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+mn-lt"/>
                <a:cs typeface="+mn-lt"/>
              </a:rPr>
              <a:t>Analysis on Adult and Wine using Ensemble Methods</a:t>
            </a:r>
            <a:endParaRPr lang="en-US">
              <a:solidFill>
                <a:schemeClr val="accent2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endParaRPr lang="en-US"/>
          </a:p>
          <a:p>
            <a:r>
              <a:rPr lang="en-US"/>
              <a:t>					</a:t>
            </a:r>
            <a:endParaRPr lang="en-US" sz="4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</a:rPr>
              <a:t>Conclusion: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2185"/>
            <a:ext cx="10516235" cy="520509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These methods can produce very good results when dealing with Large Data sets.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Faster and Provide better results when compared to other Algorithms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Major challenge would be choosing correct Ensembler method for given problem.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462270"/>
            <a:ext cx="5181600" cy="715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515"/>
          </a:xfrm>
        </p:spPr>
        <p:txBody>
          <a:bodyPr>
            <a:normAutofit fontScale="90000"/>
          </a:bodyPr>
          <a:p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Methods Used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99364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Extra Trees Classifier - Feature Selection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Voting Classifier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Bagging Tree Classifier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Random Forest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Ada Boost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Gradient Boosting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XGBoost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Logistic Regression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Support Vector Machines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>
                <a:solidFill>
                  <a:srgbClr val="C00000"/>
                </a:solidFill>
              </a:rPr>
              <a:t>Feature Selection Wine:</a:t>
            </a:r>
            <a:endParaRPr lang="en-US" sz="480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Volatile Acidity, Density and Alcohol - Top 3 Feature Importance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6" name="Content Placeholder 5" descr="wine_feature_barplo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04130" y="2293620"/>
            <a:ext cx="6569075" cy="3853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p>
            <a:r>
              <a:rPr lang="en-US">
                <a:solidFill>
                  <a:srgbClr val="C00000"/>
                </a:solidFill>
              </a:rPr>
              <a:t>Accuracy vs Training Size Plots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7" name="Content Placeholder 6" descr="random_forest_comparision_win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325" y="1703705"/>
            <a:ext cx="5469890" cy="3657600"/>
          </a:xfrm>
          <a:prstGeom prst="rect">
            <a:avLst/>
          </a:prstGeom>
        </p:spPr>
      </p:pic>
      <p:pic>
        <p:nvPicPr>
          <p:cNvPr id="8" name="Content Placeholder 7" descr="wine_comparis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1475" y="1876425"/>
            <a:ext cx="6679565" cy="4286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</a:rPr>
              <a:t>Analysis Using Other Feature Importance Components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5" name="Content Placeholder 4" descr="wine_gbc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7640" y="1654810"/>
            <a:ext cx="5306695" cy="4110990"/>
          </a:xfrm>
          <a:prstGeom prst="rect">
            <a:avLst/>
          </a:prstGeom>
        </p:spPr>
      </p:pic>
      <p:pic>
        <p:nvPicPr>
          <p:cNvPr id="6" name="Content Placeholder 5" descr="wine_xgboos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6530" y="1654810"/>
            <a:ext cx="5487035" cy="4210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C00000"/>
                </a:solidFill>
              </a:rPr>
              <a:t>Advantages: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749280" cy="47580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Unlike LDA and PCA, we can actually select features that gives highest Feature Importance.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Provides best accuracies most of the times.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Computional Time will be pretty much lesser when we have huge data sets.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239385"/>
            <a:ext cx="5181600" cy="937895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970915"/>
          </a:xfrm>
        </p:spPr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  <a:sym typeface="+mn-ea"/>
              </a:rPr>
              <a:t>Feature Selection Wine:</a:t>
            </a:r>
            <a:br>
              <a:rPr lang="en-US">
                <a:solidFill>
                  <a:srgbClr val="C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2855"/>
            <a:ext cx="5181600" cy="4351338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Age,Education,Education num &amp; Relationship- Top 4 Feature Importance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5" name="Content Placeholder 4" descr="adult_barplo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2955" y="941705"/>
            <a:ext cx="5128260" cy="5465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  <a:sym typeface="+mn-ea"/>
              </a:rPr>
              <a:t>Accuracy vs Training Size Plots</a:t>
            </a:r>
            <a:br>
              <a:rPr lang="en-US">
                <a:solidFill>
                  <a:srgbClr val="C00000"/>
                </a:solidFill>
              </a:rPr>
            </a:br>
            <a:endParaRPr lang="en-US"/>
          </a:p>
        </p:txBody>
      </p:sp>
      <p:pic>
        <p:nvPicPr>
          <p:cNvPr id="5" name="Content Placeholder 4" descr="random_forest_comparisi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3560" y="923290"/>
            <a:ext cx="5452745" cy="4399915"/>
          </a:xfrm>
          <a:prstGeom prst="rect">
            <a:avLst/>
          </a:prstGeom>
        </p:spPr>
      </p:pic>
      <p:pic>
        <p:nvPicPr>
          <p:cNvPr id="6" name="Content Placeholder 5" descr="adult_comparis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5790" y="987425"/>
            <a:ext cx="657796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  <a:sym typeface="+mn-ea"/>
              </a:rPr>
              <a:t>Analysis Using Other Feature Importance Components</a:t>
            </a:r>
            <a:br>
              <a:rPr lang="en-US">
                <a:solidFill>
                  <a:srgbClr val="C00000"/>
                </a:solidFill>
              </a:rPr>
            </a:br>
            <a:endParaRPr lang="en-US"/>
          </a:p>
        </p:txBody>
      </p:sp>
      <p:pic>
        <p:nvPicPr>
          <p:cNvPr id="5" name="Content Placeholder 4" descr="adult_xgboos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760" y="1437640"/>
            <a:ext cx="5309235" cy="4396105"/>
          </a:xfrm>
          <a:prstGeom prst="rect">
            <a:avLst/>
          </a:prstGeom>
        </p:spPr>
      </p:pic>
      <p:pic>
        <p:nvPicPr>
          <p:cNvPr id="6" name="Content Placeholder 5" descr="adult_gb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0995" y="1590040"/>
            <a:ext cx="5854065" cy="4062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Analysis on Adult and Wine using Ensemble Methods</vt:lpstr>
      <vt:lpstr>Methods Used:</vt:lpstr>
      <vt:lpstr>Feature Selection Wine:</vt:lpstr>
      <vt:lpstr>Accuracy vs Training Size Plots</vt:lpstr>
      <vt:lpstr>Analysis Using Other Feature Importance Components</vt:lpstr>
      <vt:lpstr>Advantages:</vt:lpstr>
      <vt:lpstr>Feature Selection Wine: </vt:lpstr>
      <vt:lpstr>Accuracy vs Training Size Plots </vt:lpstr>
      <vt:lpstr>Analysis Using Other Feature Importance Components </vt:lpstr>
      <vt:lpstr>Conclusion: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Adult and Wine using Ensemble Methods</dc:title>
  <dc:creator>saipr</dc:creator>
  <cp:lastModifiedBy>saipr</cp:lastModifiedBy>
  <cp:revision>2</cp:revision>
  <dcterms:created xsi:type="dcterms:W3CDTF">2018-11-13T09:43:00Z</dcterms:created>
  <dcterms:modified xsi:type="dcterms:W3CDTF">2018-11-14T16:00:47Z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