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57" r:id="rId4"/>
    <p:sldId id="258" r:id="rId5"/>
    <p:sldId id="261" r:id="rId6"/>
    <p:sldId id="265" r:id="rId7"/>
    <p:sldId id="266" r:id="rId8"/>
    <p:sldId id="262" r:id="rId9"/>
    <p:sldId id="267" r:id="rId10"/>
    <p:sldId id="268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0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55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8712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41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03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107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5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0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6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6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5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DB21-1CCA-538E-40FA-783F217C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Helpdesk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2163-A14D-958E-9467-13345661F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way to start a successful career</a:t>
            </a:r>
          </a:p>
        </p:txBody>
      </p:sp>
    </p:spTree>
    <p:extLst>
      <p:ext uri="{BB962C8B-B14F-4D97-AF65-F5344CB8AC3E}">
        <p14:creationId xmlns:p14="http://schemas.microsoft.com/office/powerpoint/2010/main" val="11361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">
            <a:extLst>
              <a:ext uri="{FF2B5EF4-FFF2-40B4-BE49-F238E27FC236}">
                <a16:creationId xmlns:a16="http://schemas.microsoft.com/office/drawing/2014/main" id="{856F0792-4E1A-7D49-0EF4-5CF66BC3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708660"/>
            <a:ext cx="9641947" cy="51777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34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6849-158B-D7A9-BAB7-4FA37413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84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REMARKS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4854-2672-01C4-14EC-16BA63E6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1590"/>
            <a:ext cx="8946541" cy="4956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Space complexity of code is little high.</a:t>
            </a:r>
          </a:p>
          <a:p>
            <a:r>
              <a:rPr lang="en-US" dirty="0"/>
              <a:t>Files method is not used.</a:t>
            </a:r>
          </a:p>
          <a:p>
            <a:r>
              <a:rPr lang="en-US" dirty="0"/>
              <a:t>Loops are not used.</a:t>
            </a:r>
          </a:p>
          <a:p>
            <a:r>
              <a:rPr lang="en-US" dirty="0"/>
              <a:t>Goto method is not used.so,it gives only unique output (of  output based on the particular user  input) per execution.</a:t>
            </a:r>
          </a:p>
          <a:p>
            <a:r>
              <a:rPr lang="en-US" dirty="0"/>
              <a:t>It is time consuming language , it has a low execution speed.</a:t>
            </a:r>
          </a:p>
          <a:p>
            <a:r>
              <a:rPr lang="en-US" sz="2800" dirty="0">
                <a:solidFill>
                  <a:schemeClr val="bg1"/>
                </a:solidFill>
              </a:rPr>
              <a:t>BENEFITS:</a:t>
            </a:r>
          </a:p>
          <a:p>
            <a:r>
              <a:rPr lang="en-US" dirty="0"/>
              <a:t>Easy to learn.</a:t>
            </a:r>
          </a:p>
          <a:p>
            <a:r>
              <a:rPr lang="en-US" dirty="0"/>
              <a:t>Code is Highly compatible.</a:t>
            </a:r>
          </a:p>
          <a:p>
            <a:r>
              <a:rPr lang="en-US" dirty="0"/>
              <a:t>Flexible to use.</a:t>
            </a:r>
          </a:p>
          <a:p>
            <a:r>
              <a:rPr lang="en-US" dirty="0"/>
              <a:t>The helpdesk increases python productivity.</a:t>
            </a:r>
          </a:p>
          <a:p>
            <a:r>
              <a:rPr lang="en-US" dirty="0"/>
              <a:t>Code reusability and readability.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F821-6160-131B-B7F6-205A6EF2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480060"/>
            <a:ext cx="11075670" cy="5768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CCFFFF"/>
                </a:solidFill>
              </a:rPr>
              <a:t>         THANK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CCFFFF"/>
                </a:solidFill>
              </a:rPr>
              <a:t>           YOU          </a:t>
            </a:r>
          </a:p>
        </p:txBody>
      </p:sp>
    </p:spTree>
    <p:extLst>
      <p:ext uri="{BB962C8B-B14F-4D97-AF65-F5344CB8AC3E}">
        <p14:creationId xmlns:p14="http://schemas.microsoft.com/office/powerpoint/2010/main" val="254791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B6E9-8228-DF71-1E4F-B41626E98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228601"/>
            <a:ext cx="11205408" cy="834389"/>
          </a:xfrm>
        </p:spPr>
        <p:txBody>
          <a:bodyPr/>
          <a:lstStyle/>
          <a:p>
            <a:r>
              <a:rPr lang="en-US" dirty="0"/>
              <a:t>PRESENTATION DONE BY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69539-BA9C-BDBD-E4DC-D008B8B5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062990"/>
            <a:ext cx="10972800" cy="4575810"/>
          </a:xfrm>
        </p:spPr>
        <p:txBody>
          <a:bodyPr/>
          <a:lstStyle/>
          <a:p>
            <a:r>
              <a:rPr lang="en-US" dirty="0"/>
              <a:t>G.PREETHAM-AP21110010793</a:t>
            </a:r>
          </a:p>
          <a:p>
            <a:endParaRPr lang="en-US" dirty="0"/>
          </a:p>
          <a:p>
            <a:r>
              <a:rPr lang="en-US" dirty="0"/>
              <a:t>KKV.DAYAKAR-AP21110010788</a:t>
            </a:r>
          </a:p>
          <a:p>
            <a:endParaRPr lang="en-US" dirty="0"/>
          </a:p>
          <a:p>
            <a:r>
              <a:rPr lang="en-US" dirty="0"/>
              <a:t>G.NAGA VISHNU-AP21110010845</a:t>
            </a:r>
          </a:p>
          <a:p>
            <a:endParaRPr lang="en-US" dirty="0"/>
          </a:p>
          <a:p>
            <a:r>
              <a:rPr lang="en-US" dirty="0"/>
              <a:t>M.NITHIN-AP21110010833</a:t>
            </a:r>
          </a:p>
        </p:txBody>
      </p:sp>
    </p:spTree>
    <p:extLst>
      <p:ext uri="{BB962C8B-B14F-4D97-AF65-F5344CB8AC3E}">
        <p14:creationId xmlns:p14="http://schemas.microsoft.com/office/powerpoint/2010/main" val="6255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42C8-DFBA-BDE8-2E9D-3C148A7D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4D9D-EDFB-DD7F-A807-F86A9A5B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sz="1600" dirty="0"/>
              <a:t>This project helps the user to give a detailed explanation on python methods and their functions to the user.</a:t>
            </a:r>
          </a:p>
          <a:p>
            <a:r>
              <a:rPr lang="en-US" sz="1600" dirty="0"/>
              <a:t>The helpdesk helps the user to understand the basic methods and syntax which enhances the user to get a detailed explanation on topic without any confusion.</a:t>
            </a:r>
          </a:p>
          <a:p>
            <a:r>
              <a:rPr lang="en-US" sz="1600" dirty="0"/>
              <a:t>As python is dynamically programmed the user even understands the code and implement the codes to increase the flexibility of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9F713-107F-CAE5-7769-D6B54589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08" y="3484346"/>
            <a:ext cx="4584605" cy="22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ABEA-FAA8-6638-31F0-198C950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51461"/>
            <a:ext cx="10380573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Implementation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0681-84E8-7CF4-B1E6-C48B2B31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097280"/>
            <a:ext cx="10381205" cy="4914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1.We implemented the program using basic explanation user understand the </a:t>
            </a:r>
          </a:p>
          <a:p>
            <a:pPr marL="0" indent="0">
              <a:buNone/>
            </a:pPr>
            <a:r>
              <a:rPr lang="en-US" dirty="0"/>
              <a:t>Program efficiently and try to implement the code by himself.</a:t>
            </a:r>
          </a:p>
          <a:p>
            <a:pPr marL="0" indent="0">
              <a:buNone/>
            </a:pPr>
            <a:r>
              <a:rPr lang="en-US" dirty="0"/>
              <a:t>2.In the program we added the topics which are essential to build the foundation for python programming.</a:t>
            </a:r>
          </a:p>
          <a:p>
            <a:pPr marL="0" indent="0">
              <a:buNone/>
            </a:pPr>
            <a:r>
              <a:rPr lang="en-US" dirty="0"/>
              <a:t>3.Along with the above things we also included the errors(limitations).</a:t>
            </a:r>
          </a:p>
          <a:p>
            <a:pPr marL="0" indent="0">
              <a:buNone/>
            </a:pPr>
            <a:r>
              <a:rPr lang="en-US" dirty="0"/>
              <a:t>4.The common functions are also given in the program. Which are common in some methods.</a:t>
            </a:r>
          </a:p>
          <a:p>
            <a:pPr marL="0" indent="0">
              <a:buNone/>
            </a:pPr>
            <a:r>
              <a:rPr lang="en-US" dirty="0"/>
              <a:t>5.The next topic we added in the program is OOP’S concepts. Which are basically inherited from cpp programming.</a:t>
            </a:r>
          </a:p>
          <a:p>
            <a:pPr marL="0" indent="0">
              <a:buNone/>
            </a:pPr>
            <a:r>
              <a:rPr lang="en-US" dirty="0"/>
              <a:t>6.We added the syntaxes for the topics which gives basic idea to the user. Where, the user implements the syntax in program.</a:t>
            </a:r>
          </a:p>
          <a:p>
            <a:pPr marL="0" indent="0">
              <a:buNone/>
            </a:pPr>
            <a:r>
              <a:rPr lang="en-US" dirty="0"/>
              <a:t>7.The string uses to check which number is user entered. If the user enter the valid number it goes to next string, else, it gives the else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FF28-CDD3-9FD3-4EAA-A611120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567018"/>
            <a:ext cx="9886950" cy="5388012"/>
          </a:xfrm>
        </p:spPr>
        <p:txBody>
          <a:bodyPr>
            <a:normAutofit/>
          </a:bodyPr>
          <a:lstStyle/>
          <a:p>
            <a:r>
              <a:rPr lang="en-US" sz="1800" dirty="0"/>
              <a:t>So, here we have to enter a number between 1 to 10 and on entering a number in the given range , program provides the following-</a:t>
            </a:r>
          </a:p>
          <a:p>
            <a:r>
              <a:rPr lang="en-US" sz="1800" dirty="0"/>
              <a:t>If n==1: It gives List methods</a:t>
            </a:r>
          </a:p>
          <a:p>
            <a:r>
              <a:rPr lang="en-US" sz="1800" dirty="0"/>
              <a:t>If n==2: It gives String methods</a:t>
            </a:r>
          </a:p>
          <a:p>
            <a:r>
              <a:rPr lang="en-US" sz="1800" dirty="0"/>
              <a:t>If n==3: it gives Tuple methods</a:t>
            </a:r>
          </a:p>
          <a:p>
            <a:r>
              <a:rPr lang="en-US" sz="1800" dirty="0"/>
              <a:t>If n==4: it gives set methods</a:t>
            </a:r>
          </a:p>
          <a:p>
            <a:r>
              <a:rPr lang="en-US" sz="1800" dirty="0"/>
              <a:t>If n==5: it gives Dictionary methods</a:t>
            </a:r>
          </a:p>
          <a:p>
            <a:r>
              <a:rPr lang="en-US" sz="1800" dirty="0"/>
              <a:t>If n==6: it gives Files methods</a:t>
            </a:r>
          </a:p>
          <a:p>
            <a:r>
              <a:rPr lang="en-US" sz="1800" dirty="0"/>
              <a:t>If n==7: it gives Keywords</a:t>
            </a:r>
          </a:p>
          <a:p>
            <a:r>
              <a:rPr lang="en-US" sz="1800" dirty="0"/>
              <a:t>If n==8: it gives Exceptions</a:t>
            </a:r>
          </a:p>
          <a:p>
            <a:r>
              <a:rPr lang="en-US" sz="1600" dirty="0"/>
              <a:t>If n==9: it gives OOP’S concepts</a:t>
            </a:r>
          </a:p>
          <a:p>
            <a:r>
              <a:rPr lang="en-US" sz="1600" dirty="0"/>
              <a:t>If n==10: it gives common methods</a:t>
            </a:r>
          </a:p>
          <a:p>
            <a:r>
              <a:rPr lang="en-US" sz="1600" dirty="0"/>
              <a:t>Here after user gets the called input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72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BA5F-F63F-7F46-B057-5452E65E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765810"/>
            <a:ext cx="10024110" cy="5459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if(n==1):    </a:t>
            </a:r>
          </a:p>
          <a:p>
            <a:r>
              <a:rPr lang="en-US" dirty="0"/>
              <a:t>print("List is a collection which is ordered and changeable. Allows duplicate members.")    print("List1=[append,clear,copy,extend,insert,pop,remove,reverse,sort]")   </a:t>
            </a:r>
          </a:p>
          <a:p>
            <a:r>
              <a:rPr lang="en-US" dirty="0"/>
              <a:t> stnr=str(input("Enter any keyword:"))   </a:t>
            </a:r>
          </a:p>
          <a:p>
            <a:r>
              <a:rPr lang="en-US" dirty="0"/>
              <a:t> if stnr=="append":       </a:t>
            </a:r>
          </a:p>
          <a:p>
            <a:r>
              <a:rPr lang="en-US" dirty="0"/>
              <a:t>print("It Adds an element at the end of the list.\nAppend takes one argument.")          print("Syntax:\nList.append(new item)")    </a:t>
            </a:r>
          </a:p>
          <a:p>
            <a:r>
              <a:rPr lang="en-US" dirty="0"/>
              <a:t>elif stnr=="clear":        </a:t>
            </a:r>
          </a:p>
          <a:p>
            <a:r>
              <a:rPr lang="en-US" dirty="0"/>
              <a:t>print("Removes all the elements from the list.\nClear takes no arguments.")        </a:t>
            </a:r>
          </a:p>
          <a:p>
            <a:r>
              <a:rPr lang="en-US" dirty="0"/>
              <a:t>print("Syntax:\nList.clear()")    </a:t>
            </a:r>
          </a:p>
          <a:p>
            <a:r>
              <a:rPr lang="en-US" dirty="0"/>
              <a:t>elif stnr=="copy":        </a:t>
            </a:r>
          </a:p>
          <a:p>
            <a:r>
              <a:rPr lang="en-US" dirty="0"/>
              <a:t>print("Returns a copy of the list.\nCopy takes no arguments.")        </a:t>
            </a:r>
          </a:p>
          <a:p>
            <a:r>
              <a:rPr lang="en-US" dirty="0"/>
              <a:t>print("Syntax:\nNewlist=oldlist.copy()")    </a:t>
            </a:r>
          </a:p>
          <a:p>
            <a:r>
              <a:rPr lang="en-US" dirty="0"/>
              <a:t>elif stnr=="extend":       </a:t>
            </a:r>
          </a:p>
          <a:p>
            <a:r>
              <a:rPr lang="en-US" dirty="0"/>
              <a:t> print("Add the elements of a list (or any iterable), to the end of the current list.\nExtend takes one argument.")   </a:t>
            </a:r>
          </a:p>
          <a:p>
            <a:r>
              <a:rPr lang="en-US" dirty="0"/>
              <a:t>     print("Syntax:\nlist1.extend(list2)")     </a:t>
            </a:r>
          </a:p>
        </p:txBody>
      </p:sp>
    </p:spTree>
    <p:extLst>
      <p:ext uri="{BB962C8B-B14F-4D97-AF65-F5344CB8AC3E}">
        <p14:creationId xmlns:p14="http://schemas.microsoft.com/office/powerpoint/2010/main" val="252720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BA01-CC05-A542-5BFC-854D2E29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411480"/>
            <a:ext cx="10389870" cy="60693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elif stnr=="insert":       </a:t>
            </a:r>
          </a:p>
          <a:p>
            <a:r>
              <a:rPr lang="en-US" dirty="0"/>
              <a:t> print("Adds an element at the specified position.\nInsert takes two arguments.")      </a:t>
            </a:r>
          </a:p>
          <a:p>
            <a:r>
              <a:rPr lang="en-US" dirty="0"/>
              <a:t> print("Syntax:\nlist.insert(1,newitem).\nWhere 1 specifies the position for which u add the element.")   </a:t>
            </a:r>
          </a:p>
          <a:p>
            <a:r>
              <a:rPr lang="en-US" dirty="0"/>
              <a:t> elif stnr=="pop":       </a:t>
            </a:r>
          </a:p>
          <a:p>
            <a:r>
              <a:rPr lang="en-US" dirty="0"/>
              <a:t>print("Removes the element at the specified position.\nPop takes one argument.")        </a:t>
            </a:r>
          </a:p>
          <a:p>
            <a:r>
              <a:rPr lang="en-US" dirty="0"/>
              <a:t>print("Syntax:\nlist.pop(1)\nWhere 1 specifies the position for which u want to remove the element.")    </a:t>
            </a:r>
          </a:p>
          <a:p>
            <a:r>
              <a:rPr lang="en-US" dirty="0"/>
              <a:t>elif stnr=="remove":       </a:t>
            </a:r>
          </a:p>
          <a:p>
            <a:r>
              <a:rPr lang="en-US" dirty="0"/>
              <a:t>print("Removes the item with the specified value.\nRemove takes one argument.")        print("Syntax:\nlist.remove(item in list)")   </a:t>
            </a:r>
          </a:p>
          <a:p>
            <a:r>
              <a:rPr lang="en-US" dirty="0"/>
              <a:t> elif stnr=="reverse":        </a:t>
            </a:r>
          </a:p>
          <a:p>
            <a:r>
              <a:rPr lang="en-US" dirty="0"/>
              <a:t>print("Reverses the order of the list.\nReverse takes one positional argument.")        print("Syntax:\nlist.sort(reverse = True)\nTrue,False are postional arguments.")</a:t>
            </a:r>
          </a:p>
          <a:p>
            <a:r>
              <a:rPr lang="en-US" dirty="0"/>
              <a:t>elif stnr=="sort":       </a:t>
            </a:r>
          </a:p>
          <a:p>
            <a:r>
              <a:rPr lang="en-US" dirty="0"/>
              <a:t>print("Sorts the list ascending by default.\nSort takes no positional arguments.")        print("Syntax:\nlist.sort()\nThe sorting is done in alphabetical order.")   </a:t>
            </a:r>
          </a:p>
          <a:p>
            <a:r>
              <a:rPr lang="en-US" dirty="0"/>
              <a:t> else:       </a:t>
            </a:r>
          </a:p>
          <a:p>
            <a:r>
              <a:rPr lang="en-US" dirty="0"/>
              <a:t>print("IT is not a list keyword or method or it is a common function.\nFor common functions enter number 10.\U0001F621\U0001F621\U0001F621")</a:t>
            </a:r>
          </a:p>
        </p:txBody>
      </p:sp>
    </p:spTree>
    <p:extLst>
      <p:ext uri="{BB962C8B-B14F-4D97-AF65-F5344CB8AC3E}">
        <p14:creationId xmlns:p14="http://schemas.microsoft.com/office/powerpoint/2010/main" val="41472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B3FC-12AF-1DDC-E7F7-27B5FA9C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211580"/>
            <a:ext cx="10549890" cy="503681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Our source code contains:</a:t>
            </a:r>
          </a:p>
          <a:p>
            <a:r>
              <a:rPr lang="en-US" sz="1800" dirty="0"/>
              <a:t>Definition of the method</a:t>
            </a:r>
          </a:p>
          <a:p>
            <a:r>
              <a:rPr lang="en-US" sz="1800" dirty="0"/>
              <a:t>The different functions of the method</a:t>
            </a:r>
          </a:p>
          <a:p>
            <a:r>
              <a:rPr lang="en-US" sz="1800" dirty="0"/>
              <a:t>Defining Parameters of the method(including optional)</a:t>
            </a:r>
          </a:p>
          <a:p>
            <a:r>
              <a:rPr lang="en-US" sz="1800" dirty="0"/>
              <a:t>Syntax of the function</a:t>
            </a:r>
          </a:p>
          <a:p>
            <a:r>
              <a:rPr lang="en-US" sz="1800" dirty="0"/>
              <a:t>Use of the function</a:t>
            </a:r>
          </a:p>
          <a:p>
            <a:pPr marL="0" indent="0">
              <a:buNone/>
            </a:pPr>
            <a:r>
              <a:rPr lang="en-US" sz="1800" dirty="0"/>
              <a:t>    From our source code, we can see that by entering n==1,the code is giving definition of the method, it's function, use of the function, syntax of the function.</a:t>
            </a:r>
          </a:p>
          <a:p>
            <a:pPr marL="0" indent="0">
              <a:buNone/>
            </a:pPr>
            <a:r>
              <a:rPr lang="en-US" sz="1800" dirty="0"/>
              <a:t> i.e., this is common for all methods in program(till n==10).the code returns the same details about each method as per the program.</a:t>
            </a:r>
          </a:p>
          <a:p>
            <a:pPr marL="0" indent="0">
              <a:buNone/>
            </a:pPr>
            <a:r>
              <a:rPr lang="en-US" sz="1800" dirty="0"/>
              <a:t>If the user enter other than 1 to 10,then it directly executes the else statement and complete the code execution.</a:t>
            </a:r>
          </a:p>
          <a:p>
            <a:pPr marL="0" indent="0">
              <a:buNone/>
            </a:pPr>
            <a:r>
              <a:rPr lang="en-US" sz="1800" dirty="0"/>
              <a:t>The else statement also works if the user enters different methods in the second string, then it calls else statement.</a:t>
            </a:r>
          </a:p>
        </p:txBody>
      </p:sp>
    </p:spTree>
    <p:extLst>
      <p:ext uri="{BB962C8B-B14F-4D97-AF65-F5344CB8AC3E}">
        <p14:creationId xmlns:p14="http://schemas.microsoft.com/office/powerpoint/2010/main" val="21844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3ADD12-FAAC-4A9C-A7D6-FB4FF7D28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754381"/>
            <a:ext cx="9829801" cy="5154930"/>
          </a:xfrm>
        </p:spPr>
      </p:pic>
    </p:spTree>
    <p:extLst>
      <p:ext uri="{BB962C8B-B14F-4D97-AF65-F5344CB8AC3E}">
        <p14:creationId xmlns:p14="http://schemas.microsoft.com/office/powerpoint/2010/main" val="838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Helpdesk</Template>
  <TotalTime>97</TotalTime>
  <Words>1043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Python Helpdesk</vt:lpstr>
      <vt:lpstr>PRESENTATION DONE BY </vt:lpstr>
      <vt:lpstr>                        Introduction:</vt:lpstr>
      <vt:lpstr>                  Implementation of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REMARKS: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Helpdesk</dc:title>
  <dc:creator>Satwik grandhi</dc:creator>
  <cp:lastModifiedBy>Satwik grandhi</cp:lastModifiedBy>
  <cp:revision>7</cp:revision>
  <dcterms:created xsi:type="dcterms:W3CDTF">2022-11-29T11:18:09Z</dcterms:created>
  <dcterms:modified xsi:type="dcterms:W3CDTF">2022-12-02T08:29:12Z</dcterms:modified>
</cp:coreProperties>
</file>