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68" r:id="rId7"/>
    <p:sldId id="269" r:id="rId8"/>
    <p:sldId id="270" r:id="rId9"/>
    <p:sldId id="273" r:id="rId10"/>
    <p:sldId id="271" r:id="rId11"/>
    <p:sldId id="272" r:id="rId12"/>
    <p:sldId id="260" r:id="rId13"/>
    <p:sldId id="261" r:id="rId14"/>
    <p:sldId id="262" r:id="rId15"/>
    <p:sldId id="264" r:id="rId16"/>
    <p:sldId id="26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8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9808-475B-DD09-45B2-096F92176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th</a:t>
            </a:r>
            <a:r>
              <a:rPr lang="en-US" dirty="0"/>
              <a:t>u</a:t>
            </a:r>
            <a:r>
              <a:rPr lang="en-US"/>
              <a:t>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2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244"/>
            <a:ext cx="10515600" cy="520398"/>
          </a:xfrm>
        </p:spPr>
        <p:txBody>
          <a:bodyPr>
            <a:normAutofit fontScale="90000"/>
          </a:bodyPr>
          <a:lstStyle/>
          <a:p>
            <a:r>
              <a:rPr lang="en-IN" dirty="0"/>
              <a:t>App.js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9272"/>
            <a:ext cx="11077876" cy="606872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React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'react'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 Provider }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'react-</a:t>
            </a:r>
            <a:r>
              <a:rPr lang="en-IN" dirty="0" err="1">
                <a:solidFill>
                  <a:srgbClr val="A31515"/>
                </a:solidFill>
                <a:latin typeface="+mj-lt"/>
              </a:rPr>
              <a:t>redux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CounterComponent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'./</a:t>
            </a:r>
            <a:r>
              <a:rPr lang="en-IN" dirty="0" err="1">
                <a:solidFill>
                  <a:srgbClr val="A31515"/>
                </a:solidFill>
                <a:latin typeface="+mj-lt"/>
              </a:rPr>
              <a:t>Thunk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/</a:t>
            </a:r>
            <a:r>
              <a:rPr lang="en-IN" dirty="0" err="1">
                <a:solidFill>
                  <a:srgbClr val="A31515"/>
                </a:solidFill>
                <a:latin typeface="+mj-lt"/>
              </a:rPr>
              <a:t>CounterComponent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store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'./</a:t>
            </a:r>
            <a:r>
              <a:rPr lang="en-IN" dirty="0" err="1">
                <a:solidFill>
                  <a:srgbClr val="A31515"/>
                </a:solidFill>
                <a:latin typeface="+mj-lt"/>
              </a:rPr>
              <a:t>Thunk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/store'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lnSpc>
                <a:spcPct val="170000"/>
              </a:lnSpc>
              <a:buNone/>
            </a:pPr>
            <a:br>
              <a:rPr lang="en-IN" dirty="0">
                <a:solidFill>
                  <a:srgbClr val="000000"/>
                </a:solidFill>
                <a:latin typeface="+mj-lt"/>
              </a:rPr>
            </a:br>
            <a:r>
              <a:rPr lang="en-IN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App = ()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&lt;Provider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E50000"/>
                </a:solidFill>
                <a:latin typeface="+mj-lt"/>
              </a:rPr>
              <a:t>store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store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IN" dirty="0" err="1">
                <a:solidFill>
                  <a:srgbClr val="800000"/>
                </a:solidFill>
                <a:latin typeface="+mj-lt"/>
              </a:rPr>
              <a:t>CounterComponent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/&gt;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&lt;/Provider&gt;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App;</a:t>
            </a:r>
          </a:p>
          <a:p>
            <a:pPr marL="0" indent="0">
              <a:lnSpc>
                <a:spcPct val="170000"/>
              </a:lnSpc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733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Provider is a higher-order component that allows the </a:t>
            </a:r>
            <a:r>
              <a:rPr lang="en-US" sz="2400" dirty="0" err="1"/>
              <a:t>Redux</a:t>
            </a:r>
            <a:r>
              <a:rPr lang="en-US" sz="2400" dirty="0"/>
              <a:t> store to be accessible to all components in the application.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App is a functional component that acts as the root component of the application.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wraps the </a:t>
            </a:r>
            <a:r>
              <a:rPr lang="en-US" sz="2400" dirty="0" err="1"/>
              <a:t>CounterComponent</a:t>
            </a:r>
            <a:r>
              <a:rPr lang="en-US" sz="2400" dirty="0"/>
              <a:t> with the Provider component, passing the </a:t>
            </a:r>
            <a:r>
              <a:rPr lang="en-US" sz="2400" dirty="0" err="1"/>
              <a:t>Redux</a:t>
            </a:r>
            <a:r>
              <a:rPr lang="en-US" sz="2400" dirty="0"/>
              <a:t> store as a prop to make it available to all components in the component tree.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762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Is  JavaScript library for managing state in React applications.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provides a predictable and consistent way to </a:t>
            </a:r>
            <a:r>
              <a:rPr lang="en-US" sz="2400" dirty="0">
                <a:solidFill>
                  <a:srgbClr val="FF0000"/>
                </a:solidFill>
              </a:rPr>
              <a:t>handle data changes and ensure that components update correctly when the state changes.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5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r>
              <a:rPr lang="en-US" dirty="0"/>
              <a:t> is based on three core concepts: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96018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/>
              <a:t>Store: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store is a centralized container for the application's state.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holds the current state of the application and provides a way to access and modify it.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store is created using the </a:t>
            </a:r>
            <a:r>
              <a:rPr lang="en-US" sz="2400" dirty="0" err="1"/>
              <a:t>createStore</a:t>
            </a:r>
            <a:r>
              <a:rPr lang="en-US" sz="2400" dirty="0"/>
              <a:t> function from the </a:t>
            </a:r>
            <a:r>
              <a:rPr lang="en-US" sz="2400" dirty="0" err="1"/>
              <a:t>Redux</a:t>
            </a:r>
            <a:r>
              <a:rPr lang="en-US" sz="2400" dirty="0"/>
              <a:t> library.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import { </a:t>
            </a:r>
            <a:r>
              <a:rPr lang="en-US" sz="2400" dirty="0" err="1">
                <a:solidFill>
                  <a:srgbClr val="00B0F0"/>
                </a:solidFill>
              </a:rPr>
              <a:t>createStore</a:t>
            </a:r>
            <a:r>
              <a:rPr lang="en-US" sz="2400" dirty="0">
                <a:solidFill>
                  <a:srgbClr val="00B0F0"/>
                </a:solidFill>
              </a:rPr>
              <a:t> } from '</a:t>
            </a:r>
            <a:r>
              <a:rPr lang="en-US" sz="2400" dirty="0" err="1">
                <a:solidFill>
                  <a:srgbClr val="00B0F0"/>
                </a:solidFill>
              </a:rPr>
              <a:t>redux</a:t>
            </a:r>
            <a:r>
              <a:rPr lang="en-US" sz="2400" dirty="0">
                <a:solidFill>
                  <a:srgbClr val="00B0F0"/>
                </a:solidFill>
              </a:rPr>
              <a:t>';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import </a:t>
            </a:r>
            <a:r>
              <a:rPr lang="en-US" sz="2400" dirty="0" err="1">
                <a:solidFill>
                  <a:srgbClr val="00B0F0"/>
                </a:solidFill>
              </a:rPr>
              <a:t>rootReducer</a:t>
            </a:r>
            <a:r>
              <a:rPr lang="en-US" sz="2400" dirty="0">
                <a:solidFill>
                  <a:srgbClr val="00B0F0"/>
                </a:solidFill>
              </a:rPr>
              <a:t> from './reducers'; // Combine reducers if there are multiple reducers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B0F0"/>
                </a:solidFill>
              </a:rPr>
              <a:t>const</a:t>
            </a:r>
            <a:r>
              <a:rPr lang="en-US" sz="2400" dirty="0">
                <a:solidFill>
                  <a:srgbClr val="00B0F0"/>
                </a:solidFill>
              </a:rPr>
              <a:t> store = </a:t>
            </a:r>
            <a:r>
              <a:rPr lang="en-US" sz="2400" dirty="0" err="1">
                <a:solidFill>
                  <a:srgbClr val="00B0F0"/>
                </a:solidFill>
              </a:rPr>
              <a:t>createStore</a:t>
            </a:r>
            <a:r>
              <a:rPr lang="en-US" sz="2400" dirty="0">
                <a:solidFill>
                  <a:srgbClr val="00B0F0"/>
                </a:solidFill>
              </a:rPr>
              <a:t>(</a:t>
            </a:r>
            <a:r>
              <a:rPr lang="en-US" sz="2400" dirty="0" err="1">
                <a:solidFill>
                  <a:srgbClr val="00B0F0"/>
                </a:solidFill>
              </a:rPr>
              <a:t>rootReducer</a:t>
            </a:r>
            <a:r>
              <a:rPr lang="en-US" sz="2400" dirty="0">
                <a:solidFill>
                  <a:srgbClr val="00B0F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782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Actions: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Actions are plain JavaScript objects that describe the changes you want to make to the state.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They are dispatched to the store using the dispatch method.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B0F0"/>
                </a:solidFill>
              </a:rPr>
              <a:t>const</a:t>
            </a:r>
            <a:r>
              <a:rPr lang="en-US" sz="2400" dirty="0">
                <a:solidFill>
                  <a:srgbClr val="00B0F0"/>
                </a:solidFill>
              </a:rPr>
              <a:t> increment = () =&gt; 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  type: 'INCREMENT',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});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00B0F0"/>
                </a:solidFill>
              </a:rPr>
              <a:t>const</a:t>
            </a:r>
            <a:r>
              <a:rPr lang="en-US" sz="2400" dirty="0">
                <a:solidFill>
                  <a:srgbClr val="00B0F0"/>
                </a:solidFill>
              </a:rPr>
              <a:t> decrement = () =&gt; 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  type: 'DECREMENT',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B0F0"/>
                </a:solidFill>
              </a:rPr>
              <a:t>});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370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Reducers: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 reducer is a function that receives the current state and an action, and returns the updated state.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It is responsible for handling the state changes triggered by actions.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603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596766"/>
            <a:ext cx="10381648" cy="507005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counterReducer</a:t>
            </a:r>
            <a:r>
              <a:rPr lang="en-US" sz="2400" dirty="0"/>
              <a:t> = (state = 0, action) =&gt;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switch (</a:t>
            </a:r>
            <a:r>
              <a:rPr lang="en-US" sz="2400" dirty="0" err="1"/>
              <a:t>action.type</a:t>
            </a:r>
            <a:r>
              <a:rPr lang="en-US" sz="2400" dirty="0"/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case 'INCREMENT':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return state + 1;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case 'DECREMENT':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return state - 1;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default: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    return state;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export default </a:t>
            </a:r>
            <a:r>
              <a:rPr lang="en-US" sz="2400" dirty="0" err="1"/>
              <a:t>counterReducer</a:t>
            </a:r>
            <a:r>
              <a:rPr lang="en-US" sz="2400" dirty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347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Install:</a:t>
            </a:r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react-</a:t>
            </a:r>
            <a:r>
              <a:rPr lang="en-IN" dirty="0" err="1"/>
              <a:t>redux</a:t>
            </a:r>
            <a:endParaRPr lang="en-IN" dirty="0"/>
          </a:p>
          <a:p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@</a:t>
            </a:r>
            <a:r>
              <a:rPr lang="en-IN" dirty="0" err="1"/>
              <a:t>reduxjs</a:t>
            </a:r>
            <a:r>
              <a:rPr lang="en-IN"/>
              <a:t>/toolkit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05ED6-146A-9A48-3E38-84F4534A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</a:rPr>
              <a:t>What is a "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thunk</a:t>
            </a:r>
            <a:r>
              <a:rPr lang="en-US" b="1" i="0" dirty="0">
                <a:solidFill>
                  <a:srgbClr val="000000"/>
                </a:solidFill>
                <a:effectLst/>
              </a:rPr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A3AB-1F87-AE14-D88A-E278DFC3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return a function instead of an action object.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This function can perform asynchronous operations and dispatch actions when those operations are completed.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Useful when working with </a:t>
            </a:r>
            <a:r>
              <a:rPr lang="en-US" sz="2400" dirty="0" err="1"/>
              <a:t>Redux</a:t>
            </a:r>
            <a:r>
              <a:rPr lang="en-US" sz="2400" dirty="0"/>
              <a:t> in a React application, as it enables to handle asynchronous logic, such as making API calls, in a more organized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2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err="1"/>
              <a:t>npm</a:t>
            </a:r>
            <a:r>
              <a:rPr lang="en-IN" sz="2400" dirty="0"/>
              <a:t> install </a:t>
            </a:r>
            <a:r>
              <a:rPr lang="en-IN" sz="2400" dirty="0" err="1"/>
              <a:t>redux</a:t>
            </a:r>
            <a:r>
              <a:rPr lang="en-IN" sz="2400" dirty="0"/>
              <a:t> react-</a:t>
            </a:r>
            <a:r>
              <a:rPr lang="en-IN" sz="2400" dirty="0" err="1"/>
              <a:t>redux</a:t>
            </a:r>
            <a:r>
              <a:rPr lang="en-IN" sz="2400" dirty="0"/>
              <a:t> </a:t>
            </a:r>
            <a:r>
              <a:rPr lang="en-IN" sz="2400" dirty="0" err="1"/>
              <a:t>redux-thunk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err="1"/>
              <a:t>npm</a:t>
            </a:r>
            <a:r>
              <a:rPr lang="en-IN" sz="2400" dirty="0"/>
              <a:t> install </a:t>
            </a:r>
            <a:r>
              <a:rPr lang="en-IN" sz="2400" dirty="0" err="1"/>
              <a:t>redux-thunk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 err="1"/>
              <a:t>npm</a:t>
            </a:r>
            <a:r>
              <a:rPr lang="en-IN" sz="2400" dirty="0"/>
              <a:t> install @</a:t>
            </a:r>
            <a:r>
              <a:rPr lang="en-IN" sz="2400" dirty="0" err="1"/>
              <a:t>reduxjs</a:t>
            </a:r>
            <a:r>
              <a:rPr lang="en-IN" sz="2400" dirty="0"/>
              <a:t>/toolkit react-</a:t>
            </a:r>
            <a:r>
              <a:rPr lang="en-IN" sz="2400" dirty="0" err="1"/>
              <a:t>redux</a:t>
            </a: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883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7355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configureStore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} </a:t>
            </a:r>
            <a:r>
              <a:rPr lang="en-US" sz="24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+mj-lt"/>
              </a:rPr>
              <a:t>'@</a:t>
            </a:r>
            <a:r>
              <a:rPr lang="en-US" sz="2400" dirty="0" err="1">
                <a:solidFill>
                  <a:srgbClr val="A31515"/>
                </a:solidFill>
                <a:latin typeface="+mj-lt"/>
              </a:rPr>
              <a:t>reduxjs</a:t>
            </a:r>
            <a:r>
              <a:rPr lang="en-US" sz="2400" dirty="0">
                <a:solidFill>
                  <a:srgbClr val="A31515"/>
                </a:solidFill>
                <a:latin typeface="+mj-lt"/>
              </a:rPr>
              <a:t>/toolkit'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counterReducer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+mj-lt"/>
              </a:rPr>
              <a:t>'./reducers'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store =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configureStore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reducer:counterReducer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});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store;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122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398"/>
            <a:ext cx="10515600" cy="533956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/>
              <a:t>configureStore</a:t>
            </a:r>
            <a:r>
              <a:rPr lang="en-US" sz="2400" b="1" dirty="0"/>
              <a:t>: </a:t>
            </a:r>
            <a:r>
              <a:rPr lang="en-US" sz="2400" dirty="0"/>
              <a:t>A function provided by @</a:t>
            </a:r>
            <a:r>
              <a:rPr lang="en-US" sz="2400" dirty="0" err="1"/>
              <a:t>reduxjs</a:t>
            </a:r>
            <a:r>
              <a:rPr lang="en-US" sz="2400" dirty="0"/>
              <a:t>/toolkit that simplifies the process of creating a </a:t>
            </a:r>
            <a:r>
              <a:rPr lang="en-US" sz="2400" dirty="0" err="1"/>
              <a:t>Redux</a:t>
            </a:r>
            <a:r>
              <a:rPr lang="en-US" sz="2400" dirty="0"/>
              <a:t> store. It includes sensible default configurations and sets up middleware for you.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 err="1"/>
              <a:t>rootReducer</a:t>
            </a:r>
            <a:r>
              <a:rPr lang="en-US" sz="2400" b="1" dirty="0"/>
              <a:t>: </a:t>
            </a:r>
            <a:r>
              <a:rPr lang="en-US" sz="2400" dirty="0"/>
              <a:t>This is assumed to be the root reducer of your </a:t>
            </a:r>
            <a:r>
              <a:rPr lang="en-US" sz="2400" dirty="0" err="1"/>
              <a:t>Redux</a:t>
            </a:r>
            <a:r>
              <a:rPr lang="en-US" sz="2400" dirty="0"/>
              <a:t> application. It combines all your reducers into a single reducer that can be used to create the store.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reducer: </a:t>
            </a:r>
            <a:r>
              <a:rPr lang="en-US" sz="2400" dirty="0"/>
              <a:t>The reducer option in </a:t>
            </a:r>
            <a:r>
              <a:rPr lang="en-US" sz="2400" dirty="0" err="1"/>
              <a:t>configureStore</a:t>
            </a:r>
            <a:r>
              <a:rPr lang="en-US" sz="2400" dirty="0"/>
              <a:t> is where you pass the root reducer for your application. The </a:t>
            </a:r>
            <a:r>
              <a:rPr lang="en-US" sz="2400" dirty="0" err="1"/>
              <a:t>rootReducer</a:t>
            </a:r>
            <a:r>
              <a:rPr lang="en-US" sz="2400" dirty="0"/>
              <a:t> is typically a combination of multiple reducers that manage different parts of your state.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740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6652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reducers.js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398"/>
            <a:ext cx="11353800" cy="6020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initialState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=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counter: </a:t>
            </a:r>
            <a:r>
              <a:rPr lang="en-IN" sz="2000" dirty="0">
                <a:solidFill>
                  <a:srgbClr val="098658"/>
                </a:solidFill>
                <a:latin typeface="+mj-lt"/>
              </a:rPr>
              <a:t>0</a:t>
            </a:r>
            <a:endParaRPr lang="en-IN" sz="20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};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2000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counterReducer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= (state =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initialState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, action)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switch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action.type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case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dirty="0">
                <a:solidFill>
                  <a:srgbClr val="A31515"/>
                </a:solidFill>
                <a:latin typeface="+mj-lt"/>
              </a:rPr>
              <a:t>'INCREMENT'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{ ...state, counter: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state.counter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IN" sz="2000" dirty="0">
                <a:solidFill>
                  <a:srgbClr val="098658"/>
                </a:solidFill>
                <a:latin typeface="+mj-lt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};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   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state;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  }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};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+mj-lt"/>
              </a:rPr>
              <a:t>counterReducer</a:t>
            </a:r>
            <a:r>
              <a:rPr lang="en-IN" sz="2000" dirty="0">
                <a:solidFill>
                  <a:srgbClr val="000000"/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4330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400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+mj-lt"/>
              </a:rPr>
              <a:t>incrementAsync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= () </a:t>
            </a:r>
            <a:r>
              <a:rPr lang="en-IN" sz="24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sz="2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(dispatch) </a:t>
            </a:r>
            <a:r>
              <a:rPr lang="en-IN" sz="24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       </a:t>
            </a:r>
            <a:r>
              <a:rPr lang="en-IN" sz="2400" dirty="0" err="1">
                <a:solidFill>
                  <a:srgbClr val="000000"/>
                </a:solidFill>
                <a:latin typeface="+mj-lt"/>
              </a:rPr>
              <a:t>setTimeout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(() </a:t>
            </a:r>
            <a:r>
              <a:rPr lang="en-IN" sz="2400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        dispatch({ type: </a:t>
            </a:r>
            <a:r>
              <a:rPr lang="en-IN" sz="2400" dirty="0">
                <a:solidFill>
                  <a:srgbClr val="A31515"/>
                </a:solidFill>
                <a:latin typeface="+mj-lt"/>
              </a:rPr>
              <a:t>'INCREMENT'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});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      }, </a:t>
            </a:r>
            <a:r>
              <a:rPr lang="en-IN" sz="2400" dirty="0">
                <a:solidFill>
                  <a:srgbClr val="098658"/>
                </a:solidFill>
                <a:latin typeface="+mj-lt"/>
              </a:rPr>
              <a:t>2000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); </a:t>
            </a:r>
            <a:r>
              <a:rPr lang="en-IN" sz="2400" dirty="0">
                <a:solidFill>
                  <a:srgbClr val="008000"/>
                </a:solidFill>
                <a:latin typeface="+mj-lt"/>
              </a:rPr>
              <a:t>// Simulated delay of 1 second</a:t>
            </a:r>
            <a:endParaRPr lang="en-IN" sz="2400" dirty="0">
              <a:solidFill>
                <a:srgbClr val="000000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    };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  };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620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443397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CounterComponent.js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70020"/>
            <a:ext cx="11270381" cy="60879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React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'react'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 connect }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'react-</a:t>
            </a:r>
            <a:r>
              <a:rPr lang="en-IN" dirty="0" err="1">
                <a:solidFill>
                  <a:srgbClr val="A31515"/>
                </a:solidFill>
                <a:latin typeface="+mj-lt"/>
              </a:rPr>
              <a:t>redux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+mj-lt"/>
              </a:rPr>
              <a:t>import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incrementAsync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}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A31515"/>
                </a:solidFill>
                <a:latin typeface="+mj-lt"/>
              </a:rPr>
              <a:t>'./actions'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;</a:t>
            </a:r>
          </a:p>
          <a:p>
            <a:pPr marL="0" indent="0">
              <a:buNone/>
            </a:pPr>
            <a:br>
              <a:rPr lang="en-IN" dirty="0">
                <a:solidFill>
                  <a:srgbClr val="000000"/>
                </a:solidFill>
                <a:latin typeface="+mj-lt"/>
              </a:rPr>
            </a:br>
            <a:r>
              <a:rPr lang="en-IN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CounterComponent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= ({ counter,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incrementAsync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})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(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&lt;div&gt;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&lt;p&gt;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Counter: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counter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&lt;/p&gt;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&lt;button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E50000"/>
                </a:solidFill>
                <a:latin typeface="+mj-lt"/>
              </a:rPr>
              <a:t>onClick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=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{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incrementAsync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}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Increment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Async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&lt;/button&gt;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</a:t>
            </a:r>
            <a:r>
              <a:rPr lang="en-IN" dirty="0">
                <a:solidFill>
                  <a:srgbClr val="800000"/>
                </a:solidFill>
                <a:latin typeface="+mj-lt"/>
              </a:rPr>
              <a:t>&lt;/div&gt;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);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0" indent="0">
              <a:buNone/>
            </a:pPr>
            <a:br>
              <a:rPr lang="en-IN" dirty="0">
                <a:solidFill>
                  <a:srgbClr val="000000"/>
                </a:solidFill>
                <a:latin typeface="+mj-lt"/>
              </a:rPr>
            </a:br>
            <a:r>
              <a:rPr lang="en-IN" dirty="0" err="1">
                <a:solidFill>
                  <a:srgbClr val="0000FF"/>
                </a:solidFill>
                <a:latin typeface="+mj-lt"/>
              </a:rPr>
              <a:t>const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mapStateToProps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= (state)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=&gt;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  counter: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state.counter</a:t>
            </a: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  };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+mj-lt"/>
              </a:rPr>
              <a:t>};</a:t>
            </a:r>
          </a:p>
          <a:p>
            <a:pPr marL="0" indent="0">
              <a:buNone/>
            </a:pPr>
            <a:br>
              <a:rPr lang="en-IN" dirty="0">
                <a:solidFill>
                  <a:srgbClr val="000000"/>
                </a:solidFill>
                <a:latin typeface="+mj-lt"/>
              </a:rPr>
            </a:br>
            <a:r>
              <a:rPr lang="en-IN" dirty="0">
                <a:solidFill>
                  <a:srgbClr val="0000FF"/>
                </a:solidFill>
                <a:latin typeface="+mj-lt"/>
              </a:rPr>
              <a:t>export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default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connect(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mapStateToProps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, { 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incrementAsync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})(</a:t>
            </a:r>
            <a:r>
              <a:rPr lang="en-IN" dirty="0" err="1">
                <a:solidFill>
                  <a:srgbClr val="000000"/>
                </a:solidFill>
                <a:latin typeface="+mj-lt"/>
              </a:rPr>
              <a:t>CounterComponent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pPr marL="0" indent="0">
              <a:buNone/>
            </a:pPr>
            <a:br>
              <a:rPr lang="en-IN" dirty="0">
                <a:solidFill>
                  <a:srgbClr val="000000"/>
                </a:solidFill>
                <a:latin typeface="+mj-lt"/>
              </a:rPr>
            </a:br>
            <a:endParaRPr lang="en-IN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686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60909"/>
            <a:ext cx="11460480" cy="5597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The connect function is used to connect the </a:t>
            </a:r>
            <a:r>
              <a:rPr lang="en-US" sz="2200" dirty="0" err="1"/>
              <a:t>CounterComponent</a:t>
            </a:r>
            <a:r>
              <a:rPr lang="en-US" sz="2200" dirty="0"/>
              <a:t> to the </a:t>
            </a:r>
            <a:r>
              <a:rPr lang="en-US" sz="2200" dirty="0" err="1"/>
              <a:t>Redux</a:t>
            </a:r>
            <a:r>
              <a:rPr lang="en-US" sz="2200" dirty="0"/>
              <a:t> store.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mapStateToProps</a:t>
            </a:r>
            <a:r>
              <a:rPr lang="en-US" sz="2200" dirty="0"/>
              <a:t> is passed as the first argument to connect to map the state to component props.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second argument is an object where you can pass action creators that will be available as props. Here, { </a:t>
            </a:r>
            <a:r>
              <a:rPr lang="en-US" sz="2200" dirty="0" err="1"/>
              <a:t>incrementAsync</a:t>
            </a:r>
            <a:r>
              <a:rPr lang="en-US" sz="2200" dirty="0"/>
              <a:t> } makes the </a:t>
            </a:r>
            <a:r>
              <a:rPr lang="en-US" sz="2200" dirty="0" err="1"/>
              <a:t>incrementAsync</a:t>
            </a:r>
            <a:r>
              <a:rPr lang="en-US" sz="2200" dirty="0"/>
              <a:t> action available to the component.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connected component is then exported as the default export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dirty="0" err="1"/>
              <a:t>CounterComponent</a:t>
            </a:r>
            <a:r>
              <a:rPr lang="en-US" sz="2200" dirty="0"/>
              <a:t> is now connected to the </a:t>
            </a:r>
            <a:r>
              <a:rPr lang="en-US" sz="2200" dirty="0" err="1"/>
              <a:t>Redux</a:t>
            </a:r>
            <a:r>
              <a:rPr lang="en-US" sz="2200" dirty="0"/>
              <a:t> store, and it can access the counter value from the state and dispatch the </a:t>
            </a:r>
            <a:r>
              <a:rPr lang="en-US" sz="2200" dirty="0" err="1"/>
              <a:t>incrementAsync</a:t>
            </a:r>
            <a:r>
              <a:rPr lang="en-US" sz="2200" dirty="0"/>
              <a:t> action to update the state asynchronously.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906921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</Template>
  <TotalTime>150</TotalTime>
  <Words>931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GradientVTI</vt:lpstr>
      <vt:lpstr>thunk</vt:lpstr>
      <vt:lpstr>What is a "thunk"</vt:lpstr>
      <vt:lpstr>Install</vt:lpstr>
      <vt:lpstr>store.js</vt:lpstr>
      <vt:lpstr>PowerPoint Presentation</vt:lpstr>
      <vt:lpstr>reducers.js</vt:lpstr>
      <vt:lpstr>actions.js</vt:lpstr>
      <vt:lpstr>CounterComponent.js</vt:lpstr>
      <vt:lpstr>PowerPoint Presentation</vt:lpstr>
      <vt:lpstr>App.js</vt:lpstr>
      <vt:lpstr>PowerPoint Presentation</vt:lpstr>
      <vt:lpstr>Redux</vt:lpstr>
      <vt:lpstr>Redux is based on three core concepts:</vt:lpstr>
      <vt:lpstr>PowerPoint Presentation</vt:lpstr>
      <vt:lpstr>PowerPoint Presentation</vt:lpstr>
      <vt:lpstr>PowerPoint Presentation</vt:lpstr>
      <vt:lpstr>Redux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thunk</dc:title>
  <dc:creator>Manoj R</dc:creator>
  <cp:lastModifiedBy>Vijitha Chandrasekaran</cp:lastModifiedBy>
  <cp:revision>21</cp:revision>
  <dcterms:created xsi:type="dcterms:W3CDTF">2022-11-17T00:35:46Z</dcterms:created>
  <dcterms:modified xsi:type="dcterms:W3CDTF">2024-11-14T04:04:20Z</dcterms:modified>
</cp:coreProperties>
</file>