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A294-3035-4834-B8EB-B3A7E84B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47523-B6EC-4B82-BD00-20FB18E5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0F8EF-BCE6-4968-8DD2-D8CFA7D1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ED7C-5AEE-433C-AB52-CFDD70F6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7E9B-BEBC-4ADF-BA14-A621D245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7251-C1DA-4213-8EB9-E5792EA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4A595-9F0A-4804-90ED-CD2C13EAF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695A-E681-400A-8D08-4EC15A4E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D017-AD88-4CFD-B1FD-4B917CC4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E972-F897-4A17-9E87-6AB9072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BE9CC-9E50-4503-A871-DCE60578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D8165-9BDA-481A-A343-7BD6D8D9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FBA9-DD2B-41AF-BF4C-485247FF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06252-8084-472C-8A7B-EEB7127E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1252-784E-4ACD-97A6-9DCA44B8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BC11-4FDE-4D16-9CC0-B6963306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91B1-0EFF-4550-8028-30B8931F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E5B-9A1D-49D4-80A3-406F797F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7A9D-B7D6-4E9B-B91D-4713971E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3907C-7E5C-4B9D-ADAF-A643A8A4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DAEF-5CB4-4158-BF95-2D1D9E24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EBDF-0C5A-4438-BAB3-8C30477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A91E-D4EF-4AEC-B378-B1E1ADE9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4438-D73C-428F-BD55-CD580479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EC60-6E4B-40AF-8C0B-184EE8F1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E325-96A1-43DF-A9CA-F65DDE7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9603-E429-4C73-ABAB-747C96A24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6F72-26AF-4442-A97F-6895EAF8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44012-C5EE-46F2-9AC2-BC0D002B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45B4-6468-413D-8350-6B982C04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9A55-CB72-438E-9176-E29DBDDD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ABBC-25F0-49EC-9D4D-C69AB065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40E67-9751-4B90-A241-46C2755D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3D3C-97EB-49AE-B113-6784B5E9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5A627-1701-43B3-88D3-2793A73A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7C6-2DE2-4BDC-AD9D-DCFCC2490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1D7E0-BD1B-44B0-8890-B52FEBD2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9A8AD-4C7A-4A32-8846-3A235A0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F887-BFB3-453D-9241-8F670B97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68F-0523-4190-9813-1B20EE2E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7F720-125A-4C6B-8AFD-B96BB1FB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B7A5-1A36-4983-93DE-FD8865ED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1ADC1-9801-4FC8-BBCF-02F375A3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4AE06-B721-41CF-A03C-D8482F85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B9FFE-5B2B-4B9D-8854-D95566D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E6D0-BB19-4FB8-BB8C-74A55F3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0806-6C32-4D4F-B04B-D48D0693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7D21-FB76-4296-98FA-123971D3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A0B4-DE0B-456F-BDD2-18492C69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295EA-05A6-4D12-B281-449C7D12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444A-9A48-40F7-BDC2-C2A208D2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7F0F-D0E5-4241-83B3-320A87A1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2BC-26FB-42A6-B64B-F7212A4E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B3652-3B8C-422B-8125-0A7A1B611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070EC-6ED2-4373-9095-4294C3EB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2055-B82E-4A47-9ED5-920A52C6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FF6B-F581-4BA1-ADA3-20E4DD34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E4B6D-A708-4D59-8323-B68B16DE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D5D71-6396-4670-83E4-7EB35CC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4575-F4A7-41AF-AC68-FA451824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25B2-79BF-4878-B747-087A37090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772-781C-4E5A-90CA-4456750D2C1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8759-8CE6-4A42-80DD-FDF2A1BC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713E-ABEB-473C-8801-12A9561CF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A4CF-EC42-4AE2-9480-9A412FAC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5E804-2A93-41C6-B5D2-9F4BF096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590675"/>
            <a:ext cx="4029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6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C5C-DA85-4A06-B029-502FF3E6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/>
              <a:t>Round-off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F51D2-367D-440D-BCEE-A8DC7B64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9157"/>
            <a:ext cx="10095978" cy="1002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DBFE4-BC61-40BE-ACAA-45C41380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4998"/>
            <a:ext cx="7033591" cy="941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194C8-BA5C-4F2C-B800-6573C1BFC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3445"/>
            <a:ext cx="3256722" cy="14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2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C5C-DA85-4A06-B029-502FF3E6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/>
              <a:t>Round-off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F51D2-367D-440D-BCEE-A8DC7B64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9157"/>
            <a:ext cx="10095978" cy="1002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7EE52-9067-4262-84C8-38195923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06045"/>
            <a:ext cx="8732269" cy="81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86DEC-29DE-4115-B750-0F9E67AB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30" y="2393539"/>
            <a:ext cx="3279499" cy="14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C5C-DA85-4A06-B029-502FF3E6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/>
              <a:t>Round-off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7CD07-66DF-49EB-BDD4-939E6C1B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868"/>
            <a:ext cx="7553325" cy="1235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14216-C690-416B-A02A-B07CBF74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08781"/>
            <a:ext cx="6073494" cy="1156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D8A62-90CE-4659-AF13-690B73552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75184"/>
            <a:ext cx="287205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C5C-DA85-4A06-B029-502FF3E6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/>
              <a:t>Round-off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9CCCF-A851-4E02-B191-FD07F536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8224"/>
            <a:ext cx="6237873" cy="1147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C3310-C6C3-4116-BEC3-6BF3F30C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00917"/>
            <a:ext cx="3129794" cy="1464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468E1-8CF4-4888-AE1F-B9AD059F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92448"/>
            <a:ext cx="4035805" cy="13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51DE-F616-47AF-97CC-248C7413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DC5FCF-9D36-48EC-9560-2998FAA1924F}"/>
                  </a:ext>
                </a:extLst>
              </p:cNvPr>
              <p:cNvSpPr txBox="1"/>
              <p:nvPr/>
            </p:nvSpPr>
            <p:spPr>
              <a:xfrm>
                <a:off x="909856" y="1690688"/>
                <a:ext cx="1037228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character strings are entered within two single right quote character </a:t>
                </a:r>
                <a:r>
                  <a:rPr lang="en-US" sz="2400" i="1" dirty="0"/>
                  <a:t>‘string’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MATLAB treats every string as a row vector with one element per character.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e.g.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message=‘leave me alone’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Creates a vector, named message,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1×14</m:t>
                    </m:r>
                  </m:oMath>
                </a14:m>
                <a:r>
                  <a:rPr lang="en-US" sz="2400" dirty="0"/>
                  <a:t> (spaces in strings count as character).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Therefore, to create a column vector of text objects, each text string must have the same number of characters. For example the command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names= [‘Saleem’; ‘Waseem’; ‘Naseem’; ‘Kareem’]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Creates a column vector with one name per row, although to MATLAB variable names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sz="2400" dirty="0"/>
                  <a:t> matrix.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Clearely</a:t>
                </a:r>
                <a:r>
                  <a:rPr lang="en-US" sz="2400" dirty="0"/>
                  <a:t> the command names2=[‘Saleem’; ‘Ahsan’, ‘Rafi’] will result in an error because each row has different length. </a:t>
                </a:r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DC5FCF-9D36-48EC-9560-2998FAA1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56" y="1690688"/>
                <a:ext cx="10372288" cy="5262979"/>
              </a:xfrm>
              <a:prstGeom prst="rect">
                <a:avLst/>
              </a:prstGeom>
              <a:blipFill>
                <a:blip r:embed="rId2"/>
                <a:stretch>
                  <a:fillRect l="-764" t="-926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7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51DE-F616-47AF-97CC-248C7413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C5FCF-9D36-48EC-9560-2998FAA1924F}"/>
              </a:ext>
            </a:extLst>
          </p:cNvPr>
          <p:cNvSpPr txBox="1"/>
          <p:nvPr/>
        </p:nvSpPr>
        <p:spPr>
          <a:xfrm>
            <a:off x="909856" y="1690688"/>
            <a:ext cx="10372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of different lengths can be made to be equal length by padding them with blanks.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correct input of names2 will be: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names2=[‘Saleem’; ‘Ahsan^’; ‘Rafi^^’] with each string being  6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^ denotes the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easier way of doing the same thing is to use the command char, which converts strings to a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names2= char(‘Saleem’, ‘Ahsan’, ‘Rafi’)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Single quote can not be used inside the string as a string, if it is required then double quote may be used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title(‘3-D View of </a:t>
            </a:r>
            <a:r>
              <a:rPr lang="en-US" sz="2400" dirty="0" err="1"/>
              <a:t>Boomerang’’s</a:t>
            </a:r>
            <a:r>
              <a:rPr lang="en-US" sz="2400" dirty="0"/>
              <a:t> Path’)</a:t>
            </a:r>
          </a:p>
        </p:txBody>
      </p:sp>
    </p:spTree>
    <p:extLst>
      <p:ext uri="{BB962C8B-B14F-4D97-AF65-F5344CB8AC3E}">
        <p14:creationId xmlns:p14="http://schemas.microsoft.com/office/powerpoint/2010/main" val="219527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32EBD-CCAC-443E-AD0C-87C1597F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9" y="952557"/>
            <a:ext cx="7121538" cy="2623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4FD0B9-B8B2-4CF4-81E5-609F5B2B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13" y="4099501"/>
            <a:ext cx="7020450" cy="10048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173456-AA75-4717-84EF-CE49ED9B9EB7}"/>
              </a:ext>
            </a:extLst>
          </p:cNvPr>
          <p:cNvSpPr/>
          <p:nvPr/>
        </p:nvSpPr>
        <p:spPr>
          <a:xfrm>
            <a:off x="703913" y="429337"/>
            <a:ext cx="17542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F2C23-C772-48F8-853A-1D886810BB97}"/>
              </a:ext>
            </a:extLst>
          </p:cNvPr>
          <p:cNvSpPr/>
          <p:nvPr/>
        </p:nvSpPr>
        <p:spPr>
          <a:xfrm>
            <a:off x="703913" y="3555789"/>
            <a:ext cx="17542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34224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07C9E4D8-3B2C-4D8E-985F-49A3FB7374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7400" y="1094590"/>
            <a:ext cx="8077200" cy="53214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00356F-0FC9-4717-BA36-50ABDD075D98}"/>
              </a:ext>
            </a:extLst>
          </p:cNvPr>
          <p:cNvSpPr/>
          <p:nvPr/>
        </p:nvSpPr>
        <p:spPr>
          <a:xfrm>
            <a:off x="2057400" y="441960"/>
            <a:ext cx="17542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0455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466BA686-39A9-458B-90F7-8BE8A1F7F3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4976" y="1141914"/>
            <a:ext cx="7910573" cy="521167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B3A37-3E06-46FE-A9C7-ECABB632BFB2}"/>
              </a:ext>
            </a:extLst>
          </p:cNvPr>
          <p:cNvSpPr/>
          <p:nvPr/>
        </p:nvSpPr>
        <p:spPr>
          <a:xfrm>
            <a:off x="2204976" y="504414"/>
            <a:ext cx="17542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3556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4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 Recording 1">
            <a:hlinkClick r:id="" action="ppaction://media"/>
            <a:extLst>
              <a:ext uri="{FF2B5EF4-FFF2-40B4-BE49-F238E27FC236}">
                <a16:creationId xmlns:a16="http://schemas.microsoft.com/office/drawing/2014/main" id="{E615709E-4EEB-4871-A141-855AB89305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4087" y="1123948"/>
            <a:ext cx="8009506" cy="52768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8D3CA9-B324-4777-9726-6CA2EC5811AD}"/>
              </a:ext>
            </a:extLst>
          </p:cNvPr>
          <p:cNvSpPr/>
          <p:nvPr/>
        </p:nvSpPr>
        <p:spPr>
          <a:xfrm>
            <a:off x="2224087" y="332964"/>
            <a:ext cx="17542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38244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DD3802-C1C8-4E45-8543-1F19BE48A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8"/>
          <a:stretch/>
        </p:blipFill>
        <p:spPr>
          <a:xfrm>
            <a:off x="2230241" y="2841454"/>
            <a:ext cx="7392061" cy="11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F16F-055E-4CBD-87EC-262D4E1E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character 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F08CE-C45A-4004-AF52-C4164908C3AE}"/>
              </a:ext>
            </a:extLst>
          </p:cNvPr>
          <p:cNvSpPr txBox="1"/>
          <p:nvPr/>
        </p:nvSpPr>
        <p:spPr>
          <a:xfrm>
            <a:off x="911023" y="1690688"/>
            <a:ext cx="1034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strings can be manipulated just like matrices. Thus </a:t>
            </a:r>
          </a:p>
          <a:p>
            <a:r>
              <a:rPr lang="en-US" dirty="0"/>
              <a:t>c=[names(2,:) ‘ ‘ names2(3,:)]  produces Waseem Rafi as the output variable in 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4B67C-A062-4FB8-9C94-9D516FF5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337019"/>
            <a:ext cx="3906105" cy="4155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4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A5D-E724-4654-9FC7-5696FE32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built-in functions for character string manipulation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091FF-6F01-4508-B960-2E41D64A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662"/>
            <a:ext cx="5435747" cy="900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34431-B423-4279-8E39-293EE256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2749"/>
            <a:ext cx="3283559" cy="1225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55A77-D178-4405-8625-056CAC52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59435"/>
            <a:ext cx="8121118" cy="10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2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A5D-E724-4654-9FC7-5696FE32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built-in functions for character string manipulation </a:t>
            </a:r>
          </a:p>
        </p:txBody>
      </p:sp>
      <p:pic>
        <p:nvPicPr>
          <p:cNvPr id="7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5ECAD463-BD18-4754-A51E-B0F9161CEA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25490" b="32007"/>
          <a:stretch/>
        </p:blipFill>
        <p:spPr>
          <a:xfrm>
            <a:off x="2905125" y="1690687"/>
            <a:ext cx="6381750" cy="46123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8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A5D-E724-4654-9FC7-5696FE32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built-in functions for character string manipulation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49447-B168-4A9B-BAD7-FEB4346D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474"/>
            <a:ext cx="6838950" cy="151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29CE9-22AC-4DEE-A895-BB393008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10608"/>
            <a:ext cx="5629275" cy="18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9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09E3-95EA-466F-9963-C6EA8B4F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so much</a:t>
            </a:r>
          </a:p>
        </p:txBody>
      </p:sp>
    </p:spTree>
    <p:extLst>
      <p:ext uri="{BB962C8B-B14F-4D97-AF65-F5344CB8AC3E}">
        <p14:creationId xmlns:p14="http://schemas.microsoft.com/office/powerpoint/2010/main" val="29181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B4ED-1871-4A7E-91DD-0B764CE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B635-BA4E-4B39-B128-94EC63CE0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exp: exp(A) produces a matrix with elements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log:	log(A) produces a matrix with elements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.(Natural logarithm)</a:t>
                </a:r>
              </a:p>
              <a:p>
                <a:r>
                  <a:rPr lang="en-US" dirty="0"/>
                  <a:t>log10: log10(A) produces a matrix with elements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 (</a:t>
                </a:r>
                <a:r>
                  <a:rPr lang="en-US"/>
                  <a:t>Common logarithm)</a:t>
                </a:r>
                <a:endParaRPr lang="en-US" dirty="0"/>
              </a:p>
              <a:p>
                <a:r>
                  <a:rPr lang="en-US" dirty="0"/>
                  <a:t>sqrt:	sqrt(A) produces a matrix with elements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B635-BA4E-4B39-B128-94EC63CE0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92859-FC56-44DD-B7EC-D18FC0B55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03"/>
          <a:stretch/>
        </p:blipFill>
        <p:spPr>
          <a:xfrm>
            <a:off x="1036985" y="2329840"/>
            <a:ext cx="3547541" cy="345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6E890-0F46-4405-A3C1-A5D0D5DA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62" y="951325"/>
            <a:ext cx="3743054" cy="3946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A92EC-D1D5-43A0-97A5-53E8305B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85" y="449241"/>
            <a:ext cx="2081996" cy="515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10716-F126-4FB3-B317-D14E26BAF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85" y="854621"/>
            <a:ext cx="2795979" cy="13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6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DA5A-0B77-40D6-A18A-0E08B9F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8482A-8A0D-47B7-A4D8-F3997F9EF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628" y="1847599"/>
            <a:ext cx="8142744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87DB9-EB4A-4DC9-846E-12842511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28" y="3590606"/>
            <a:ext cx="3094973" cy="1422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7147FA-3F9C-4F70-B5E1-F738911CEF2B}"/>
                  </a:ext>
                </a:extLst>
              </p:cNvPr>
              <p:cNvSpPr txBox="1"/>
              <p:nvPr/>
            </p:nvSpPr>
            <p:spPr>
              <a:xfrm>
                <a:off x="5572824" y="3684839"/>
                <a:ext cx="299915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7147FA-3F9C-4F70-B5E1-F738911CE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24" y="3684839"/>
                <a:ext cx="2999154" cy="335413"/>
              </a:xfrm>
              <a:prstGeom prst="rect">
                <a:avLst/>
              </a:prstGeom>
              <a:blipFill>
                <a:blip r:embed="rId4"/>
                <a:stretch>
                  <a:fillRect l="-1423" r="-610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FDDC98A-C41C-4E97-B858-CF73B4701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823" y="4301612"/>
            <a:ext cx="2999153" cy="13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7C091-31B2-42DD-9BFC-208E1E13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6" y="644593"/>
            <a:ext cx="7858539" cy="886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01A6D-22F3-499D-8FDB-ACB8D731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6" y="1531407"/>
            <a:ext cx="2998305" cy="245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B7EFC-C186-477E-9795-39B10C95F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6" y="4117699"/>
            <a:ext cx="6218583" cy="82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6C8B2-9B3E-4B0C-A00C-CFD10CE25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56" y="5078951"/>
            <a:ext cx="2888974" cy="14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3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86A141-351A-492B-9E78-63775EEC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61"/>
          <a:stretch/>
        </p:blipFill>
        <p:spPr>
          <a:xfrm>
            <a:off x="842548" y="594899"/>
            <a:ext cx="5826609" cy="54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46296-6B03-49D2-AB7B-781E60B5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8" y="1511991"/>
            <a:ext cx="2616269" cy="1542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1F0C9-B950-4B75-B134-9790BEA6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00" y="3149470"/>
            <a:ext cx="5495834" cy="548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05CF7-7E7C-4F3D-BC32-FD3C3D923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48" y="4001949"/>
            <a:ext cx="3013835" cy="15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C5C-DA85-4A06-B029-502FF3E6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/>
              <a:t>Round-off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8B2B8-A00A-4C8A-8FEF-8590CAE6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328"/>
            <a:ext cx="8137010" cy="918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2F51D2-367D-440D-BCEE-A8DC7B64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9157"/>
            <a:ext cx="10095978" cy="10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7A1C0-12BA-489D-ACE7-B96087C62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98" y="2926264"/>
            <a:ext cx="2922869" cy="13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C5C-DA85-4A06-B029-502FF3E6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/>
              <a:t>Round-off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F51D2-367D-440D-BCEE-A8DC7B64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9157"/>
            <a:ext cx="10095978" cy="1002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33C6A-082A-484E-A1D9-60178A8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7933"/>
            <a:ext cx="6703781" cy="768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DC353-DFA4-4328-9CA2-1326DBD69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1128"/>
            <a:ext cx="3525078" cy="13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5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419</Words>
  <Application>Microsoft Office PowerPoint</Application>
  <PresentationFormat>Widescreen</PresentationFormat>
  <Paragraphs>44</Paragraphs>
  <Slides>24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Exponential Functions</vt:lpstr>
      <vt:lpstr>PowerPoint Presentation</vt:lpstr>
      <vt:lpstr>Complex Functions</vt:lpstr>
      <vt:lpstr>PowerPoint Presentation</vt:lpstr>
      <vt:lpstr>PowerPoint Presentation</vt:lpstr>
      <vt:lpstr>Round-off Functions</vt:lpstr>
      <vt:lpstr>Round-off Functions</vt:lpstr>
      <vt:lpstr>Round-off Functions</vt:lpstr>
      <vt:lpstr>Round-off Functions</vt:lpstr>
      <vt:lpstr>Round-off Functions</vt:lpstr>
      <vt:lpstr>Round-off Functions</vt:lpstr>
      <vt:lpstr>Character Strings</vt:lpstr>
      <vt:lpstr>Character Strings</vt:lpstr>
      <vt:lpstr>PowerPoint Presentation</vt:lpstr>
      <vt:lpstr>PowerPoint Presentation</vt:lpstr>
      <vt:lpstr>PowerPoint Presentation</vt:lpstr>
      <vt:lpstr>PowerPoint Presentation</vt:lpstr>
      <vt:lpstr>Manipulating character strings</vt:lpstr>
      <vt:lpstr>There are several built-in functions for character string manipulation </vt:lpstr>
      <vt:lpstr>There are several built-in functions for character string manipulation </vt:lpstr>
      <vt:lpstr>There are several built-in functions for character string manipulation 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  SOOMRO</dc:creator>
  <cp:lastModifiedBy>YOUSUF  SOOMRO</cp:lastModifiedBy>
  <cp:revision>25</cp:revision>
  <dcterms:created xsi:type="dcterms:W3CDTF">2021-02-06T11:38:52Z</dcterms:created>
  <dcterms:modified xsi:type="dcterms:W3CDTF">2021-02-07T17:06:46Z</dcterms:modified>
</cp:coreProperties>
</file>