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5" r:id="rId5"/>
    <p:sldId id="269" r:id="rId6"/>
    <p:sldId id="271" r:id="rId7"/>
    <p:sldId id="270" r:id="rId8"/>
    <p:sldId id="272" r:id="rId9"/>
    <p:sldId id="275" r:id="rId10"/>
    <p:sldId id="274" r:id="rId11"/>
    <p:sldId id="276" r:id="rId12"/>
    <p:sldId id="273" r:id="rId13"/>
    <p:sldId id="27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719"/>
  </p:normalViewPr>
  <p:slideViewPr>
    <p:cSldViewPr snapToGrid="0">
      <p:cViewPr varScale="1">
        <p:scale>
          <a:sx n="152" d="100"/>
          <a:sy n="152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2350F-9EC7-D241-4A5D-E3772D19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511A6B-1500-F742-A024-36F09DE07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6E7D45-9971-1219-53BF-B08E55F2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1C499-6D56-32A3-0917-6E6AA2D7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13967-9803-0CD3-9EBA-BAD80853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37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F6C03-29F6-1057-9FBB-D120B829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C5F229-976D-2875-0DAB-EA203C839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6009E-D8CD-9CFE-4825-AFC40596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BFE39-295D-394A-AABE-74FC4AC6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F1658-8F53-D3D0-EADC-5BFB7792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6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AFEEEE-BC58-69F7-2FED-543A2F507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BB5A59-CAF2-0F7B-970D-EF0CCF8F5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EDD80-B243-053B-F2B0-D6E5F4F1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F4EA3-B1FE-2D18-48F9-1AD8F3F7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5E4375-1A0A-C14C-9E5D-30813F3F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4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8E8D0-1CD0-1EE9-BE2D-6012E4D6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41997-D003-C86C-D90C-ED5D07C52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9738D8-B322-1238-C26C-D8916802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84052-3F36-909D-6AD4-F3DF56367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7510A9-CCCE-A836-CAB1-7A087F4C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73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F5A84-F46D-E4D6-AC02-F7128B3B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F8B6D9-3B83-6ABD-F8B0-E2BE2E20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C02BA-65B4-D7E5-CC4D-D2EDFD67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59BF7-13DE-9F9F-0F5C-39137879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58BB-E532-4216-4CA2-FE2C3F9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6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E3435-F0C9-69E9-AE89-6E123764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4ECA4-3C10-DF33-EFB4-1218F262B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E6CBFE-57BD-AC3F-B048-25C9519BF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BA7109-9960-A917-F7AD-29D88772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F1DCC6-B8C0-FFAC-8761-C0B7C4F8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DC8D58-904A-2AAD-791A-F4F18EF9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7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52EB1-E533-9898-A4E3-394FF41F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0F6170-B10E-8501-F5B9-C61765CF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DF905-FE02-FD69-C6B5-9440115AE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81A9B8-9601-745F-5E8B-E80153299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2B1275-718C-4F88-98D4-DDCCF0DA6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A333DE-9C76-53CD-01D2-D7125240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E0864D-D20F-397E-7689-787DBDDC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77D8AF-A96E-E3CB-6EF5-CEE15BD9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06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D51D6-2E4E-B478-44B2-A692FF46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7D6073-8930-DF5B-EE7D-850F6D78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2034A7-29A7-D635-0C89-51B84306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D8E807-3A69-ACB5-68E7-901FFE2F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16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C43F5-E249-C168-0C03-4D02EC78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5708DA-49E6-9649-9179-66D93FB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FCB5AF-ED32-05CE-F61D-AAE38590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8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0B312-3621-CF95-008B-43453513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C570A-6315-D06D-4C5C-1D27F1EC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6B745-AB6D-0786-8E58-3249B4938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6D4A34-9582-1E29-B51A-7A805E79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640330-8455-1D02-0A03-E53B7A3A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A65CC3-1969-9F55-696E-149A7C01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8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DF8C9-13D4-AD0E-A583-A16E17A5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82DF0F-2328-D84D-3AA4-1D7FC4E0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D9AF67-7BCF-4586-C433-C8FEA666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E56D1-CDA9-1615-E3BD-0D7D462A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FE5102-9DC4-73B5-6425-6CD195E7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ED93A4-479A-5796-EF1F-29C3D3E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6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B33E6C-4C7A-214A-068A-7E764CC9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0DB9A-43C9-AFDB-17AE-941B7F10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67A6B-BAD3-4774-7057-EAB4F2B35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0DF5E-E1C0-E945-BE2A-0CA62FE70BEE}" type="datetimeFigureOut">
              <a:rPr lang="es-ES" smtClean="0"/>
              <a:t>20/9/24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7C44E0-72FF-DC5A-FBBC-866705BFB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4B8480-296E-7838-22B0-474D125E2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3442B-882E-C648-8AFB-740515ACD7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38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ineral ores around the world">
            <a:extLst>
              <a:ext uri="{FF2B5EF4-FFF2-40B4-BE49-F238E27FC236}">
                <a16:creationId xmlns:a16="http://schemas.microsoft.com/office/drawing/2014/main" id="{57B49D06-BB7C-E03F-B529-C528F538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44" y="355059"/>
            <a:ext cx="12203544" cy="614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6AC34F8-0E58-771F-EAF1-7F7AEC4F3E0E}"/>
              </a:ext>
            </a:extLst>
          </p:cNvPr>
          <p:cNvSpPr txBox="1"/>
          <p:nvPr/>
        </p:nvSpPr>
        <p:spPr>
          <a:xfrm>
            <a:off x="2738511" y="2509736"/>
            <a:ext cx="75881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2"/>
                </a:solidFill>
                <a:latin typeface="Avenir Next" panose="020B0503020202020204" pitchFamily="34" charset="0"/>
              </a:rPr>
              <a:t>IRON KAGGLE </a:t>
            </a:r>
          </a:p>
          <a:p>
            <a:pPr algn="ctr"/>
            <a:r>
              <a:rPr lang="es-ES" sz="8000" b="1" dirty="0">
                <a:solidFill>
                  <a:schemeClr val="bg2"/>
                </a:solidFill>
                <a:latin typeface="Avenir Next" panose="020B0503020202020204" pitchFamily="34" charset="0"/>
              </a:rPr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213991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The model was looking good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373F41-996D-4844-0388-D54D00BA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29" y="2618756"/>
            <a:ext cx="4609289" cy="34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8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And not overfitted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AF1CAE-CA6E-2E5D-4E0F-D8DFB2AE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51" y="3429000"/>
            <a:ext cx="3644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9. We tried to improve the model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C9126BE4-9466-C52B-1C43-A820F35CF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01" y="3408554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9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A421D57-6E7C-BB00-768C-729DF89DF9BC}"/>
              </a:ext>
            </a:extLst>
          </p:cNvPr>
          <p:cNvSpPr txBox="1">
            <a:spLocks/>
          </p:cNvSpPr>
          <p:nvPr/>
        </p:nvSpPr>
        <p:spPr>
          <a:xfrm>
            <a:off x="638878" y="3085297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we ran out of time 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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38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We saw what we had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E84035-8CB7-CD33-80F7-3AD78859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20745"/>
            <a:ext cx="11548872" cy="23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4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0D23A4B-8D6A-F7ED-6FC4-65E5B8A6B0DC}"/>
              </a:ext>
            </a:extLst>
          </p:cNvPr>
          <p:cNvSpPr txBox="1">
            <a:spLocks/>
          </p:cNvSpPr>
          <p:nvPr/>
        </p:nvSpPr>
        <p:spPr>
          <a:xfrm>
            <a:off x="638881" y="241914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Was there something missing?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24E415-881F-C36D-EB37-28164C7F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1" y="3124200"/>
            <a:ext cx="10983589" cy="310286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216476F-FD20-9037-D0C0-32A48F34C0A1}"/>
              </a:ext>
            </a:extLst>
          </p:cNvPr>
          <p:cNvSpPr txBox="1">
            <a:spLocks/>
          </p:cNvSpPr>
          <p:nvPr/>
        </p:nvSpPr>
        <p:spPr>
          <a:xfrm flipH="1">
            <a:off x="2739957" y="4768894"/>
            <a:ext cx="830112" cy="64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venir Next" panose="020B0503020202020204" pitchFamily="34" charset="0"/>
              </a:rPr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03867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Anything else?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0853C1-98AC-1EBE-78B7-02CBC151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3" t="2475" r="3395"/>
          <a:stretch/>
        </p:blipFill>
        <p:spPr>
          <a:xfrm>
            <a:off x="726330" y="2639519"/>
            <a:ext cx="3005847" cy="21720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83F34D-D538-4450-9D17-CF4467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73" y="2639519"/>
            <a:ext cx="2775093" cy="21044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9D505AE-ED1D-FC03-767D-105DC93C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81" t="2439" r="1648" b="2193"/>
          <a:stretch/>
        </p:blipFill>
        <p:spPr>
          <a:xfrm>
            <a:off x="7350479" y="2639518"/>
            <a:ext cx="4198042" cy="210444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A2039957-EBC5-E10F-D20F-784FBDAB2383}"/>
              </a:ext>
            </a:extLst>
          </p:cNvPr>
          <p:cNvSpPr txBox="1">
            <a:spLocks/>
          </p:cNvSpPr>
          <p:nvPr/>
        </p:nvSpPr>
        <p:spPr>
          <a:xfrm>
            <a:off x="594329" y="4811549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89% of sales seemed to be explained by the number of customers 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A3FB0A8-62CB-115F-4D6B-DECAB00F89A6}"/>
              </a:ext>
            </a:extLst>
          </p:cNvPr>
          <p:cNvSpPr txBox="1">
            <a:spLocks/>
          </p:cNvSpPr>
          <p:nvPr/>
        </p:nvSpPr>
        <p:spPr>
          <a:xfrm>
            <a:off x="4053891" y="4764434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number of customers was positively skewed…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66B2DA3-DA2C-3888-0A6B-38B6A2391604}"/>
              </a:ext>
            </a:extLst>
          </p:cNvPr>
          <p:cNvSpPr txBox="1">
            <a:spLocks/>
          </p:cNvSpPr>
          <p:nvPr/>
        </p:nvSpPr>
        <p:spPr>
          <a:xfrm>
            <a:off x="7857359" y="4743963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… 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 out of range.</a:t>
            </a:r>
          </a:p>
        </p:txBody>
      </p:sp>
    </p:spTree>
    <p:extLst>
      <p:ext uri="{BB962C8B-B14F-4D97-AF65-F5344CB8AC3E}">
        <p14:creationId xmlns:p14="http://schemas.microsoft.com/office/powerpoint/2010/main" val="210851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4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fixed the problems and standardize the data.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BE0C99-D5E8-0689-7217-4AD8EC050F31}"/>
              </a:ext>
            </a:extLst>
          </p:cNvPr>
          <p:cNvSpPr txBox="1">
            <a:spLocks/>
          </p:cNvSpPr>
          <p:nvPr/>
        </p:nvSpPr>
        <p:spPr>
          <a:xfrm>
            <a:off x="506880" y="5052923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all data was categorical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AADCB1-B191-C751-6BF9-57BD8A77EF46}"/>
              </a:ext>
            </a:extLst>
          </p:cNvPr>
          <p:cNvSpPr txBox="1">
            <a:spLocks/>
          </p:cNvSpPr>
          <p:nvPr/>
        </p:nvSpPr>
        <p:spPr>
          <a:xfrm>
            <a:off x="3966442" y="5005808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erased the columns that we didn’t want and now everything was categorical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5F124AA-C5A1-16CD-A566-7F779BD32B29}"/>
              </a:ext>
            </a:extLst>
          </p:cNvPr>
          <p:cNvSpPr txBox="1">
            <a:spLocks/>
          </p:cNvSpPr>
          <p:nvPr/>
        </p:nvSpPr>
        <p:spPr>
          <a:xfrm>
            <a:off x="7769910" y="4985337"/>
            <a:ext cx="3300822" cy="116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We standardized the data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341911-7EFB-1635-3855-64B04CA30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07" y="2838625"/>
            <a:ext cx="2538089" cy="210444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4E0BD53-81C9-AFD2-C850-166EA2B5DF67}"/>
              </a:ext>
            </a:extLst>
          </p:cNvPr>
          <p:cNvSpPr txBox="1">
            <a:spLocks/>
          </p:cNvSpPr>
          <p:nvPr/>
        </p:nvSpPr>
        <p:spPr>
          <a:xfrm flipH="1">
            <a:off x="3136330" y="3759275"/>
            <a:ext cx="830112" cy="64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venir Next" panose="020B0503020202020204" pitchFamily="34" charset="0"/>
              </a:rPr>
              <a:t>👍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BFF335B-A057-E496-68CA-40658A5D4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90" y="2816492"/>
            <a:ext cx="2670700" cy="2169341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53AED48-1625-2DB6-75DE-ED375473FE22}"/>
              </a:ext>
            </a:extLst>
          </p:cNvPr>
          <p:cNvSpPr txBox="1">
            <a:spLocks/>
          </p:cNvSpPr>
          <p:nvPr/>
        </p:nvSpPr>
        <p:spPr>
          <a:xfrm flipH="1">
            <a:off x="6387934" y="3759275"/>
            <a:ext cx="830112" cy="64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venir Next" panose="020B0503020202020204" pitchFamily="34" charset="0"/>
              </a:rPr>
              <a:t>👍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91DC538-C772-9717-F10F-F5AF23C8C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04" y="2895914"/>
            <a:ext cx="3882172" cy="206526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33D25645-4E60-ED78-A659-7CCE69418D6D}"/>
              </a:ext>
            </a:extLst>
          </p:cNvPr>
          <p:cNvSpPr txBox="1">
            <a:spLocks/>
          </p:cNvSpPr>
          <p:nvPr/>
        </p:nvSpPr>
        <p:spPr>
          <a:xfrm flipH="1">
            <a:off x="11029756" y="3710870"/>
            <a:ext cx="830112" cy="64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venir Next" panose="020B0503020202020204" pitchFamily="34" charset="0"/>
              </a:rPr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91610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4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tested the models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3CD0C-9537-B8AA-D092-36252031FE82}"/>
              </a:ext>
            </a:extLst>
          </p:cNvPr>
          <p:cNvSpPr txBox="1">
            <a:spLocks/>
          </p:cNvSpPr>
          <p:nvPr/>
        </p:nvSpPr>
        <p:spPr>
          <a:xfrm>
            <a:off x="841691" y="3710870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Linear Regression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3FBD57-D1C8-51CC-2412-9BF8FAA9A545}"/>
              </a:ext>
            </a:extLst>
          </p:cNvPr>
          <p:cNvSpPr txBox="1">
            <a:spLocks/>
          </p:cNvSpPr>
          <p:nvPr/>
        </p:nvSpPr>
        <p:spPr>
          <a:xfrm>
            <a:off x="3334619" y="3759275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Decision Tree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20D3D55-E852-D11C-06E7-BEBD635C7689}"/>
              </a:ext>
            </a:extLst>
          </p:cNvPr>
          <p:cNvSpPr txBox="1">
            <a:spLocks/>
          </p:cNvSpPr>
          <p:nvPr/>
        </p:nvSpPr>
        <p:spPr>
          <a:xfrm>
            <a:off x="6242602" y="3753822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Random Forest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5A9354E-F5D3-1A7C-FB9E-69B1103957F2}"/>
              </a:ext>
            </a:extLst>
          </p:cNvPr>
          <p:cNvSpPr txBox="1">
            <a:spLocks/>
          </p:cNvSpPr>
          <p:nvPr/>
        </p:nvSpPr>
        <p:spPr>
          <a:xfrm>
            <a:off x="8827809" y="3710870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Random Forest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0EAF82E-67F8-3DCB-7EFD-B6C256F27F7A}"/>
              </a:ext>
            </a:extLst>
          </p:cNvPr>
          <p:cNvSpPr txBox="1">
            <a:spLocks/>
          </p:cNvSpPr>
          <p:nvPr/>
        </p:nvSpPr>
        <p:spPr>
          <a:xfrm>
            <a:off x="832413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90,28%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BDAC6B3-74C0-B4E5-52A7-396703F19059}"/>
              </a:ext>
            </a:extLst>
          </p:cNvPr>
          <p:cNvSpPr txBox="1">
            <a:spLocks/>
          </p:cNvSpPr>
          <p:nvPr/>
        </p:nvSpPr>
        <p:spPr>
          <a:xfrm>
            <a:off x="3325340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85,22%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4BBAC3D-ABB8-C255-4072-8B706AB229BE}"/>
              </a:ext>
            </a:extLst>
          </p:cNvPr>
          <p:cNvSpPr txBox="1">
            <a:spLocks/>
          </p:cNvSpPr>
          <p:nvPr/>
        </p:nvSpPr>
        <p:spPr>
          <a:xfrm>
            <a:off x="6242602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94,62%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FEAC7DE-202A-DC41-D729-7CC9CD7F7E62}"/>
              </a:ext>
            </a:extLst>
          </p:cNvPr>
          <p:cNvSpPr txBox="1">
            <a:spLocks/>
          </p:cNvSpPr>
          <p:nvPr/>
        </p:nvSpPr>
        <p:spPr>
          <a:xfrm>
            <a:off x="8735530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87,95%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46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4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tested the models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33D25645-4E60-ED78-A659-7CCE69418D6D}"/>
              </a:ext>
            </a:extLst>
          </p:cNvPr>
          <p:cNvSpPr txBox="1">
            <a:spLocks/>
          </p:cNvSpPr>
          <p:nvPr/>
        </p:nvSpPr>
        <p:spPr>
          <a:xfrm flipH="1">
            <a:off x="6911439" y="3233213"/>
            <a:ext cx="830112" cy="64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dirty="0">
                <a:latin typeface="Avenir Next" panose="020B0503020202020204" pitchFamily="34" charset="0"/>
              </a:rPr>
              <a:t>👍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8C3CD0C-9537-B8AA-D092-36252031FE82}"/>
              </a:ext>
            </a:extLst>
          </p:cNvPr>
          <p:cNvSpPr txBox="1">
            <a:spLocks/>
          </p:cNvSpPr>
          <p:nvPr/>
        </p:nvSpPr>
        <p:spPr>
          <a:xfrm>
            <a:off x="841691" y="3710870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Linear Regression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C3FBD57-D1C8-51CC-2412-9BF8FAA9A545}"/>
              </a:ext>
            </a:extLst>
          </p:cNvPr>
          <p:cNvSpPr txBox="1">
            <a:spLocks/>
          </p:cNvSpPr>
          <p:nvPr/>
        </p:nvSpPr>
        <p:spPr>
          <a:xfrm>
            <a:off x="3334619" y="3759275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Decision Tree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020D3D55-E852-D11C-06E7-BEBD635C7689}"/>
              </a:ext>
            </a:extLst>
          </p:cNvPr>
          <p:cNvSpPr txBox="1">
            <a:spLocks/>
          </p:cNvSpPr>
          <p:nvPr/>
        </p:nvSpPr>
        <p:spPr>
          <a:xfrm>
            <a:off x="6242602" y="3753822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Random Forest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5A9354E-F5D3-1A7C-FB9E-69B1103957F2}"/>
              </a:ext>
            </a:extLst>
          </p:cNvPr>
          <p:cNvSpPr txBox="1">
            <a:spLocks/>
          </p:cNvSpPr>
          <p:nvPr/>
        </p:nvSpPr>
        <p:spPr>
          <a:xfrm>
            <a:off x="8827809" y="3710870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Random Forest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80EAF82E-67F8-3DCB-7EFD-B6C256F27F7A}"/>
              </a:ext>
            </a:extLst>
          </p:cNvPr>
          <p:cNvSpPr txBox="1">
            <a:spLocks/>
          </p:cNvSpPr>
          <p:nvPr/>
        </p:nvSpPr>
        <p:spPr>
          <a:xfrm>
            <a:off x="832413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90,28%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BDAC6B3-74C0-B4E5-52A7-396703F19059}"/>
              </a:ext>
            </a:extLst>
          </p:cNvPr>
          <p:cNvSpPr txBox="1">
            <a:spLocks/>
          </p:cNvSpPr>
          <p:nvPr/>
        </p:nvSpPr>
        <p:spPr>
          <a:xfrm>
            <a:off x="3325340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85,22%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4BBAC3D-ABB8-C255-4072-8B706AB229BE}"/>
              </a:ext>
            </a:extLst>
          </p:cNvPr>
          <p:cNvSpPr txBox="1">
            <a:spLocks/>
          </p:cNvSpPr>
          <p:nvPr/>
        </p:nvSpPr>
        <p:spPr>
          <a:xfrm>
            <a:off x="6242602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94,62%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FEAC7DE-202A-DC41-D729-7CC9CD7F7E62}"/>
              </a:ext>
            </a:extLst>
          </p:cNvPr>
          <p:cNvSpPr txBox="1">
            <a:spLocks/>
          </p:cNvSpPr>
          <p:nvPr/>
        </p:nvSpPr>
        <p:spPr>
          <a:xfrm>
            <a:off x="8735530" y="4398276"/>
            <a:ext cx="2167787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R2  87,95%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looked at the feature importance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B864F2-7AC9-7D05-E63B-1D7E30CB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1"/>
          <a:stretch/>
        </p:blipFill>
        <p:spPr>
          <a:xfrm>
            <a:off x="2909395" y="2639518"/>
            <a:ext cx="6373209" cy="34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BA0A-E622-CC5A-E81A-F1042C77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 did…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D615EFD-2BB1-5FCA-3429-966685CEACC8}"/>
              </a:ext>
            </a:extLst>
          </p:cNvPr>
          <p:cNvSpPr txBox="1">
            <a:spLocks/>
          </p:cNvSpPr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 dirty="0">
                <a:latin typeface="+mn-lt"/>
                <a:ea typeface="+mn-ea"/>
                <a:cs typeface="+mn-cs"/>
              </a:rPr>
              <a:t>6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We erased some columns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46ADF4E-C89B-8789-5B85-1EB994C1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18" y="3656519"/>
            <a:ext cx="6286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46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229</Words>
  <Application>Microsoft Macintosh PowerPoint</Application>
  <PresentationFormat>Panorámica</PresentationFormat>
  <Paragraphs>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Avenir Next</vt:lpstr>
      <vt:lpstr>Tema de Office</vt:lpstr>
      <vt:lpstr>Presentación de PowerPoint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  <vt:lpstr>What we did…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Alonso</dc:creator>
  <cp:lastModifiedBy>Diego Alonso</cp:lastModifiedBy>
  <cp:revision>2</cp:revision>
  <dcterms:created xsi:type="dcterms:W3CDTF">2024-09-17T11:45:09Z</dcterms:created>
  <dcterms:modified xsi:type="dcterms:W3CDTF">2024-09-20T17:14:17Z</dcterms:modified>
</cp:coreProperties>
</file>