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9/9/2023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9/9/2023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9/9/2023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9/9/2023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9/9/2023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9/9/2023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9/9/2023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9/9/2023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9/9/2023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9/9/2023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9/9/2023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9/9/2023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a:t>
            </a:r>
            <a:r>
              <a:rPr lang="en-US" b="1">
                <a:latin typeface="-apple-system"/>
              </a:rPr>
              <a:t>is  </a:t>
            </a:r>
            <a:r>
              <a:rPr lang="en-US" b="1" i="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020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465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93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144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01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1795</Words>
  <Application>Microsoft Office PowerPoint</Application>
  <PresentationFormat>Widescreen</PresentationFormat>
  <Paragraphs>149</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 Unicode MS</vt:lpstr>
      <vt:lpstr>-apple-system</vt:lpstr>
      <vt:lpstr>Arial</vt:lpstr>
      <vt:lpstr>Calibri</vt:lpstr>
      <vt:lpstr>Calibri Light</vt:lpstr>
      <vt:lpstr>SFMono-Regular</vt:lpstr>
      <vt:lpstr>Söhne</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21</cp:revision>
  <dcterms:created xsi:type="dcterms:W3CDTF">2023-04-18T14:49:17Z</dcterms:created>
  <dcterms:modified xsi:type="dcterms:W3CDTF">2023-09-10T00:25:56Z</dcterms:modified>
</cp:coreProperties>
</file>