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4" r:id="rId36"/>
    <p:sldId id="295" r:id="rId37"/>
    <p:sldId id="296" r:id="rId38"/>
    <p:sldId id="297" r:id="rId39"/>
    <p:sldId id="290" r:id="rId40"/>
    <p:sldId id="291" r:id="rId41"/>
    <p:sldId id="292" r:id="rId42"/>
    <p:sldId id="29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1934" y="7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9/24/2023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9/24/2023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9/24/2023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9/24/2023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9/24/2023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9/24/2023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9/24/2023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9/24/2023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9/24/2023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9/24/2023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9/24/2023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9/24/2023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a:t>
            </a:r>
            <a:r>
              <a:rPr lang="en-US" b="1" i="0" dirty="0" err="1">
                <a:effectLst/>
                <a:latin typeface="-apple-system"/>
              </a:rPr>
              <a:t>max_depth</a:t>
            </a:r>
            <a:r>
              <a:rPr lang="en-US" b="1" i="0" dirty="0">
                <a:effectLst/>
                <a:latin typeface="-apple-system"/>
              </a:rPr>
              <a:t> in Gradient Boost?</a:t>
            </a:r>
            <a:br>
              <a:rPr lang="en-US" b="1" i="0" dirty="0">
                <a:effectLst/>
                <a:latin typeface="-apple-system"/>
              </a:rPr>
            </a:br>
            <a:r>
              <a:rPr lang="en-US" b="1" i="0" dirty="0" err="1">
                <a:effectLst/>
                <a:latin typeface="-apple-system"/>
              </a:rPr>
              <a:t>A.Lower</a:t>
            </a:r>
            <a:r>
              <a:rPr lang="en-US" b="1" i="0" dirty="0">
                <a:effectLst/>
                <a:latin typeface="-apple-system"/>
              </a:rPr>
              <a:t> value is better for same validation accuracy</a:t>
            </a:r>
            <a:br>
              <a:rPr lang="en-US" b="1" i="0" dirty="0">
                <a:effectLst/>
                <a:latin typeface="-apple-system"/>
              </a:rPr>
            </a:br>
            <a:r>
              <a:rPr lang="en-US" b="1" i="0" dirty="0" err="1">
                <a:effectLst/>
                <a:latin typeface="-apple-system"/>
              </a:rPr>
              <a:t>B.Increasing</a:t>
            </a:r>
            <a:r>
              <a:rPr lang="en-US" b="1" i="0" dirty="0">
                <a:effectLst/>
                <a:latin typeface="-apple-system"/>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393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21449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1018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2122</Words>
  <Application>Microsoft Office PowerPoint</Application>
  <PresentationFormat>Widescreen</PresentationFormat>
  <Paragraphs>184</Paragraphs>
  <Slides>42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33</cp:revision>
  <dcterms:created xsi:type="dcterms:W3CDTF">2023-04-18T14:49:17Z</dcterms:created>
  <dcterms:modified xsi:type="dcterms:W3CDTF">2023-09-24T14:41:50Z</dcterms:modified>
</cp:coreProperties>
</file>