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0" r:id="rId39"/>
    <p:sldId id="291"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1940</Words>
  <Application>Microsoft Office PowerPoint</Application>
  <PresentationFormat>Widescreen</PresentationFormat>
  <Paragraphs>169</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30</cp:revision>
  <dcterms:created xsi:type="dcterms:W3CDTF">2023-04-18T14:49:17Z</dcterms:created>
  <dcterms:modified xsi:type="dcterms:W3CDTF">2023-09-23T15:44:10Z</dcterms:modified>
</cp:coreProperties>
</file>