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4/21/2023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4/21/2023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4/21/2023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4/21/2023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4/21/2023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4/21/2023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4/21/2023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4/21/2023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4/21/2023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4/21/2023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4/21/2023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4/21/2023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6971-9B57-4315-BA72-C1DDC32EF3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339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21D3-EDF8-46C0-9774-8CD902ED20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96528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6FAD2-3E43-4116-8BDD-87A54F39CA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3573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485</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 Unicode MS</vt:lpstr>
      <vt:lpstr>-apple-system</vt:lpstr>
      <vt:lpstr>Arial</vt:lpstr>
      <vt:lpstr>Calibri</vt:lpstr>
      <vt:lpstr>Calibri Light</vt:lpstr>
      <vt:lpstr>SFMono-Regular</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5</cp:revision>
  <dcterms:created xsi:type="dcterms:W3CDTF">2023-04-18T14:49:17Z</dcterms:created>
  <dcterms:modified xsi:type="dcterms:W3CDTF">2023-04-22T00:10:33Z</dcterms:modified>
</cp:coreProperties>
</file>