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1684-B55F-4022-9C54-478B7E271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7C6B9-AF2E-4260-9E7C-8FCF799A6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E3B6-0B4B-4EE8-B88C-805BED39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03EC-3BE5-4F48-9B8E-17B17564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0201-3CF8-4D7E-B1D7-7AC95B94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8821-2D5A-41C7-8C09-CBE3A047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CDAEA-FFD1-42B1-B110-B44A3C523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A1F8-563C-45E7-92C8-20FCD592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7BF1-3630-40E8-8512-CC21B65F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82B4-DE14-439D-AE61-F187FF4F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7FED0-2ABC-454D-8AAB-24A30F779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8DE77-ABA3-4A3A-A079-C4CBC18C4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EFBD-3D98-452D-AD87-909D7A5D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672A-8AD5-4B29-BCF4-FA2FBCD8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789E-95A9-4971-A417-473CAC15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2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5CDA-E586-4E39-8ECB-D1EFFCC7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4601-D7E9-4990-B172-452364CC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F822-B4EC-40F5-B57F-65A51B69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6981-F22B-4835-8253-762CF125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A22D6-BDBD-4BE6-8D1D-2F299FAC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0F2B-D475-495C-A145-0915207A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7A735-D718-42CD-9468-9D41F482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3B27-0389-49EC-A18C-3F7C9828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B574-886F-4D5F-B7B6-4CDB554C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9057-4A33-4068-BC79-3FDE5289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2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B479-4C78-42AA-8BAA-47A4996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841-B34A-4B56-B89E-4410451A4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5B37A-E23A-4C70-A40D-29C328C4D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12035-D445-4E9D-96C3-C640F6E5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504D5-1D53-4E70-976F-91806EC8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653CA-3FF7-427D-9BCE-38F78080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67B3-CD83-4CFF-B440-6C7C4208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20DCC-3442-43C8-B506-A742189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80580-FB43-454E-9DEE-5904E03B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8FA81-06F1-42DB-94E0-60255DE47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F1664-1A6E-497C-AAD8-B0E07E219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7ECF1-FB3A-4019-9CE0-756DEAD7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2C38D-37FE-419C-9033-27A5B5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40A23-C6A3-4919-969A-5923B90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1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33F5-6F14-4431-A6B4-45FD6E74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E0A13-AC17-4A22-99F7-79B9141B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82655-86B4-4F33-B744-F52812D5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CFF25-B6C5-416F-B819-DD543C60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6F2C3-47BD-4846-80A7-754A1F55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BDEB4-CD0E-4444-8B41-7290549D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2F202-6DB2-49E4-A5BC-DBF4978D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B006-9ECE-4A85-B8CD-FF87A304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7742-0F83-4AA7-91A0-E88262B61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B395F-D257-44A8-B482-1E2311143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1FE94-3EA2-4A2A-8FB1-B4407D62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CA46C-80D7-4729-A193-8FF3F5A5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4C60A-0D71-47B7-964B-C59ADDF3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59A4-0FCD-47AE-A240-93EA88D4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9C2CA-8782-4077-B5FE-65F093726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A09BA-0F4F-4B6A-9C99-F598A37DF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912AE-25DC-4F26-BD31-0841C50B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D2B6-74A8-4C70-A235-8D560DAD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47A1-7FCC-49C1-B3F1-11D2F7B6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C1AE1-E798-4220-8048-048E383F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D7CD0-53DE-4D93-B2B5-44558211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EC45-240A-4600-A3AF-5831210CE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E9B5-6039-4F90-B9CD-3F2F36427E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3687-5548-4137-9AD3-FC8DC183A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66EE-D4A5-44A3-927E-AA60A18F3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153D-7C71-4D82-8A18-32ECA77C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666FEF-814E-4BC7-AB4E-416117FB0319}"/>
              </a:ext>
            </a:extLst>
          </p:cNvPr>
          <p:cNvSpPr txBox="1"/>
          <p:nvPr/>
        </p:nvSpPr>
        <p:spPr>
          <a:xfrm>
            <a:off x="1293829" y="1034294"/>
            <a:ext cx="10084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Q: In scikit-learn, which function standardizes features? </a:t>
            </a:r>
            <a:r>
              <a:rPr lang="en-US" dirty="0" err="1"/>
              <a:t>scale_data</a:t>
            </a:r>
            <a:r>
              <a:rPr lang="en-US" dirty="0"/>
              <a:t> normalize </a:t>
            </a:r>
            <a:r>
              <a:rPr lang="en-US" dirty="0" err="1"/>
              <a:t>StandardScaler</a:t>
            </a:r>
            <a:r>
              <a:rPr lang="en-US" dirty="0"/>
              <a:t> </a:t>
            </a:r>
            <a:r>
              <a:rPr lang="en-US" dirty="0" err="1"/>
              <a:t>MinMaxScaler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EAC47-7AA8-4490-89E5-2E0F5B474BFD}"/>
              </a:ext>
            </a:extLst>
          </p:cNvPr>
          <p:cNvSpPr txBox="1"/>
          <p:nvPr/>
        </p:nvSpPr>
        <p:spPr>
          <a:xfrm>
            <a:off x="1395167" y="2253006"/>
            <a:ext cx="7965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scale_data </a:t>
            </a:r>
          </a:p>
          <a:p>
            <a:r>
              <a:rPr lang="it-IT" dirty="0"/>
              <a:t>normalize </a:t>
            </a:r>
          </a:p>
          <a:p>
            <a:r>
              <a:rPr lang="it-IT" dirty="0"/>
              <a:t>StandardScaler </a:t>
            </a:r>
          </a:p>
          <a:p>
            <a:r>
              <a:rPr lang="it-IT" dirty="0"/>
              <a:t>MinMaxScaler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6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23D48-1EF0-49EB-B44F-58CDCAC0D8F4}"/>
              </a:ext>
            </a:extLst>
          </p:cNvPr>
          <p:cNvSpPr txBox="1"/>
          <p:nvPr/>
        </p:nvSpPr>
        <p:spPr>
          <a:xfrm>
            <a:off x="1018095" y="1131216"/>
            <a:ext cx="889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  <a:p>
            <a:r>
              <a:rPr lang="en-US" dirty="0"/>
              <a:t>The function that standardizes features in scikit-learn is </a:t>
            </a:r>
            <a:r>
              <a:rPr lang="en-US" b="1" dirty="0" err="1">
                <a:solidFill>
                  <a:srgbClr val="EB5757"/>
                </a:solidFill>
                <a:effectLst/>
                <a:latin typeface="SFMono-Regular"/>
              </a:rPr>
              <a:t>StandardScaler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B162B8-643F-47CA-99F7-05C227E7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69" y="3125062"/>
            <a:ext cx="88989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functions for feature scaling in scikit-learn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MinMaxScaler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scales features to a given range (default is [0,1]) by subtracting the minimum value and dividing by the range (i.e., max - min).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MaxAbsScaler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scales features so that the maximum absolute value of each feature is 1.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RobustScaler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scales features using statistics that are robust to outliers (i.e., the median and interquartile range).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QuantileTransformer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transforms features to follow a uniform or normal distribution by mapping the data to a quantile of a uniform or normal distribution.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PowerTransformer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transforms features to follow a normal distribution using power transformations.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SFMono-Regular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Uzma</dc:creator>
  <cp:lastModifiedBy>Uzma</cp:lastModifiedBy>
  <cp:revision>1</cp:revision>
  <dcterms:created xsi:type="dcterms:W3CDTF">2023-04-18T14:49:17Z</dcterms:created>
  <dcterms:modified xsi:type="dcterms:W3CDTF">2023-04-18T14:49:33Z</dcterms:modified>
</cp:coreProperties>
</file>