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17" r:id="rId3"/>
    <p:sldId id="316" r:id="rId4"/>
    <p:sldId id="315" r:id="rId5"/>
    <p:sldId id="314" r:id="rId6"/>
    <p:sldId id="313" r:id="rId7"/>
    <p:sldId id="312" r:id="rId8"/>
    <p:sldId id="311" r:id="rId9"/>
    <p:sldId id="310" r:id="rId10"/>
    <p:sldId id="309" r:id="rId11"/>
    <p:sldId id="308" r:id="rId12"/>
    <p:sldId id="307" r:id="rId13"/>
    <p:sldId id="256" r:id="rId14"/>
    <p:sldId id="257" r:id="rId15"/>
    <p:sldId id="258" r:id="rId16"/>
    <p:sldId id="259" r:id="rId17"/>
    <p:sldId id="260" r:id="rId18"/>
    <p:sldId id="261" r:id="rId19"/>
    <p:sldId id="262" r:id="rId20"/>
    <p:sldId id="266" r:id="rId21"/>
    <p:sldId id="263" r:id="rId22"/>
    <p:sldId id="264" r:id="rId23"/>
    <p:sldId id="265"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4" r:id="rId48"/>
    <p:sldId id="295" r:id="rId49"/>
    <p:sldId id="296" r:id="rId50"/>
    <p:sldId id="297" r:id="rId51"/>
    <p:sldId id="290" r:id="rId52"/>
    <p:sldId id="298" r:id="rId53"/>
    <p:sldId id="291" r:id="rId54"/>
    <p:sldId id="299" r:id="rId55"/>
    <p:sldId id="300" r:id="rId56"/>
    <p:sldId id="292" r:id="rId57"/>
    <p:sldId id="301" r:id="rId58"/>
    <p:sldId id="302" r:id="rId59"/>
    <p:sldId id="293" r:id="rId60"/>
    <p:sldId id="303" r:id="rId61"/>
    <p:sldId id="304" r:id="rId62"/>
    <p:sldId id="305"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10/12/2023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10/12/2023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10/12/2023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10/12/2023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10/12/2023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10/12/2023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10/12/2023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10/12/2023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10/12/2023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10/12/2023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10/12/2023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10/12/2023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How does the Generator component of a GAN learn to generate realistic samples?</a:t>
            </a:r>
            <a:br>
              <a:rPr lang="en-US" b="1" i="0">
                <a:effectLst/>
                <a:latin typeface="-apple-system"/>
              </a:rPr>
            </a:br>
            <a:r>
              <a:rPr lang="en-US" b="1" i="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2675159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5769</Words>
  <Application>Microsoft Office PowerPoint</Application>
  <PresentationFormat>Widescreen</PresentationFormat>
  <Paragraphs>356</Paragraphs>
  <Slides>62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62</vt:i4>
      </vt:variant>
    </vt:vector>
  </HeadingPairs>
  <TitlesOfParts>
    <vt:vector size="72"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48</cp:revision>
  <dcterms:created xsi:type="dcterms:W3CDTF">2023-04-18T14:49:17Z</dcterms:created>
  <dcterms:modified xsi:type="dcterms:W3CDTF">2023-10-12T16:51:07Z</dcterms:modified>
</cp:coreProperties>
</file>