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4/27/2023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4/27/2023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4/27/2023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4/27/2023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4/27/2023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4/27/2023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4/27/2023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4/27/2023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4/27/2023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4/27/2023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4/27/2023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4/27/2023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647E9-4C94-4BDA-A924-FD0AF2BFC23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91886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1221</Words>
  <Application>Microsoft Office PowerPoint</Application>
  <PresentationFormat>Widescreen</PresentationFormat>
  <Paragraphs>76</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 Unicode MS</vt:lpstr>
      <vt:lpstr>-apple-system</vt:lpstr>
      <vt:lpstr>Arial</vt:lpstr>
      <vt:lpstr>Calibri</vt:lpstr>
      <vt:lpstr>Calibri Light</vt:lpstr>
      <vt:lpstr>SFMono-Regular</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Uzma</cp:lastModifiedBy>
  <cp:revision>9</cp:revision>
  <dcterms:created xsi:type="dcterms:W3CDTF">2023-04-18T14:49:17Z</dcterms:created>
  <dcterms:modified xsi:type="dcterms:W3CDTF">2023-04-27T16:44:39Z</dcterms:modified>
</cp:coreProperties>
</file>