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21" r:id="rId3"/>
    <p:sldId id="320" r:id="rId4"/>
    <p:sldId id="319" r:id="rId5"/>
    <p:sldId id="318" r:id="rId6"/>
    <p:sldId id="317" r:id="rId7"/>
    <p:sldId id="316" r:id="rId8"/>
    <p:sldId id="315" r:id="rId9"/>
    <p:sldId id="314" r:id="rId10"/>
    <p:sldId id="313" r:id="rId11"/>
    <p:sldId id="312" r:id="rId12"/>
    <p:sldId id="311" r:id="rId13"/>
    <p:sldId id="310" r:id="rId14"/>
    <p:sldId id="309" r:id="rId15"/>
    <p:sldId id="308" r:id="rId16"/>
    <p:sldId id="307" r:id="rId17"/>
    <p:sldId id="256" r:id="rId18"/>
    <p:sldId id="257" r:id="rId19"/>
    <p:sldId id="258" r:id="rId20"/>
    <p:sldId id="259" r:id="rId21"/>
    <p:sldId id="260" r:id="rId22"/>
    <p:sldId id="261" r:id="rId23"/>
    <p:sldId id="262" r:id="rId24"/>
    <p:sldId id="266" r:id="rId25"/>
    <p:sldId id="263" r:id="rId26"/>
    <p:sldId id="264" r:id="rId27"/>
    <p:sldId id="265"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4" r:id="rId52"/>
    <p:sldId id="295" r:id="rId53"/>
    <p:sldId id="296" r:id="rId54"/>
    <p:sldId id="297" r:id="rId55"/>
    <p:sldId id="290" r:id="rId56"/>
    <p:sldId id="298" r:id="rId57"/>
    <p:sldId id="291" r:id="rId58"/>
    <p:sldId id="299" r:id="rId59"/>
    <p:sldId id="300" r:id="rId60"/>
    <p:sldId id="292" r:id="rId61"/>
    <p:sldId id="301" r:id="rId62"/>
    <p:sldId id="302" r:id="rId63"/>
    <p:sldId id="293" r:id="rId64"/>
    <p:sldId id="303" r:id="rId65"/>
    <p:sldId id="304" r:id="rId66"/>
    <p:sldId id="30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6237</Words>
  <Application>Microsoft Office PowerPoint</Application>
  <PresentationFormat>Widescreen</PresentationFormat>
  <Paragraphs>376</Paragraphs>
  <Slides>66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50</cp:revision>
  <dcterms:created xsi:type="dcterms:W3CDTF">2023-04-18T14:49:17Z</dcterms:created>
  <dcterms:modified xsi:type="dcterms:W3CDTF">2023-10-19T15:05:26Z</dcterms:modified>
</cp:coreProperties>
</file>