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04C"/>
    <a:srgbClr val="D35936"/>
    <a:srgbClr val="BB261A"/>
    <a:srgbClr val="45958A"/>
    <a:srgbClr val="21546E"/>
    <a:srgbClr val="FFFEED"/>
    <a:srgbClr val="C5147D"/>
    <a:srgbClr val="FBAE62"/>
    <a:srgbClr val="F36C44"/>
    <a:srgbClr val="D830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a:t>
            </a:r>
            <a:r>
              <a:rPr lang="en-US" b="1">
                <a:latin typeface="-apple-system"/>
              </a:rPr>
              <a:t>is  </a:t>
            </a:r>
            <a:r>
              <a:rPr lang="en-US" b="1" i="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876693" y="820132"/>
            <a:ext cx="10586301" cy="876693"/>
          </a:xfrm>
          <a:prstGeom prst="roundRect">
            <a:avLst/>
          </a:prstGeom>
          <a:solidFill>
            <a:srgbClr val="4595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036190"/>
            <a:ext cx="3383280" cy="395925"/>
          </a:xfrm>
          <a:prstGeom prst="roundRect">
            <a:avLst/>
          </a:prstGeom>
          <a:solidFill>
            <a:srgbClr val="BB26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2717015"/>
            <a:ext cx="3383280" cy="395925"/>
          </a:xfrm>
          <a:prstGeom prst="roundRect">
            <a:avLst/>
          </a:prstGeom>
          <a:solidFill>
            <a:srgbClr val="D359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397840"/>
            <a:ext cx="5212080" cy="395925"/>
          </a:xfrm>
          <a:prstGeom prst="roundRect">
            <a:avLst/>
          </a:prstGeom>
          <a:solidFill>
            <a:srgbClr val="F36C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1838</Words>
  <Application>Microsoft Office PowerPoint</Application>
  <PresentationFormat>Widescreen</PresentationFormat>
  <Paragraphs>154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23</cp:revision>
  <dcterms:created xsi:type="dcterms:W3CDTF">2023-04-18T14:49:17Z</dcterms:created>
  <dcterms:modified xsi:type="dcterms:W3CDTF">2023-09-22T13:19:30Z</dcterms:modified>
</cp:coreProperties>
</file>