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4" r:id="rId36"/>
    <p:sldId id="295" r:id="rId37"/>
    <p:sldId id="296" r:id="rId38"/>
    <p:sldId id="297" r:id="rId39"/>
    <p:sldId id="290" r:id="rId40"/>
    <p:sldId id="298" r:id="rId41"/>
    <p:sldId id="291" r:id="rId42"/>
    <p:sldId id="299" r:id="rId43"/>
    <p:sldId id="300" r:id="rId44"/>
    <p:sldId id="292" r:id="rId45"/>
    <p:sldId id="301" r:id="rId46"/>
    <p:sldId id="302" r:id="rId47"/>
    <p:sldId id="293" r:id="rId48"/>
    <p:sldId id="303" r:id="rId49"/>
    <p:sldId id="304" r:id="rId50"/>
    <p:sldId id="30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10/6/2023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10/6/2023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10/6/2023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10/6/2023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10/6/2023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10/6/2023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10/6/2023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10/6/2023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10/6/2023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10/6/2023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10/6/2023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10/6/2023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3773</Words>
  <Application>Microsoft Office PowerPoint</Application>
  <PresentationFormat>Widescreen</PresentationFormat>
  <Paragraphs>271</Paragraphs>
  <Slides>50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40</cp:revision>
  <dcterms:created xsi:type="dcterms:W3CDTF">2023-04-18T14:49:17Z</dcterms:created>
  <dcterms:modified xsi:type="dcterms:W3CDTF">2023-10-06T21:37:25Z</dcterms:modified>
</cp:coreProperties>
</file>