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5/16/2023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5/16/2023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5/16/2023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5/16/2023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5/16/2023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5/16/2023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5/16/2023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5/16/2023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5/16/2023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5/16/2023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5/16/2023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5/16/2023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1728</Words>
  <Application>Microsoft Office PowerPoint</Application>
  <PresentationFormat>Widescreen</PresentationFormat>
  <Paragraphs>129</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 Unicode MS</vt:lpstr>
      <vt:lpstr>-apple-system</vt:lpstr>
      <vt:lpstr>Arial</vt:lpstr>
      <vt:lpstr>Calibri</vt:lpstr>
      <vt:lpstr>Calibri Light</vt:lpstr>
      <vt:lpstr>SFMono-Regular</vt:lpstr>
      <vt:lpstr>Söhne</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19</cp:revision>
  <dcterms:created xsi:type="dcterms:W3CDTF">2023-04-18T14:49:17Z</dcterms:created>
  <dcterms:modified xsi:type="dcterms:W3CDTF">2023-05-16T15:07:41Z</dcterms:modified>
</cp:coreProperties>
</file>