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8B3C-A621-4A92-9F25-23A02BFE6F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1A5D-EBD4-4C6E-8436-C19021B222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2ABB-4F4C-4B63-913F-6F7E634F50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5668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1443</Words>
  <Application>Microsoft Office PowerPoint</Application>
  <PresentationFormat>Widescreen</PresentationFormat>
  <Paragraphs>101</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 Unicode MS</vt:lpstr>
      <vt:lpstr>-apple-system</vt:lpstr>
      <vt:lpstr>Arial</vt:lpstr>
      <vt:lpstr>Calibri</vt:lpstr>
      <vt:lpstr>Calibri Light</vt:lpstr>
      <vt:lpstr>SFMono-Regular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14</cp:revision>
  <dcterms:created xsi:type="dcterms:W3CDTF">2023-04-18T14:49:17Z</dcterms:created>
  <dcterms:modified xsi:type="dcterms:W3CDTF">2023-05-02T18:32:57Z</dcterms:modified>
</cp:coreProperties>
</file>