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5" r:id="rId37"/>
    <p:sldId id="296" r:id="rId38"/>
    <p:sldId id="297" r:id="rId39"/>
    <p:sldId id="290" r:id="rId40"/>
    <p:sldId id="298" r:id="rId41"/>
    <p:sldId id="291" r:id="rId42"/>
    <p:sldId id="292" r:id="rId43"/>
    <p:sldId id="29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9/26/2023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9/26/2023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144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2458</Words>
  <Application>Microsoft Office PowerPoint</Application>
  <PresentationFormat>Widescreen</PresentationFormat>
  <Paragraphs>196</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35</cp:revision>
  <dcterms:created xsi:type="dcterms:W3CDTF">2023-04-18T14:49:17Z</dcterms:created>
  <dcterms:modified xsi:type="dcterms:W3CDTF">2023-09-26T14:45:24Z</dcterms:modified>
</cp:coreProperties>
</file>