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814</TotalTime>
  <Words>3133</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Calibri</vt:lpstr>
      <vt:lpstr>Calibri Light</vt:lpstr>
      <vt:lpstr>Georgia</vt:lpstr>
      <vt:lpstr>KaTeX_Main</vt:lpstr>
      <vt:lpstr>KaTeX_Math</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119</cp:revision>
  <dcterms:created xsi:type="dcterms:W3CDTF">2023-04-18T14:49:17Z</dcterms:created>
  <dcterms:modified xsi:type="dcterms:W3CDTF">2023-11-20T15:19:09Z</dcterms:modified>
</cp:coreProperties>
</file>