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38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96412" autoAdjust="0"/>
  </p:normalViewPr>
  <p:slideViewPr>
    <p:cSldViewPr>
      <p:cViewPr varScale="1">
        <p:scale>
          <a:sx n="95" d="100"/>
          <a:sy n="95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128270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252626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3583B-EB15-594F-96EB-F977FDD7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61747-B757-A740-9E86-7ACD52E2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1175" y="113071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0700" y="140386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664EE0-7F16-8A4C-9259-78399EFA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0563" y="128381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E3DA5-8AE7-F74B-9682-2AD4F625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58936" y="128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D2D6B6-F76C-4F47-8282-C39782E4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84760" y="2461337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4760" y="271287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9DEE0-140D-BA42-A413-2E1A5192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2970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7235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E8C3C-F318-1F4E-932B-260DEE0E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90641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4900" y="253089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D99DE-6593-E34F-868C-98FA0427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9750" y="364807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9750" y="389096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14257</TotalTime>
  <Words>606</Words>
  <Application>Microsoft Office PowerPoint</Application>
  <PresentationFormat>On-screen Show (4:3)</PresentationFormat>
  <Paragraphs>340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Mangal</vt:lpstr>
      <vt:lpstr>Roboto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Travis Taylor</cp:lastModifiedBy>
  <cp:revision>1737</cp:revision>
  <cp:lastPrinted>2016-01-30T16:23:56Z</cp:lastPrinted>
  <dcterms:created xsi:type="dcterms:W3CDTF">2015-01-20T17:19:00Z</dcterms:created>
  <dcterms:modified xsi:type="dcterms:W3CDTF">2018-11-19T20:28:34Z</dcterms:modified>
</cp:coreProperties>
</file>