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8"/>
  </p:notesMasterIdLst>
  <p:handoutMasterIdLst>
    <p:handoutMasterId r:id="rId9"/>
  </p:handoutMasterIdLst>
  <p:sldIdLst>
    <p:sldId id="1025" r:id="rId5"/>
    <p:sldId id="1024" r:id="rId6"/>
    <p:sldId id="9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25"/>
            <p14:sldId id="1024"/>
            <p14:sldId id="993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03:49.6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17.0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19.8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1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0">0 0 0</inkml:trace>
  <inkml:trace contextRef="#ctx0" brushRef="#br0" timeOffset="400">0 0 0</inkml:trace>
  <inkml:trace contextRef="#ctx0" brushRef="#br0" timeOffset="62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4.6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5.4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C5C-7A23-43B6-A7AD-067D36583638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DF22-5D64-4D5B-BD77-64F83F696CC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B1F-FBFE-4016-B1C8-12F60FF35FC9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A1A-44F7-4673-9BFD-A3823C66ECB3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E27A-B87C-41E8-92A5-628E8D4D7DB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B790-EBED-493D-9C9A-E6B873EA3129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9BA5-6157-4EA6-BF44-F62ED84BD280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5D58-1E89-4248-99A6-45D1E580E4B0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A4BA-B220-4F45-AEAA-1505C431BD67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0E1B-E6FA-4E92-88BE-7C2D019D5C3B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C6BDD7-71C5-48DC-AB27-6B5EF1549231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B3A5-B2FE-4520-BB4B-65B493D4FEBF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4BC24-2B89-4C39-8E3D-53D77163CA70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6oPbYKl0ssA&amp;list=PLnK6MrIqGXsJfcBdppW3CKJ858zR8P4eP&amp;index=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customXml" Target="../ink/ink6.xml"/><Relationship Id="rId12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5.png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customXml" Target="../ink/ink3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=6oPbYKl0ssA&amp;list=PLnK6MrIqGXsJfcBdppW3CKJ858zR8P4eP&amp;index=8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Adjoint</a:t>
            </a:r>
            <a:r>
              <a:rPr lang="en-US" dirty="0"/>
              <a:t> of a Matrix and Hermitian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CB94E-0E21-4C09-9F37-84219D62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3824"/>
            <a:ext cx="5869900" cy="2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2D844-972D-4C94-8E5F-3B2FACB5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90" y="2109582"/>
            <a:ext cx="1143160" cy="4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B03E3-D8B3-4F9C-8FA0-217B4117E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864" y="2669279"/>
            <a:ext cx="8913206" cy="136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30AD3A-76E0-4A69-BE47-82E4FB641913}"/>
                  </a:ext>
                </a:extLst>
              </p14:cNvPr>
              <p14:cNvContentPartPr/>
              <p14:nvPr/>
            </p14:nvContentPartPr>
            <p14:xfrm>
              <a:off x="3205569" y="277401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30AD3A-76E0-4A69-BE47-82E4FB6419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9449" y="276789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8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Self-Adjoint/Hermitian Matrix and its Eigenvalue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940-D922-4300-8790-60BF51F76A3F}"/>
                  </a:ext>
                </a:extLst>
              </p14:cNvPr>
              <p14:cNvContentPartPr/>
              <p14:nvPr/>
            </p14:nvContentPartPr>
            <p14:xfrm>
              <a:off x="6965769" y="377049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940-D922-4300-8790-60BF51F76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6769" y="37614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0BE2F-26AD-49C3-BB8C-70DDA61B5FB0}"/>
                  </a:ext>
                </a:extLst>
              </p14:cNvPr>
              <p14:cNvContentPartPr/>
              <p14:nvPr/>
            </p14:nvContentPartPr>
            <p14:xfrm>
              <a:off x="3421209" y="388353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0BE2F-26AD-49C3-BB8C-70DDA61B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209" y="38745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CA90BC-59C1-44D9-A4E3-5776A00D684A}"/>
                  </a:ext>
                </a:extLst>
              </p14:cNvPr>
              <p14:cNvContentPartPr/>
              <p14:nvPr/>
            </p14:nvContentPartPr>
            <p14:xfrm>
              <a:off x="5167929" y="20036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CA90BC-59C1-44D9-A4E3-5776A00D6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8929" y="1994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955A5F-A335-4D21-9CAA-98BD20AF6EB3}"/>
                  </a:ext>
                </a:extLst>
              </p14:cNvPr>
              <p14:cNvContentPartPr/>
              <p14:nvPr/>
            </p14:nvContentPartPr>
            <p14:xfrm>
              <a:off x="5774169" y="359589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955A5F-A335-4D21-9CAA-98BD20AF6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5169" y="35868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F85255-2F10-4B7D-A9D6-3685C45F7D73}"/>
                  </a:ext>
                </a:extLst>
              </p14:cNvPr>
              <p14:cNvContentPartPr/>
              <p14:nvPr/>
            </p14:nvContentPartPr>
            <p14:xfrm>
              <a:off x="5784249" y="356529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F85255-2F10-4B7D-A9D6-3685C45F7D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5249" y="3556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D5A412-1233-4BE9-B6AE-BC1B9D5087CE}"/>
                  </a:ext>
                </a:extLst>
              </p14:cNvPr>
              <p14:cNvContentPartPr/>
              <p14:nvPr/>
            </p14:nvContentPartPr>
            <p14:xfrm>
              <a:off x="4726209" y="333921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D5A412-1233-4BE9-B6AE-BC1B9D508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209" y="33302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1717B6-D436-4F39-89D2-7688F033462E}"/>
                  </a:ext>
                </a:extLst>
              </p14:cNvPr>
              <p14:cNvContentPartPr/>
              <p14:nvPr/>
            </p14:nvContentPartPr>
            <p14:xfrm>
              <a:off x="1489809" y="126381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1717B6-D436-4F39-89D2-7688F0334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809" y="12548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9784F81-0207-4CCC-B9E8-24AFA135512E}"/>
              </a:ext>
            </a:extLst>
          </p:cNvPr>
          <p:cNvSpPr txBox="1"/>
          <p:nvPr/>
        </p:nvSpPr>
        <p:spPr>
          <a:xfrm>
            <a:off x="830633" y="177278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Claim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662F8D-AE0F-41B2-8E48-AE82F5A2318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45033" y="2003618"/>
            <a:ext cx="23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6CE7AF3-150A-4759-A163-E091076657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5372" y="1866820"/>
            <a:ext cx="6855120" cy="13223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08ADAC-CEBF-467C-BC16-F302D9F2F1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3959" y="3133988"/>
            <a:ext cx="7563970" cy="31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4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4873beb7-5857-4685-be1f-d57550cc96cc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4805</TotalTime>
  <Words>125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Adjoint of a Matrix and Hermitian Matrix</vt:lpstr>
      <vt:lpstr>Self-Adjoint/Hermitian Matrix and its Eigenvalue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1025</cp:revision>
  <dcterms:created xsi:type="dcterms:W3CDTF">2018-08-11T18:04:59Z</dcterms:created>
  <dcterms:modified xsi:type="dcterms:W3CDTF">2023-01-01T12:55:14Z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