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7"/>
  </p:notesMasterIdLst>
  <p:handoutMasterIdLst>
    <p:handoutMasterId r:id="rId18"/>
  </p:handoutMasterIdLst>
  <p:sldIdLst>
    <p:sldId id="1144" r:id="rId5"/>
    <p:sldId id="1139" r:id="rId6"/>
    <p:sldId id="1133" r:id="rId7"/>
    <p:sldId id="1132" r:id="rId8"/>
    <p:sldId id="1140" r:id="rId9"/>
    <p:sldId id="1141" r:id="rId10"/>
    <p:sldId id="1127" r:id="rId11"/>
    <p:sldId id="1128" r:id="rId12"/>
    <p:sldId id="1129" r:id="rId13"/>
    <p:sldId id="1143" r:id="rId14"/>
    <p:sldId id="1142" r:id="rId15"/>
    <p:sldId id="113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44"/>
          </p14:sldIdLst>
        </p14:section>
        <p14:section name="Introduction" id="{8DFF88B6-AEAA-4EED-AE6C-F4E0BA4C6A01}">
          <p14:sldIdLst>
            <p14:sldId id="1139"/>
            <p14:sldId id="1133"/>
            <p14:sldId id="1132"/>
            <p14:sldId id="1140"/>
            <p14:sldId id="1141"/>
            <p14:sldId id="1127"/>
            <p14:sldId id="1128"/>
            <p14:sldId id="1129"/>
            <p14:sldId id="1143"/>
            <p14:sldId id="1142"/>
            <p14:sldId id="1137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92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9:15:00.3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23T09:18:31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54">
        <inkml:traceFormat>
          <inkml:channel name="X" type="integer" max="473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0.95238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2-12-23T09:18:31.722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3385 5286 0,'-3'-4'0,"-1"-1"15,4 5-15,0 0 16</inkml:trace>
  <inkml:trace contextRef="#ctx0" brushRef="#br0" timeOffset="1">6073 5334 0,'0'0'0,"0"0"0,0 0 16</inkml:trace>
  <inkml:trace contextRef="#ctx0" brushRef="#br0" timeOffset="2">6008 5048 0,'0'0'0,"0"0"16,0 0-1,0 0-15,0 0 0,0 5 16,0-1-16,0 1 15,3 0 1,1 0-16</inkml:trace>
  <inkml:trace contextRef="#ctx0" brushRef="#br1" timeOffset="3">11623 7021 0,'0'0'0,"0"0"16,0 0-16,-3 0 31,3 0-31,0 0 0,-4 0 0,1 0 15,-1 0 1,1 0-16,-1 0 16,1 0-16,-1 5 15,4-1 1,0 1-16,0 4 0,0 1 16,0 0-1,0 4-15,0 0 0,0 6 16,0-2-1,0 2-15,0-1 16,0 0-16,0 5 16,0-6-1,4 2-15,-4-2 0,3 7 16,-3-2-16,0-3 16,0 3-1,0-4-15,0 5 16,0-5-16,0 0 15,0 0-15,0 1 16,0-2-16,-3 6 16,-1 0-1,4 0-15,-3-1 0,0 2 16,-1-2-16,0 1 16,4 0-1,0-5 1,0 0-16,0 0 0,0 0 15,-3 10-15,0-5 32,-1 0-32,1-1 0,-1 1 0,1 4 15,3-3 1,-3 3-16,3 1 16,0 4-16,-4 0 15,0-4-15,4 0 16,-3-6-1,0 2-15,3-2 0,-4-4 16,1 10-16,-1 4 16,1 1-1,-1-6-15,4 1 0,-3-1 16,-1 5 0,1 1-16,3 4 15,0 5-15,0 0 16,0-10-16,0 0 15,-3-4-15,-1 5 16,4 3-16,0-3 16,0 0-16,0-6 15,0-4 1,0 0-16,-4-1 16,1 6-16,0-1 15,3 11 1,0-1-16,0 0 0,0 0 15,0 0-15,-4 5 16,4-5 0,0 5-16,0-5 15,0 1-15,0-1 16,0 4-16,0 1 16,0-5-16,0-4 15,4-6-15,-4 5 16,0 6-1,0 4-15,0 4 0,0-4 16,0 0 0,0 5-16,0 4 15,0 0-15,3 1 16,0 0-16,1-6 16,-4 10-1,0 0-15,4-4 0,-1-1 16,-3 6-16,0-6 15,3 0 1,1-9-16,-4 0 16,0-10-16,0-4 15,-4-5 1,1-5-16,0-10 0,3-9 16</inkml:trace>
  <inkml:trace contextRef="#ctx0" brushRef="#br1" timeOffset="4">11571 7064 0,'0'0'0,"0"0"16,0 0-16,0 0 15,0 0-15,-3 5 16,-4 9 0,-4 15-16,-2 9 15,-5 9-15,-6 10 16,0 0-16,3-4 15,4-15-15,3-9 16,7-10-16,0-5 16,4-9-16,3-5 15</inkml:trace>
  <inkml:trace contextRef="#ctx0" brushRef="#br1" timeOffset="5">11502 7112 0,'0'0'0,"0"0"0,7 0 31,0 9-31,7 0 0,3 11 16,4 3-16,0 6 31,-1-1-31,-3-4 0,-17-24 0,25 29 0,-1 4 15,-7-4-15,-3-5 16,0 0 0,-1-1-16,-2-8 0,-8-6 15</inkml:trace>
  <inkml:trace contextRef="#ctx0" brushRef="#br1" timeOffset="6">11437 10714 0,'0'0'0,"0"0"15,0 0 1,0-5-16,0 1 0,0-1 16,3 0-1,4 0-15,0 0 16,7 0-16,0 1 15,-1-1-15,8 0 16,7 5 0,-1 0-16,1 0 15,3 0-15,0 0 0,4 0 16,2 0 0,2-4-16,-8 4 15,3 0-15,5 0 16,-2 0-16,2 0 15,-2 0-15,2 0 16,-2 0 0,2 0-16,-2 0 0,2 4 15,2-4 1,-3 0 0,0 0-16,-3 0 0,-1 5 15,1 0-15,3-5 16,-7 0-1,3 4-15,1-4 0,-1-4 16,1 4-16,3 0 16,0-5-1,-4 0-15,1 1 16,3-1-16,-3 5 16,-1-5-16,-3 5 15,4-5-15,3 5 16,-4 0-16,1 0 15,0-5-15,-1 1 16,4 4 0,-3 0-16,-4 0 15,3 0-15,1 0 16,-1 0 0,1 0-16,-4 0 0,7-5 15,-3 5-15,-1-5 16,1 5-1,-4 0-15,4 0 0,2 0 16,-2 5 0,-4-5-16,0 0 15,4 0-15,3 0 16,-4-5-16,4 0 16,-7 5-1,-3 0-15,6 0 0,1 0 16,-7 0-16,3 0 15,-4 0 1,1 0 0,3-4-16,4-1 0,-11 0 15,4 5-15,-4-5 32,0 5-32,-3 0 0,6-4 0,1-1 15,-4 5-15,-3 0 16,3-5-1,-6 5-15,-1 0 16,3 0-16,5 0 16,2 0-1,-3 0-15,-6 0 0,3 5 16,-1 0-16,-3-1 16,1-4-16,-1 5 31,4 0-31,-4-5 0,0 0 0,-6 0 15,-1 5 1,-3-5 0,0 0-16,0 0 0,-4 0 15,1 0-15,-1 0 16,1 0 0,3 0-16,-4 0 0</inkml:trace>
  <inkml:trace contextRef="#ctx0" brushRef="#br1" timeOffset="7">14657 10452 0,'0'0'0,"0"0"16,0 0-16,0 0 15,0 0 1,0 0-16,4 0 0,2 0 16,1 5-1,7 4-15,0 1 16,3-1-16,1 0 15,-1 1 1,0 0-16,0-1 0,-3 1 16,-3-1-16,-1 6 31,0-6-31,-6 1 0,-4 4 16,-7 10-16,-14 14 15,-13 10-15,-11 4 16,-18 5-16,-78 58 15</inkml:trace>
  <inkml:trace contextRef="#ctx0" brushRef="#br1" timeOffset="8">11817 6749 0,'0'0'0,"0"0"0,0 0 16,0 0-16,0 0 15,0 0-15,0 0 16,0 0-16,0 0 16,0 0-1,0 0-15,0 5 16,-4 9-16,4 20 16,0 4-16,0 5 15,0-5 1,0-5-1,0-4-15,0-5 0,0-1 0,0-9 16,0 1 0,0-5-16,0-6 0,0 1 15</inkml:trace>
  <inkml:trace contextRef="#ctx0" brushRef="#br1" timeOffset="9">12034 6821 0,'0'0'16,"0"0"-16,0 0 16,0 0-16,0 0 15,0 0 1,0 0-16,0 0 0,0 0 16,-3-5-16,0 0 15,-1 5 1,-3 0-16,-3 0 15,-1 5-15,1 5 16,-4 9-16,4-1 16,-4 7-16,7-7 15,4 2-15,-5-6 16,5 0 0,3-4-16,0-5 15,0-1-15,3 1 16,1 0-16,0-5 15,2-5 1,2-9-16,-2 4 16,1 0-16,-3 1 0,-1 4 15,0 1-15,1-1 16,0 5 0,-4 0-1,0 0-15,6 9 0,1 10 16,0 1-16,0-2 15,0 2-15,7-1 16,3-5-16,-3-5 16,0-4-16,3-5 15,-6 0 1</inkml:trace>
  <inkml:trace contextRef="#ctx0" brushRef="#br1" timeOffset="10">12145 6778 0,'0'0'0,"0"0"15,0 0 1,0 0-16,0 0 16,0 0-16,0 0 15,0 0-15,0 0 16,0 0-16,7 0 15,3 5-15,4 0 16,0-1-16,-4-4 16,1 0-1,-5 0-15,2 5 16,-5 0-16,0 9 16,-6 5-16,-4 14 15,-7 5 1,-3 5-16,3-5 0,0-4 15,7 9 1,7-20-16</inkml:trace>
  <inkml:trace contextRef="#ctx0" brushRef="#br1" timeOffset="11">14263 10957 0,'0'0'0,"0"-5"16,0 5-16,0 0 0,0 0 15,0 0-15,0 0 16,0 0 0,0 0-16,0 0 15,0 0-15,0 14 16,-3 20-16,-1 23 16,4 5-16,0 0 15,-3 0-15,3-19 16,0-5-1,0-5-15,0-9 16,0-9-16,0-11 16,0 1-1,0 0-15,0-5 0</inkml:trace>
  <inkml:trace contextRef="#ctx0" brushRef="#br1" timeOffset="12">14502 11167 0,'0'-5'16,"3"0"-1,-3 0-15,0 0 0,0 1 16,0-1-16,0 0 16,0 1-16,-3-6 15,-1 5-15,1 1 16,-1-1 0,-3 0-16,1 5 15,-5 0-15,-3 5 16,0 4-16,0 6 15,1 3-15,-1 11 16,0 0 0,7-6-16,7 2 0,0-2 15,7-8 1,0-1-16,0-9 16,0-1-16,7 1 15,3-10 1,0-9-16,4 0 0,-4-5 15,1-5-15,-8 5 16,-3 0-16,-4 9 16,1 0-16,-1 6 15,-3-1 1,0 5-16,0 0 16,0 0-1,0 9-15,0 1 0,0 9 16,0 5-16,0 0 15,7 0 17,0-5-32,0-5 0,0-9 0,0-1 15,0-4-15,0 0 16</inkml:trace>
  <inkml:trace contextRef="#ctx0" brushRef="#br1" timeOffset="13">14750 11000 0,'0'0'16,"0"0"-16,0 0 16,0 0-1,0 0-15,0 0 0,0 4 16,4 16-1,-1 8-15,-3 10 0,0 1 16,4 3 0,-1 1-16,-3-9 15,0-11-15,0-8 16,-3-1 0,-4 0-16,3-9 0</inkml:trace>
  <inkml:trace contextRef="#ctx0" brushRef="#br1" timeOffset="14">14650 11381 0,'0'0'0,"0"0"16,0 0-16,0 0 15,0 0 1,0 0-16,0 0 0,7 0 15,0 0 1,3 0-16,8 0 16,2 0-16,1-5 15,3 0-15,-6 5 16,-8 0-16,-7 0 16</inkml:trace>
  <inkml:trace contextRef="#ctx0" brushRef="#br1" timeOffset="15">14889 11057 0,'0'0'0,"0"0"15,0 0-15,0 0 0,0 0 16,0 0-16,0 0 16,0 0-1,0 0-15,0 0 16,0 0-16,0 0 16,3 5-16,4 5 15,7-1-15,3 0 16,7 6-16,4-6 15,-4-4 1,0 0-16,-6 0 0,-1-1 16,0 1-1,-6-5-15,-1 0 16,-3 0-16,0 0 31,-4 0-31,1 0 0,-1 0 0,-3 0 16,0 0-1,-3 9-15,-4 6 0,-7 18 16,-3 5 0,-4 10-16,0-5 15,7-10-15,0-4 16,11-15-16,0-9 16,3 0-16</inkml:trace>
  <inkml:trace contextRef="#ctx0" brushRef="#br1" timeOffset="16">11495 10690 0,'0'0'15,"0"0"-15,0 0 16,0 0-16,0 0 15,0 0 1,0 0-16,0 0 0,0 0 16,0 0-1,0 0-15,0 0 16,0 0-16,0 0 16,0 0-16,4 0 15,-1-5-15,0 0 16,5 1-16,2-1 15,4 0-15,-1-4 16,5-6 0,-1 1-16,4 0 15,7-5-15,-5 0 16,2 5-16,-1-1 16,3 1-16,1 0 15,0-6 1,-4 2-16,7 3 0,1-4 15,-1-5 1,0 0 0,-4 1-16,4-1 0,-3 5 15,-4 4-15,4-4 16,0 0 0,-5 5-16,5 0 0,0-5 15,0-1-15,3 2 16,0 3-1,-7-4-15,-3 5 16,10-10-16,-3 5 16,-4 5-16,-4-1 15,4 1 1,1 0-16,-1-1 0,0 1 16,-3 0-16,0-5 31,3 5-31,0-6 0,0 6 15,0-5-15,-3 0 16,0 0-16,3 0 16,0 0-16,-3 5 15,0-1-15,3 1 16,0 0 0,0-1-16,-3 6 0,-4-1 15,4-4 1,0 0-1,-1-1-15,5 6 0,-5-5 16,1 4-16,0 0 16,0-4-16,3 0 15,0-5-15,-3 0 16,-1 5-16,4-1 16,-3 1-1,0 0-15,0-1 16,-4 6-16,0 0 15,1-6 1,2 1-16,-2 4 0,-1 1 16,0-1-16,1 0 15,-1 1 1,0 0-16,4-6 0,3 1 16,-3-5-1,-1 0-15,1 4 16,0 1-16,0 0 15,-1-1-15,-3 1 16,1 5-16,3-6 16,-1 1-1,1 0-15,3 0 0,-7 4 16,1 0 0,-1 1-1,1-5-15,2-1 0,1 1 16,-4 5-16,-3-6 15,3 6 1,1-1-16,-1 1 0,0-1 16,-3 1-16,0-1 31,0 1-31,-4-1 0,0 1 16,1 4-16,-5 0 15,2 0 1,2 0-16,-3 1 0,-1-1 15,-2 0-15,6 1 16,1-1-16,-4 5 31</inkml:trace>
  <inkml:trace contextRef="#ctx0" brushRef="#br1" timeOffset="17">13942 8908 0,'0'0'0,"0"0"16,0 0-16,0 0 15,0 0-15,3 0 16,4 0-16,0 5 16,7-5-16,3 0 15,1 0-15,-1 0 16,0 0-16,0 0 15,-6 0 1,-1 0-16,-3 0 16,-4 4-16,1 6 15,-1 4 1,-6 10-16,-1 14 0,-6 5 16,0 0-16,3-10 15,0-4 1,0-10-16,3-9 0,4-5 15</inkml:trace>
  <inkml:trace contextRef="#ctx0" brushRef="#br1" timeOffset="18">14301 8569 0,'0'0'16,"0"0"-16,0 0 15,0 5-15,4 14 16,-1 20-16,1 8 16,-1 10-16,-3 0 15,3-14 1,-3-9-16,4-1 0,-4-9 16,4-10-1,-4 1-15,3-11 16,-3-4-16</inkml:trace>
  <inkml:trace contextRef="#ctx0" brushRef="#br1" timeOffset="19">14591 8703 0,'0'0'0,"0"0"15,0 0-15,0 0 16,0-5-16,4 0 15,-1 1-15,-3-6 16,0 1-16,-3-1 16,-1 0-16,1 1 15,-4 0 1,0 4-16,0 5 16,-3 0-16,-1 0 15,1 9-15,-4 1 16,-3 4-16,3 5 15,1 0 1,5 0-16,2 0 0,2 10 16,4-5-1,0 0-15,7-5 16,7 0 0,0-5-16,3 0 0,7-9 15,4-5-15,-1-5 16,-2-4-1,-5-5-15,1-6 0,-4 2 16,-6-2 0,-1-3-16,-6-6 15,-4 10-15,-4 0 16,1 9-16,-1 1 16,-3-1-1,-3 6-15,-7-1 0,-1 10 16,1-1-16,14 1 15</inkml:trace>
  <inkml:trace contextRef="#ctx0" brushRef="#br1" timeOffset="20">14585 8498 0,'0'0'0,"0"0"15,0 0-15,0 0 16,0 0-16,0 0 16,0 0-16,0 10 15,3 9-15,-6 14 16,-1 24-16,-6 15 16,-1-6-16,5-3 31,-2-11-31,2 0 0,-1 0 0,7-4 15,0-19 1,3-5 0,-3-10-16</inkml:trace>
  <inkml:trace contextRef="#ctx0" brushRef="#br1" timeOffset="21">14757 8565 0,'0'0'15,"0"0"-15,0 0 16,4 0-16,3 0 16,0 9-16,6 1 15,5-1-15,2 1 16,5 4-16,-1 1 16,-7-6-1,0-4-15,-6-1 16,-1 1-16,-3 0 15,-4 5-15,1-1 16,-8 5 0,-13 20-16,-17 23 0,-15 5 15,-3 5-15,25-34 16</inkml:trace>
  <inkml:trace contextRef="#ctx0" brushRef="#br0" timeOffset="22">11623 10680 0,'0'0'0,"0"0"16,-7-4-16,0 4 15,0-5-15,0 5 16,4 0-1,0 0-15,-1 0 16,4 0-16,0 0 16,0-5-16,0 1 15,0-1-15,0 0 16,0 0-16,0-4 16,7-6-16,0-4 15,7-5 1,-1 1-16,5-6 15,3 0-15,-1-4 16,1 0 0,0-5-16,3-1 0,3-4 15,-2 1-15,-1-6 16,7-5 0,-3 6-16,-1-1 15,1 1-15,-4-1 16,0 0-1,4-4-15,0 0 0,-1-1 16,5 1-16,-5-1 31,-3 5-31,1 6 0,-5 4 0,1 5 16,3-1-16,0-4 16,0 0-1,1 0-15,-1 0 16,-3 4-1,3-4-15,0-5 0,-3 5 16,0 5-16,-1-1 31,-3 6-31,1-1 0,-1 5 0,-3 1 16,3-6 0,4-5-16,-4 6 15,0-1-15,-3 1 16,0 4-1,0 0-15,-4 5 0,1 5 16,-1 4-16,-3 0 31,0 1-31,0 0 0,-4 4 16,1 0-16,-1 0 16,0 1-1,1-1-15,-1 5 0,1-5 16,-1 0-16,-3 5 15,0 0-15,0 0 16,0 0-16,0 0 16,0 0-1,0 0-15,0 0 16,0 0-16,0-5 16,0 5-16,0-4 15,0-1-15,0 5 16,0 0-16,0 0 15,0 0 1,-3 0-16,-1 0 0,-6 0 16,-4 5-1,0 4 1,1 1-16,-1-1 0,0 1 16,0-1-16,0 1 15,4-1-15,3-4 16,0 0-16,4 0 15,3-5 1,0 0-16,0 0 16,0-5-16,0 0 15,7 0 1,0-4-16,-1-1 0,8 1 16,0-1-16,0 6 15,0-1-15,-4 0 16,0 5-16,1 0 15,-4 10 1,3-1-16,-7 10 16,4 5-16,0 9 15,0-4-15,0-5 16,0-1-16,0-3 16,0-11-16</inkml:trace>
  <inkml:trace contextRef="#ctx0" brushRef="#br0" timeOffset="23">12853 7898 0,'0'0'16,"0"0"-16,0 0 16,0 0-16,0 0 15,0 4-15,4 6 16,-1 19-16,-3 28 15,0 9 1,0 1-16,-3 0 16,-1-10-16,1-9 15,3-5-15,3-15 16,1-14-16</inkml:trace>
  <inkml:trace contextRef="#ctx0" brushRef="#br0" timeOffset="24">12971 7950 0,'0'0'16,"0"0"-16,3 0 15,4 5-15,4-1 32,-5 1-32,8 5 0,7 9 15,-4-5-15,4 6 16,0 3-1,-4 6-15,-7-6 0,1-8 16,-8 4 0,1-5-16,-1 6 0,-3-6 15,-3 0 1,-1-4-16,-3 4 0,0-10 16,0 1-1,0 0 1,1-5-16,2-5 0,1 0 15,3-13-15,7-16 16,6-13 0,12-20-16,6 0 0,-7 15 15,-3 18 1,-4 10-16,-7 10 16,-3 9-16,-3 1 15</inkml:trace>
  <inkml:trace contextRef="#ctx0" brushRef="#br0" timeOffset="25">13403 7931 0,'0'0'0,"0"0"0,0 0 16,0 0 0,0 5-16,0 0 15,7 4-15,0 0 16,3 1-16,4 0 16,-1 4-16,1-5 15,4-4-15,-1 0 16,0 0-16,-3 0 15,-4 0 1,-3-1-16,-3-4 16,-1 0-16,1 0 15,-4 0 1,-4 10-16,-6 9 0,-8 9 16,-6 6-1,-3 4-15,-1-5 0,11-9 16,17-19-1</inkml:trace>
  <inkml:trace contextRef="#ctx0" brushRef="#br1" timeOffset="26">11478 10723 0,'0'0'0,"0"-4"15,0-1-15,4 0 16,-4 1-16,0-1 15,0 0-15,0 0 16,0 0-16,-4 0 16,0-4-16,1 0 15,0-1 1,-1 0-16,-3 1 16,0-5-16,0-1 15,1 6-15,-2-6 16,2 1-16,-5 0 15,4-1-15,0 6 32,1-5-32,2-1 0,-3 1 0,0 0 15,-3 0 1,-1-5 0,5 0-16,-1-1 0,0 2 15,0-7-15,0 7 16,0-7-16,0 2 15,4-1-15,-4 0 16,0 0 0,0 1-16,-3-6 15,3 0-15,0 6 16,0-1 0,0-5-16,0 0 0,0 1 15,4 4-15,-1-5 16,1-4-1,-4 4-15,0 11 0,0-7 16,0 2 0,0-1-16,0 0 15,0 5-15,-3-4 16,3-6-16,0 5 16,0 0-16,0 0 15,0 0-15,4 1 16,0 3-1,-1 2-15,-3-7 16,0 7-16,0-2 16,1 2-16,2-7 15,-3 7-15,0-1 16,4-1-16,-1 2 16,-3 3-16,0 1 15,1 0-15,-1-1 16,3 1-1,1 0-15,-1 4 16,1-4-16,-4 4 16,0 1-16,3-1 15,-2 1-15,2-1 16,-3 0-16,0 1 16,0 0-1,1-1-15,-1 0 0,3 1 16,1 0-1,-1-1 1,1 0-16,-1 1 0,1-1 16,-1 1-16,1-1 15,-1 1 1,1-6-16,-4 6 0,4 0 16,-4-6-1,0 5-15,3 1 0,1 0 16,0-1-1,-1 0 1,1-4-16,-1 0 0,1-1 16,-1 1-16,1 0 15,-1 0 1,-3-1-16,0 1 16,1 5-16,-1-6 0,0 6 15,3-1 1,1-4-1,-4 4-15,3-4 0,-2 0 16,2-1-16,-3 1 16,0 0-1,0 0-15,0-6 0,1 2 16,-1-2 0,3 6-16,-3-5 15,0 0-15,0 0 16,1 0-1,-1 0-15,0 5 0,0-6 16,0 6-16,0-5 16,0-5-1,-3 0-15,-1 1 0,4 3 16,1 1 0,-5 1-16,4-2 15,-3 1-15,3 0 16,-3 0-1,-1 0-15,4 0 0,-3 0 16,3-5-16,0 5 16,0 0-16,0 0 15,0 0-15,-3 0 16,3 0 0,0 0-16,0 0 15,0 0-15,1 9 16,2-4-16,-3 4 15,4-4-15,-4 4 16,0 1 0,3-1-16,1 1 0,-1 4 15,1 0 1,3 0-16,-3 0 16,3 5-16,0 0 15,0 0 1,-4 0-16,1 10 0,-1 5 15,1 3-15,-4 11 16,0 0 0,0 4-16,4-9 15,-1-5-15,1-5 16,-1-4-16,1 0 16,3-6-16,0 1 15,0-5 1,0-5-16,0-4 0,0-11 15,3-3-15,1 4 16,-1 0 0,1 0-16,3 4 15,-1 6-15,8-5 16,3 4 0,4 0-16,7 10 0,-1 0 15,-2 5-15,-1 5 16,0 4-1,-7 5-15,-6-9 0</inkml:trace>
  <inkml:trace contextRef="#ctx0" brushRef="#br1" timeOffset="27">10009 7245 0,'0'0'0,"0"0"16,0 0-16,0 0 16,0 0-16,0 0 15,0 9-15,7 20 16,7 19-16,-4 9 16,1 5-1,3 0-15,0-10 16,-4-14-16,-3-9 15,0-5-15,6-10 16,1-5-16,-7-4 16</inkml:trace>
  <inkml:trace contextRef="#ctx0" brushRef="#br1" timeOffset="28">10289 7259 0,'0'0'0,"-3"-5"16,-1 1-16,1-1 15,0 0-15,-1 0 16,0 0-16,1 1 16,0-1-1,-1 5-15,1 0 16,-1 0-16,-6 0 16,0 5-16,-8 4 15,5 1-15,2 4 16,1 5-16,-1 14 15,1 1-15,3-10 16,7 0 0,0-1-16,7 1 15,0 0-15,3-9 16,4-1-16,0-10 16,3 1-16,-3-10 15,7-4-15,3-5 16,-3-10-16,-1-5 31,-2-4-31,-8-1 0,0 6 16,-6-1-16,-1 0 15,1 6 1,-8 4-16,1 0 0,-1 9 16,1 1-16,-8-1 15,-2 10 1,-5 0-16,5 5 0,6-5 15</inkml:trace>
  <inkml:trace contextRef="#ctx0" brushRef="#br1" timeOffset="29">10192 7092 0,'0'0'0,"0"0"0,0 0 0,0 0 16,0 0-1,4 0-15,0 0 16,-1 0-16,4 10 16,0 9-16,3 24 15,0 23 1,-3 15-16,0-9 0,0-15 31,0 0-31,4-4 0,-8-11 0,7-13 16,8-5-1,-8-14 1,-7-5-16</inkml:trace>
  <inkml:trace contextRef="#ctx0" brushRef="#br1" timeOffset="30">10445 7207 0,'0'0'0,"0"0"16,0 0-16,0 5 31,3 4-31,1 10 0,3 9 16,-1 6-16,-2-5 15,3-6-15,-4 1 16,4-5-16,4-5 16,-8-4-1</inkml:trace>
  <inkml:trace contextRef="#ctx0" brushRef="#br1" timeOffset="31">10445 7526 0,'0'0'0,"0"0"0,0 0 16,0 0-16,0 0 15,0 0 1,0 0-16,0 0 16,7 0-16,0 0 15,-1-5-15,5 1 16,3-6-16,0 0 15,-1-4 1,1 0-16,0-5 16,-7 9-16</inkml:trace>
  <inkml:trace contextRef="#ctx0" brushRef="#br1" timeOffset="32">10566 7107 0,'0'0'0,"0"0"16,0 0-16,0 0 15,3 0-15,11 9 16,7-4-16,3 0 16,4-1-1,-4-4-15,-4 0 16,-2 0-16,-4 0 16,-4 0-1,0 5-15,-3 5 0,-3 9 16,-4 19-16,-18 28 15,-13 20 1,-3-29-16,16-32 16</inkml:trace>
  <inkml:trace contextRef="#ctx0" brushRef="#br0" timeOffset="33">11139 9680 0,'0'0'15,"0"0"-15,0 0 16,0 0-16,0 0 16,0 0-16,0 0 15</inkml:trace>
  <inkml:trace contextRef="#ctx0" brushRef="#br0" timeOffset="34">12580 8755 0,'0'0'0,"0"0"0,0 0 0,0 0 16,-3 0-16,-1 0 15,1 0 1,-7 5-16,-4 0 0,0 0 15,0 0-15,7-1 16,-10 1 0,3 0-16</inkml:trace>
  <inkml:trace contextRef="#ctx0" brushRef="#br0" timeOffset="35">12335 8884 0,'0'0'16,"0"0"-16,0 0 15,0 0 1,-3 0-16,-1 5 0,0 0 16,1-1-16,-4 1 15,0 0 1,-3 4-16,-4 1 15,4-1-15,-4-4 16,3 0-16,8 0 16,-52 23-1,55-28 1,0 0-16,0 0 0,0 0 0,0 0 16,0 0-16,0 0 15,0 0 1,0 0-16,0 0 15,0 0-15,0 0 16,0 0-16,0 0 16</inkml:trace>
  <inkml:trace contextRef="#ctx0" brushRef="#br0" timeOffset="36">12149 9003 0,'0'0'0,"-4"0"16,0 5-16,-2 0 15,2-1 1,-3 1-16,0 0 15,-3 0-15,-1 0 16,8-5-16</inkml:trace>
  <inkml:trace contextRef="#ctx0" brushRef="#br0" timeOffset="37">11938 9146 0,'0'0'0,"0"0"16,0 0-16,0 0 16,0 5-16,0 0 15</inkml:trace>
  <inkml:trace contextRef="#ctx0" brushRef="#br0" timeOffset="38">11786 9246 0,'-4'0'16,"-3"0"-16,0 0 15,4 0-15,-4 0 16,0 5-16,0 0 15,0-1-15,-3-4 16,6 0-16</inkml:trace>
  <inkml:trace contextRef="#ctx0" brushRef="#br0" timeOffset="39">11620 9408 0,'-4'-4'16,"1"-1"0,-4 5-16,3 0 0,1 0 15,-4 0-15,-4 0 16,5 0-1,-8 5-15,0 4 0,0-4 16,4 0 0,6-1-1</inkml:trace>
  <inkml:trace contextRef="#ctx0" brushRef="#br0" timeOffset="40">11416 9480 0,'0'0'0,"0"0"31,0 0-31,0 0 0,0 0 16,0 0-16,0 0 15,0 0-15,0 0 16</inkml:trace>
  <inkml:trace contextRef="#ctx0" brushRef="#br0" timeOffset="41">11305 9527 0,'0'0'0,"0"5"16,-3-5-16,-1 5 16,1-5-1,-1 5-15,1 0 0,3-1 16,0 6 0,0-6-16,0 1 0,0 0 15,0-5-15</inkml:trace>
  <inkml:trace contextRef="#ctx0" brushRef="#br0" timeOffset="42">11264 9694 0,'-7'-4'16,"-4"4"-16,1 0 15,3 0-15,0 0 16,7 0-16,0 0 16,0 0-16</inkml:trace>
  <inkml:trace contextRef="#ctx0" brushRef="#br0" timeOffset="43">12760 8917 0,'0'0'0,"0"0"0,0 0 16,0 0-1,-3 0-15,3 5 16,0 0-16</inkml:trace>
  <inkml:trace contextRef="#ctx0" brushRef="#br0" timeOffset="44">12767 9070 0,'0'0'0,"0"0"16,0 0-16,0 5 15,3 4 1,8 6-16,3 3 0,-11-8 15</inkml:trace>
  <inkml:trace contextRef="#ctx0" brushRef="#br0" timeOffset="45">12850 9265 0,'0'0'0,"0"0"15,0 0-15,0 0 16,0 0-16,0 0 16,3 0-16,1 0 15,-1 0-15</inkml:trace>
  <inkml:trace contextRef="#ctx0" brushRef="#br0" timeOffset="46">12957 9404 0,'0'0'16,"0"0"-1,0 0-15,0 0 0,3 9 16,1-4-16,-1 0 31</inkml:trace>
  <inkml:trace contextRef="#ctx0" brushRef="#br0" timeOffset="47">13005 9599 0,'0'0'0,"0"0"0,0 0 15,0 0 1,0 0-16,4 5 15,3 4-15,-4-4 16</inkml:trace>
  <inkml:trace contextRef="#ctx0" brushRef="#br0" timeOffset="48">13092 9704 0,'0'0'0,"0"0"0</inkml:trace>
  <inkml:trace contextRef="#ctx0" brushRef="#br0" timeOffset="49">13064 9842 0,'0'0'16,"0"0"-16,0 0 15,0 0-15,0 0 16,0 0-16,0 0 15,4 0-15,2 0 16,1 4-16,0 6 16,4 0-16,-1-1 15,0 5-15,1 6 16,-1-1 0,0 0-1,1 5-15,-4 4 0,-4-4 16,1 0-1,-4-5-15,-4-5 0,1 1 16,-1-6-16,1-4 16,-1 0-16,4-1 15,-3-8 1,3-1-16,0-9 16,0-15-16,10-5 15,4-13-15,3-6 16,1 6-16,2 8 15,1 6-15,-7 10 16,-4 3 0,1 11-16,6-1 15,0 6-15,-10 4 16</inkml:trace>
  <inkml:trace contextRef="#ctx0" brushRef="#br0" timeOffset="50">13410 9985 0,'0'0'0,"-4"0"0,-3 4 16,0-4-16,1 0 15,2 0-15,0 0 16,1 5-16,0 0 16,-1 5-16,1-1 15,-4 10 1,3 1-16,1-2 15,3 2-15,0-6 16,0 0-16,7 0 16,0-4-16,3-5 15,4 0-15,0-10 16,0 0-16,3-10 16,0-3-16,-6-1 15,-5-1 1,-2 2-16,-8-2 15,1 1-15,-4 10 16,-3-1-16,-4 10 16,3 5-16,11-5 15</inkml:trace>
  <inkml:trace contextRef="#ctx0" brushRef="#br0" timeOffset="51">10486 9651 0,'0'0'0,"0"0"16,0 0-16,0 0 15,0 0-15,7 0 16,0 0-1,7 5-15,7 4 16,-1 1-16,1 9 16,3 0-16,0 5 15,1 5 1,-8-1-16,-3-4 0,-4 4 16,-6-3-16,-4-2 15,-4 1-15,1-5 16,-8 0-1,-3-4-15,4-6 16,-4-4-16,7-1 16,0-8-1,1-1-15,-1-9 0,7-15 16,3-19-16,11-4 31,7 0-31,-1 14 0,-2 4 16,-5 6-16,-2 8 15,-4 16-15,-4 4 16</inkml:trace>
  <inkml:trace contextRef="#ctx0" brushRef="#br0" timeOffset="52">10859 9966 0,'0'0'16,"0"0"-16,0 0 16,0 0-16,7 9 15,0 15-15,7 14 16,-4-4 0,-6-15-16</inkml:trace>
  <inkml:trace contextRef="#ctx0" brushRef="#br0" timeOffset="53">3568 11434 0,'0'0'0,"0"0"0,0 0 0,0 0 15,0 0-15,3 0 16,1 0-16</inkml:trace>
  <inkml:trace contextRef="#ctx1" brushRef="#br0">4514 10715 0</inkml:trace>
  <inkml:trace contextRef="#ctx0" brushRef="#br2" timeOffset="55">11478 10657 0,'0'0'0,"0"0"0,0 0 15,0 0 1,0 0-16,0 0 0,0 0 16,0 0-16,0 0 15,0 0-15,0 0 16,0 0-1,0 0-15,0 0 16,0 0-16,0 0 16,0 0-16,0 0 15,0 0-15,0 0 16,0 0-16,0 0 16,0 0-16,0 0 15,0 0 1,0 0-16,0 0 15,4 5-15,-1-1 16,0 1-16,1 0 16,-1 4-16,1 1 15,-1 0 1,-3-1-16,7 15 0,3 0 16,-3-1-1,-3-8-15,-1-1 16,1 0-16,-1 5 15,4 0 1,0 1-16,0-2 0,0 2 16,0-1-16,-1-5 31,2 0-31,-5 1 0,4-1 0,-4 0 16,1-4-1,-1-1 1,1 5-16,-1-4 0,1 0 15,2-1-15,-2 5 16,3 1 0,-4-1-16,1-4 0,-1-1 15,1 5-15,-1-4 16,0-1 0,1 1-1,0-1-15,-1-4 0,0 0 16,1 0-16,0 4 15,-1 1 1,4-1-16,-4 6 0,1-6 16,2 5-16,-2 1 31,0-1-31,-1-4 0,0-1 16,1 0-16,-4 1 15,0-5 1,0 5-16,0-1 0,3 5 15,1-4-15,-1 4 16,0-4 0,1-1-16,0 6 0,-1-1 15,0 0 1,1-4-16,0 4 16,-1 0-1,0 5-15,1-4 0,-1-1 16,1-5-16,-1 1 15,0 4 1,1 0-16,0 1 0,-1-1 16,-3-4-1,3-1 1,-3 1-16,4-1 0,-4 1 16,0-1-16,3 1 15,-3-1 1,4 1-16,-1 0 0,1-1 15,-1 0-15,1 6 16,-1-1 0,0-4-16,1-1 15,0 1-15,-1-1 16,-3 1-16,3-1 16,1 1-16,-1 4 15,1-4-15,-1 4 16,0 0-16,1-4 15,0 4 1,-1-5-16,0 1 16,1 0-16,0-1 15,2 1 1,1-1-16,0 6 0,0 4 16,0-1-16,0 2 15,6 8 1,1 1-16,-3-5 0,-1-1 15,0-3-15,1-6 16,-8 0 0,1-5-16,-1-4 15,-3-5-15,0 0 16</inkml:trace>
  <inkml:trace contextRef="#ctx0" brushRef="#br2" timeOffset="56">12003 11767 0,'0'0'16,"0"0"-16,-3 0 15,-1 0-15,1 0 16,-1 0-16,1 0 15,0 0-15,-1 0 16,0 0-16,1 0 16,0 0-16,-4 5 15,-3 4 1,-4 11-16,-4 3 16,1 6-16,-4 4 15,1 0 1,6-8-16,0-7 0,7-3 15,3-1 1,4-4-16,0-10 0,0 0 16</inkml:trace>
  <inkml:trace contextRef="#ctx0" brushRef="#br2" timeOffset="57">11765 11843 0,'0'0'16,"0"0"-16,0 0 15,7 0-15,3 10 16,11-1-16,7 10 16,9 10-1,12 9 1,-18-14-16,-21-14 0</inkml:trace>
  <inkml:trace contextRef="#ctx0" brushRef="#br2" timeOffset="58">11067 11929 0,'0'0'0,"0"0"16,-4 0 0,-3 0-16,0-5 0,1 5 15,2 0-15,1 0 16,-1 0 0,4 0-16,0 0 15,0-5-15,0 1 16,7-1-16,3 0 15,4-4-15,7-1 16,7 5-16,3 5 16,3-14-1,-16 5-15</inkml:trace>
  <inkml:trace contextRef="#ctx0" brushRef="#br2" timeOffset="59">11236 11624 0,'0'0'0,"0"0"16,0 0-16,0 0 0,0 0 15,0-4-15,4-1 16,2 0-16,1 5 15,0 0 1,7 0-16,7 0 16,0 5-16,-1 4 15,1 1 1,0 9-16,-1 5 0,-2-1 16,-8 1-1,1 0-15,-8 0 0,-3 0 16,-3-1-1,-1-4-15,0-4 16,-2-1-16,-1-5 16,0-4-1,0 0-15,3 0 0,1-5 16,0-5-16,3-14 16,0-19-1,10-14-15,4-10 16,7 0-1,-4 9-15,0 15 0,0 5 16,4 13-16,-4 6 16,-10 10-1</inkml:trace>
  <inkml:trace contextRef="#ctx0" brushRef="#br2" timeOffset="60">11626 11724 0,'-3'0'16,"0"0"-16,3 0 15,0 0-15,0 0 16,0 0-16,0 10 16,0 4-16,0 10 15,3 19-15,4-5 16,-3-19-16</inkml:trace>
  <inkml:trace contextRef="#ctx0" brushRef="#br2" timeOffset="61">11589 10714 0,'0'0'0,"0"0"0,0 0 0,0 0 15,0 0-15,0 0 16,0 0-1,0 0-15,0-5 16,0 5-16,0 0 16,3-4-16,4-1 15,0 0-15,0 5 16,3 0-16,1 0 16,-1 0-16,0 0 15,1 0-15,3 0 16,-1 0-16,5 5 31,-1 0-31,0-5 0,0 4 16,0 1-16,-3 0 15,4-1-15,-5 1 16,1 0-16,0 0 16,0 0-16,3 0 15,4-1 1,-4 1-1,1 0-15,-1-1 0,0 1 16,-3-5-16,3 0 16,0 0-16,1 0 15,-1 5-15,-3 0 16,0-1-16,3 1 16,0 0-1,-3 0-15,4-5 0,-5 0 16,8 0-1,0 5 1,-4-1-16,0 1 16,-3 4-16,3 1 0,1 0 15,-1-1 1,0-4-16,0-1 0,4 1 16,-3 0-16,-1 0 15,0 0 1,4 0-1,-4-1-15,0 1 0,1 0 16,-1-1-16,0 1 16,0 0-1,1-5-15,-1 5 0,0 0 16,4 0-16,-4-1 16,4 1-1,-4 0-15,1-1 16,-5 1-16,1 0 15,3 0 1,-3-1-16,4 1 0,2-5 16,1 5-16,-4 0 15,1 0 1,-1-5-16,0 4 16,-3 1-16,0-5 15,3 5-15,0-5 16,-3 4-1,0-4-15,3 0 0,-3 0 16,0 0-16,-4 0 16,1 0-16,-1 5 15,0-5-15,1 5 16,-1-5 0,4 5-16,3 0 15,0 0-15,-6-1 16,-1 1-1,1 0-15,-1-1 0,0 1 16,-3 0-16,3 0 16,1-5-1,-1 5-15,-3-5 16,0 5-16,3-1 16,1 1-16,-1 0 15,0-1 1,1-4-16,-1 0 0,1 0 15,-8 0-15,1 0 16,-1 0 0,0 0-16,-3 0 15,-3 0-15,3 5 16,0-5 0</inkml:trace>
  <inkml:trace contextRef="#ctx0" brushRef="#br2" timeOffset="62">13230 10947 0,'-4'-4'0,"1"-1"0,0 0 16,-1 1-16,4 4 15,0 0-15,0 0 16,0 0 0,0 0-16,0 0 15,7 4-15,3 6 16,4-1-16,7 1 16,0 9-16,3 0 15,-3 0 1,-4 0-16,0-5 15,1 1-15,-8-6 0,-3 1 16,-4-6 0,1 1-16,-1 5 15,-6-1-15,-4 6 16,-14 8-16,-3 1 16,-11 5-1,-3 4-15,0-4 16,0-5-16,24-15 0</inkml:trace>
  <inkml:trace contextRef="#ctx0" brushRef="#br2" timeOffset="63">13099 9751 0,'0'0'0,"0"0"0,0 0 16,0 0-16,0 0 16,0 0-1,0 0-15,0 5 16,0 5-16,3 9 15,-3 4-15,0-13 16</inkml:trace>
  <inkml:trace contextRef="#ctx0" brushRef="#br2" timeOffset="64">13133 10180 0,'0'0'0,"0"0"15,0 0-15,0 0 16,0 10 0,11-1-16,-1 1 0,-3-6 15</inkml:trace>
  <inkml:trace contextRef="#ctx0" brushRef="#br2" timeOffset="65">13257 10499 0,'0'0'16,"0"0"-16,0 0 16,0 0-1,0 10-15,0 4 16,0 10-16,4-14 16</inkml:trace>
  <inkml:trace contextRef="#ctx0" brushRef="#br2" timeOffset="66">13354 10833 0,'0'0'0,"0"0"0,0 0 16,0 0-16,4 10 15,3 4 1,-4-10-16</inkml:trace>
  <inkml:trace contextRef="#ctx0" brushRef="#br2" timeOffset="67">13434 10976 0,'0'0'0,"0"0"31,0 0-31,0 0 0,0 0 0,0 5 15</inkml:trace>
  <inkml:trace contextRef="#ctx0" brushRef="#br2" timeOffset="68">11993 11982 0,'-4'0'0,"1"0"16,0 0-1,-1 0 1,4 0-16,0 0 0,0 0 15,0 0-15,0 0 16,0-5-16,7 0 16,0 0-16,-4 5 15</inkml:trace>
  <inkml:trace contextRef="#ctx0" brushRef="#br2" timeOffset="69">12280 11810 0,'0'0'31,"0"0"-31,0 0 0,0 0 0,10-5 16,4-9-1,0 0-15,-8 9 0</inkml:trace>
  <inkml:trace contextRef="#ctx0" brushRef="#br2" timeOffset="70">12580 11620 0,'0'0'16,"0"0"-16,0 0 0,0 0 16,14 0-16,7 0 15,-7-5-15</inkml:trace>
  <inkml:trace contextRef="#ctx0" brushRef="#br2" timeOffset="71">12877 11524 0,'0'0'0,"0"0"0,0 0 0,0 0 15,4-5 1,3 0-16,3-4 16,1 4-16</inkml:trace>
  <inkml:trace contextRef="#ctx0" brushRef="#br2" timeOffset="72">13133 11391 0,'0'0'0,"0"0"16,0 0-16,7-5 16,3 5-16,8-5 15,-1 0-15,0 0 16,-3-4-16,-4 0 15,1 4 17,-1 0-32,-3 0 0,10 5 0,-3 5 15</inkml:trace>
  <inkml:trace contextRef="#ctx0" brushRef="#br2" timeOffset="73">13150 11615 0,'0'0'0,"0"0"15,0 0 1,0 0-16,0 0 16,0 0-16,0 0 15,0 0-15,0 0 16,0 0-16,0 0 15,0 0-15,0 0 16,0 0-16,4 5 16,3 4-16,0 10 15,6 0 1,1 9-16,-3 1 16,-1-5-1,0 0-15,1 0 0,-4-10 16,-4 0-1,1-4-15,-1-6 0,0 1 16,1 0-16,0-5 31,-1-5-31,4-9 0,0-10 16,3-4-16,0-1 16,1 1-1,-1 3-15,-3 2 0,-3 4 16,-1 0-16,1 5 31,-1 4-31,0 5 0,-3 5 16,0 0-16,4 0 15,3 10 1,0 9-16,6 9 0,-2 1 16,3 4-1,0 1-15,-4-11 0,0 1 16,-3-10-16,0 1 31,-4-11-31,1 1 0,0 0 16,2-10-16,1-4 15,4-10 1,-1-19-16,4-5 0,-4 0 16,0 0-1,-2 10-15,-5 4 0,0 10 16,1 0-16,-1 9 15,1 6 1</inkml:trace>
  <inkml:trace contextRef="#ctx0" brushRef="#br2" timeOffset="74">13662 11371 0,'0'0'16,"0"0"-16,0 0 0,0 0 15,0 15-15,0 13 16,3 20-16,1 14 31,-1 0-31,4-5 0,-4 0 16,1-9-16,0-10 16,-4-9-16,0-6 15,0-8-15,0 4 16,6-5-16,-2-9 15</inkml:trace>
  <inkml:trace contextRef="#ctx0" brushRef="#br2" timeOffset="75">13800 11572 0,'0'0'0,"0"0"15,0 0 1,0-5-16,0 0 0,0 5 16,0-5-16,3 0 15,1 5-15,3 0 16,0 0-16,3 10 15,1 0-15,3 9 16,-1 10-16,-3-1 16,1 1-1,-1-1-15,-6-4 16,-1 0 0,-3-10-16,-3 0 0,-1 1 15,1-6-15,-4-4 31,0 0-31,0-1 0,0 1 16,0-10-16,1 1 16,2-1-1,4-4-15,0-6 0,7-8 16,10-11-16,4-4 31,0 4-31,-4 1 0,-3 9 0,-4 10 16,-3-5-16,-4 14 31</inkml:trace>
  <inkml:trace contextRef="#ctx0" brushRef="#br2" timeOffset="76">14146 11634 0,'-4'0'0,"1"0"15,-1 0-15,1-5 32,3 5-32,0 0 0,0 0 0,0 0 15,0 0 1,0 0-16,7 0 15,0 0-15,7 0 16,3 0-16,0 0 16,0 0-16,0 0 15,-6 5 1,0-1-16,-1 1 16,-7 0-16,1 4 0,-1 1 31,-6 9-31,-4 15 0,-11 4 15,-2 0-15,-5 0 32,-6 0-32,7-14 0,21-19 0</inkml:trace>
  <inkml:trace contextRef="#ctx0" brushRef="#br2" timeOffset="77">8765 11176 0,'0'-5'0,"0"1"0,-3-1 16,-1-5-16,1 5 16,-1-4-16,4 0 15,0-1-15,0 1 16,0 4-16,0 0 15,4 0-15,-1 0 16,4 1 0,11-1-16,9 0 15,11 5-15,21 10 16,7-1-16,-4 1 16,0 4-1,4-4-15,6 8 0,-2 2 16,6-2-1,-4 2-15,0-6 16,12 0-16,-2 1 16,8-1-16,-3 0 15,-5-4-15,5 4 16,-11-4-16,3 4 16,5 0-16,-8 1 31,0 3-31,-4 2 0,1-6 0,-1 0 15,-3 6 1,-7-6-16,-3 0 16,-7-5-16,0 1 15,0-5 1,-4-1-16,-7 1 0,-6 0 16,-11-5-16,-10 0 15,-3 0 1,-8 0-1,-6 0-15,-8 4 0,8-4 16</inkml:trace>
  <inkml:trace contextRef="#ctx0" brushRef="#br2" timeOffset="78">11011 11362 0,'0'0'16,"0"0"-16,0 0 16,0 0-1,7 0-15,0 0 0,7 5 16,0-1-16,0 6 16,3-5-1,-7 5-15,1-1 16,-4 0-16,-4 1 15,-3 14-15,-17 14 16,-21 14-16,-35 15 16,-30 0-1,-18-15-15,-62 1 0</inkml:trace>
  <inkml:trace contextRef="#ctx0" brushRef="#br2" timeOffset="79">9125 11253 0,'0'0'16,"0"0"-16,0 0 16,0-5-1,-4 0-15,1 0 0,-1 0 16,1 0-16,0 1 15,-5-1-15,2 5 16,-1 0 0,0 0-16,-4 9 15,-3 16-15,8 13 16,-1 4-16,7 6 16,0 5-16,3-6 15,1-9 1,-4-5-16,0-8 0,0-11 15,0 0 1,-4 1-16,1-6 16,-4 0-16,-7 1 15,0-5 1,11-5-16</inkml:trace>
  <inkml:trace contextRef="#ctx0" brushRef="#br2" timeOffset="80">8924 11505 0,'0'0'15,"0"0"1,0 0-16,0 0 0,0 0 15,0 0 1,4 0-16,6 0 16,14 0-16,7 0 15,4-5-15,-8 5 16,-13 0-16</inkml:trace>
  <inkml:trace contextRef="#ctx0" brushRef="#br2" timeOffset="81">9270 11253 0,'0'0'16,"0"0"-16,0 0 16,-4 14-16,1 14 15,-4 15 1,3 19-16,1 5 15,-4-10-15,0-9 16,4-10 0,3-10-16,0-9 0,3-14 15,-3 0-15,4 0 16</inkml:trace>
  <inkml:trace contextRef="#ctx0" brushRef="#br2" timeOffset="82">9353 11557 0,'0'0'15,"0"0"-15,0 0 0,0 10 16,0 4-16,3 5 16,0 1-1,-3-6-15,0 0 16,0-9-16,0-1 15</inkml:trace>
  <inkml:trace contextRef="#ctx0" brushRef="#br2" timeOffset="83">9412 11381 0,'0'0'15,"0"0"1,0 0-16,0 10 0,3-1 15,4 5-15,-4-4 32</inkml:trace>
  <inkml:trace contextRef="#ctx0" brushRef="#br2" timeOffset="84">9498 11548 0,'0'0'0,"0"0"0,0 9 16,0 6-1,0 13-15,4 15 16,-4 9-16,3 1 16,-6-5-1,-1-10-15,0-10 0,1-9 16,0-4-16,-1-6 15,0-4-15,1 0 16,0-10-16,-1-4 16,1-16-1,-1-22-15,11-15 16,7-5-16,0 15 16,0 19-1,-1 9-15,5 5 0,3 9 16,-1 0-16,-3 10 15,1 10 1,-8 0-16,1-1 0,-8 1 16,-3-1-1,-7 11-15,-17-2 16,-18 11 0,1-10-16,24-10 0</inkml:trace>
  <inkml:trace contextRef="#ctx0" brushRef="#br2" timeOffset="85">9902 11691 0,'0'-5'0,"0"0"15,-3-4-15,-1-1 16,1 5-16,-7 1 15,-1 4-15,-6 0 16,0 9-16,-1 1 16,5 4-16,-1 5 15,0 0-15,7 0 32,7-4-32,0-6 0,0-4 15,4-5-15,6-5 16,3-9-16,5-5 15,-8 0-15,1 9 16,-5 0-16,-2 1 16,0 9-16,-1 0 15,0 9 1,1 1-16,-1 9 16,4 5-16,0 0 15,0-5 1,10 0-16,0-5 0,-3-19 15,-3-9-15,-5 10 16</inkml:trace>
  <inkml:trace contextRef="#ctx0" brushRef="#br2" timeOffset="86">10065 11462 0,'0'0'0,"0"0"16,0 0-16,0 0 15,-4 10-15,4 13 16,0 20 0,0 5-16,-3-5 15,-1-15 1,4-4-16,0-10 0,0 1 16,0-10-1,0 0-15,0-1 0,0-4 16,0 0-16,0-4 31,4-1-31,3 0 0,-4 0 16,4 5-16,-3 0 15,-1 0 1,0 5-16,1 0 0,-1 4 16,-6 5-16,-4 6 15,-4-1 1,-6-5-1,7 5-15,3-5 0,7-9 16,0-10-16,0-4 16,0 9-1</inkml:trace>
  <inkml:trace contextRef="#ctx0" brushRef="#br2" timeOffset="87">10189 11715 0,'0'0'0,"0"0"16,-3 0-16,-1 0 16,1 0-16,-1 0 15,1 0-15,-1 0 16,1 5-16,-1-1 16,-2 1-16,2 9 15,-3 6 1,4-6-16,3 0 15,0-4-15,0-1 16,6-4-16,2-1 16,-2-4-16,5-4 15,3-6-15,-4-4 16,0 0-16,1 0 16,-8-1-1,1 1-15,-8 4 16,-6 1-16,-4 9 15,-3 5-15,-4-1 16,0 1-16,14 0 16</inkml:trace>
  <inkml:trace contextRef="#ctx0" brushRef="#br2" timeOffset="88">10237 11738 0,'0'0'0,"0"0"16,0 0-16,0-4 0,0 4 16,0 0-16,0 0 15,0 0-15,0 0 16,0 0 0,0 0-16,0 0 15,0 9-15,0 11 16,0-2-16,0 6 15,0-5-15,0-5 16,0 1-16,4-6 16,-1-4-16,1 0 15,-1-5 1,4-5-16,0-9 16,7-10-16,0-4 15,0-6-15,-4 5 16,0 11-16,-6 3 15,-1 5-15,1 1 16,-1 4 0,0 5-16,-3 0 15,0 5-15,4 9 16,0 10-16,-1 5 16,0-1-16,1-4 15,-1 0-15,1-10 16,-1-9-16,1 0 15,-1 0-15,1-5 16,2-10 0,1-4-16,4-10 15,-1-9-15,1-6 16,-1 1 0,-3 10-16,0-1 0,-4 10 15,-3 19-15,0 0 16,0 0-1,-3 5-15,-1 4 0,4-4 16,0 0 0,0 0-16,0-5 15,0 0-15,0 0 16,0 0-16,0 0 16,0-5-1,4-14-15,-1 0 0,1 4 16,-1 1-16,0 0 15,-3-1 1,0 6-16,0 4 16,0 1-16,0-1 15,0 0 1,0 5-16,0 0 0,0 0 16,0 0-16,0 0 31,0 0-31,-3 5 0,0 14 15,-1 14-15,-6 20 16,3 18 0,7 1-16,0-15 0,3-5 15,4-4-15,0-5 16,3-10 0,-3-14-16,0-9 0,0-5 15,4-10-15,-4 0 31</inkml:trace>
  <inkml:trace contextRef="#ctx0" brushRef="#br2" timeOffset="89">10338 11634 0,'0'0'0,"0"0"15,0 0-15,0 0 16,0 0 0,0 0-16,3 0 0,8 0 15,16-5-15,18 0 16,7 5 0,10 10-16,90 33 0</inkml:trace>
  <inkml:trace contextRef="#ctx0" brushRef="#br2" timeOffset="90">9601 12096 0,'0'0'0,"0"0"0,0 0 16,0 0-1,0 0-15,0 0 0,0 0 16,0 14-16,0 24 16,-3 29-1,0 4-15,3-13 16,0-6-16,3-4 16,-3-10-16,0-10 15,3-4-15,1-5 16,0-14-16</inkml:trace>
  <inkml:trace contextRef="#ctx0" brushRef="#br2" timeOffset="91">9874 12234 0,'0'0'0,"0"0"15,0-5-15,-3 1 16,0-1-16,-1-5 16,1 5-16,-7 0 15,-1 5 1,-3 0-16,0 10 0,-3 0 16,3 9-1,0 5-15,8 4 0,-2 1 16,8-5-1,0 0 1,8-1-16,6-8 0,-1-1 16,8-9-16,0-1 15,3-8 1,-4-1-16,1-4 0,-3-6 16,-1-9-1,-7 0-15,-3 5 16,-4 1-16,-3-2 15,-3 1 1,0 10-16,-8-1 0,-6 0 16,3 1-16,4 4 15,-4 1 1,7 4-16</inkml:trace>
  <inkml:trace contextRef="#ctx0" brushRef="#br2" timeOffset="92">9837 12005 0,'0'0'16,"0"0"-16,0 0 15,0 0-15,0 0 16,0 0 0,0 5-16,0 4 0,3 1 15,0 0-15,1 4 16,0 0-16,-1-4 16,0 0-1,1-6-15,-4 1 16,0 0-16,0-1 15,0-4-15,0 0 16,0 0-16,0 0 16,0 5-16,0 0 15</inkml:trace>
  <inkml:trace contextRef="#ctx0" brushRef="#br2" timeOffset="93">9854 12182 0,'0'0'0,"0"0"16,0-5 0,0 0-16,0 0 15,0 1-15,0-1 16,0 5-16,0 0 15,0 0-15,0 5 16,0 9 0,0 24-16,0 15 0,0 8 15,0-4 1,0-9-16,0-10 16,0-9-16,0-5 15,0-10-15,0-9 16,0 0-16,0-5 15,0-5-15,3 5 16</inkml:trace>
  <inkml:trace contextRef="#ctx0" brushRef="#br2" timeOffset="94">10061 12200 0,'0'0'31,"0"0"-31,0 0 0,0 0 0,7 5 16,4 5 0,13 9-16,7 5 15,0-5-15,-4-5 16,1 1 0,-7-1-16,-11-9 0,1-1 15,-5 1-15,-2 0 16,0 9-1,-8 10-15,-10 14 0,-17 19 16,-7 10 0,-14 4-1,-3 25-15,-35 99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1-01T00:25:31.7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16986 10912 0,'0'0'0,"0"0"0,0 0 16,0 0-16,18 0 15,8 9-15,8 8 16,19 9 0,7 0-16,10 9 15,17-9-15,-1 0 16,-7 0 0,-1-9-16,-17 0 0,-18-8 15,-17 8 1,0 1-16,-17-1 15,-1 0-15,-16 18 16,-27 8-16,-17 35 16,-9 0-16,9-17 15,0-1-15,17-25 16,18-18-16,17-8 31</inkml:trace>
  <inkml:trace contextRef="#ctx0" brushRef="#br0" timeOffset="483.28">18567 10704 0,'0'0'0,"0"0"15,0 0-15,-9 18 16,9 25-16,-9 35 16,1 52-1,-10 8-15,-8-8 16,9 0-16,0-26 15,-1-17-15,1-9 16,-1-18 0,10-8-16,-1-8 0,9-27 15,0-17-15</inkml:trace>
  <inkml:trace contextRef="#ctx0" brushRef="#br0" timeOffset="1172.64">19644 10981 0,'0'0'15,"0"0"-15,0 0 0,0 0 16,0 0 0,-9-8-16,0-1 15,1 0-15,-18 1 16,-1 8-16,-16 0 15,-18 0-15,0 17 16,1 0 0,-10 18-16,1 17 15,17 0-15,0 0 0,-1 9 16,19 8 0,8 0-1,8-8-15,18-18 0,0 0 16,18-17-16,-1 0 15,18-17 1,-1 0-16,27-18 0,9-17 16,-1-17-1,1-9 1,-10-9-16,-7 9 0,-10 0 16,-17 18-16,0-1 15,-17 9 1,-1 9-16,1 8 0,-9 9 15,0 0-15,0 0 16,0 9-16,0 17 31,9 17-31,0 18 0,8 8 16,0-9-16,1 1 16,-1-18-16,0-8 15,-8-9-15,8-17 16,1-1-1,17 1 1,-18 0-16</inkml:trace>
  <inkml:trace contextRef="#ctx0" brushRef="#br0" timeOffset="1449.04">20182 11319 0,'0'0'0,"0"0"0,0 0 15,0 0 1,0 0-16,0 0 16,0 18-16,-9 8 15,1 17-15,-1 9 16,0 17-16,1-8 16,-1-1-16,0-16 15,-8-1 1,17-17-16,0-17 15,0-1-15,0-8 16</inkml:trace>
  <inkml:trace contextRef="#ctx0" brushRef="#br0" timeOffset="1664.91">19922 11882 0,'0'0'0,"0"0"0,0 0 16,0 0-1,0 0-15,0 0 16,0 0-16,0 0 16,17 0-16,18 0 15,-1-8-15,18-1 16,9 0-16,-9 1 16,18-10-1,-1 1-15,-25 0 16,-27 17-16</inkml:trace>
  <inkml:trace contextRef="#ctx0" brushRef="#br0" timeOffset="2017.74">20625 11207 0,'0'0'0,"0"0"16,0 0-16,0 0 16,9 0-1,8 8-15,18 10 16,17-1-16,9 0 15,-1 1-15,-16-1 16,-1-8-16,-17 8 16,-8-8-16,-10 8 15,-8 9 1,-34 34-16,-53 27 16,-70 17-16,-51 9 15,-200 77 1</inkml:trace>
  <inkml:trace contextRef="#ctx0" brushRef="#br0" timeOffset="2905.74">6174 5005 0,'0'0'16,"0"0"-16,0 0 16,0 0-16,0 0 15,0 0-15,0 0 16,0 0-1,-8 26-15,-1 34 16,0 44-16,1 18 16,-1 8-16,-8-9 15,8-17-15,0-18 16,9-16 0,0-18-16,0-9 0,0-26 15,9-8 1,-9-9-1</inkml:trace>
  <inkml:trace contextRef="#ctx0" brushRef="#br0" timeOffset="3453.79">6609 5481 0,'0'0'0,"0"0"16,-9-8-16,9-1 15,0 0 1,-9 1-16,1-1 0,-1 0 16,0 1-1,1-1-15,-1 0 16,0 1-16,-8 8 15,-1 0-15,-8 0 16,9 0-16,-9 8 16,0 10-16,0-1 15,0 18-15,8-1 16,1 9 0,8-8-16,9-9 15,0 0 1,9-17-16,0-1 0,8-8 15,1-8-15,-1-10 16,18-8 0,-9 0-16,0 9 0,-9 0 15,-8 8 1,-1 9-16,1 0 16,0 17-16,8 9 15,1 9-15,8 8 16,0 1-16,0-18 15,0 0-15,0 0 16,9-9-16,25 9 16,-34-17-1</inkml:trace>
  <inkml:trace contextRef="#ctx0" brushRef="#br0" timeOffset="3913.92">7060 5213 0,'0'0'0,"-8"0"15,-1 0-15,0 0 0,1 0 16,-1 0 0,0 0-16,9 0 15,0 0-15,0 0 16,0 0-16,0 8 16,0 1-16,18 8 15,-1 1-15,18-1 16,8 9-16,9-17 15,-8-1 1,-1 1-16,-8-9 16,-9 0-16,-9 0 15,-8 0-15,0 9 16,-18 8-16,0 9 31,-34 35-31,-27 25 0,-34 27 0,-9-1 16,70-51-1</inkml:trace>
  <inkml:trace contextRef="#ctx0" brushRef="#br0" timeOffset="7324.88">16674 6884 0,'0'0'0,"0"0"15,0 0-15,0 18 16,0 34-16,0 43 16,-9 44-16,9 8 15,-9-17-15,1-26 16,-1-35-16,0-8 15,9-9-15,0-26 16,0-18-16</inkml:trace>
  <inkml:trace contextRef="#ctx0" brushRef="#br0" timeOffset="7861.66">17412 7127 0,'0'0'0,"-9"-9"16,0 1-16,-8-10 15,0 1-15,-1 0 16,-8-1-16,9 1 15,-9 17 1,-9 0-16,0 9 16,1 8-16,8 9 15,-9 9-15,9 8 16,8 9 0,1-9-16,17 0 0,0-8 15,17 0-15,9-9 16,9-9-1,17-8 1,0-9-16,1-9 0,-10-8 16,0-1-16,-17-8 15,0 0 1,-17 0-16,0 0 0,-18-8 16,0-9-16,1 8 15,-1 0 1,0 18-16,-8 0 0,0-1 15,8 10 1,9-1 0,0-8-16,0-1 0,0 1 15,0 8-15</inkml:trace>
  <inkml:trace contextRef="#ctx0" brushRef="#br0" timeOffset="8058.66">17334 6806 0,'-9'-8'0,"-8"-1"16,8 0-1,0 1-15,1 8 16,-1 0-16,0 0 16,0 0-16,1 17 15,-10 35-15,-8 52 16,9 17 0,-9 27-16,9-10 15,8-34-15,-8-17 16,-1-27-16,1-8 15,8-26 1,0-17-16,9 0 0</inkml:trace>
  <inkml:trace contextRef="#ctx0" brushRef="#br0" timeOffset="8446.71">17785 6763 0,'0'0'0,"0"0"15,0 9 1,18 8-16,-1 9 0,9 0 15,17 9-15,10-1 16,7-8 0,1 0-16,0-8 0,-9-10 15,-9 10 1,1-10-16,-18 10 16,0-1-16,-17 18 15,-27 25-15,-51 53 16,-53 43-16,-43 0 15,-35 8-15,-138 139 16</inkml:trace>
  <inkml:trace contextRef="#ctx0" brushRef="#br1" timeOffset="14073.45">13599 5568 0,'0'0'0,"0"0"0,0 0 16,0 0 0,0 8-16,9 36 15,0 16-15,-9 18 16,8 9 0,1 8-16,-9-8 0,0-27 15,0-16-15,0-18 16,9 0-16,17 0 15,-9-18 1</inkml:trace>
  <inkml:trace contextRef="#ctx0" brushRef="#br1" timeOffset="15057.45">14216 5498 0,'0'0'0,"0"0"15,-9 0-15,1 0 16,-1 0-16,0 0 16,1 0-16,8 18 15,-9-1-15,9 18 16,0 17-1,0 0-15,9 8 16,8 1-16,0-18 16,-8-8-1,0-9-15,-1-9 0,1-8 16,0 0-16,8-1 16,-8-8-1,-1-8-15,1-1 16,0 0-16,8 1 15,1-10-15,-1 1 16,-8 0-16,-1-1 16,1 10-16,0-1 15,-1 9-15,1 0 16,0 0-16,-1 0 16,1 0-1,-9 0-15,0 0 16,0 0-16,9 0 15,-1-9-15,1 1 16,0-10-16,0 1 16,-1 0-16,1-9 15,-9 0 1,0 0-16,0 0 16,0 8-16,0 1 15,9 0 1,-1-1-16,-8 1 0,0 8 15,0 1-15,0-1 16,0 0 0,0 9-16,0-8 0,0 8 15,0 0 1,0 0-16,0 0 16,0 0-16,0 0 15,9 0-15,0 0 16,-1 17-16,10 9 15,-1 17-15,0 18 16,1 8 0,-1 18-16,1 8 0,-1 9 15,-8-9 1,-1-17 0,1-17-16,-9 0 0,-9-9 15,1-9-15,-1 0 16,0-8-1,-8-9-15,-1 0 0,1-9 16,0-8 0,-9 0-16,-9-18 0,18 0 15,-1 1 1,1-10-16,17-8 16,0-17-1,17-18-15,9-34 0,9 0 16,17 8-1,-17 18-15,-18 52 0</inkml:trace>
  <inkml:trace contextRef="#ctx0" brushRef="#br1" timeOffset="15530.77">15154 5455 0,'0'0'0,"-9"0"15,9 0-15,0 0 16,0 0-16,0 0 16,0 0-16,0 0 15,9 9-15,8 8 16,9 0-1,9 1-15,17-1 16,18 9-16,-10-9 16,-7-8-1,-10 8-15,-17-8 0,0 8 16,-17 9 0,-9 18-16,-52 51 0,-79 78 15,-86 44 1,-139 86-16</inkml:trace>
  <inkml:trace contextRef="#ctx0" brushRef="#br1" timeOffset="17880.95">16309 8764 0,'0'0'16,"0"0"-16,0 0 15,0 0-15,0 0 16,0 0-16,0 0 15,0 0-15,17 17 16,9 9 0,9 26-16,0 26 15,8 35-15,-8-1 16,0-16-16,-9-10 16,0-8-16,9 0 15,8-8-15,-17-27 16,-9-17-16,-8-18 15,8 1 1,9-26-16,27-26 16,25-70-16,9-52 15,25-25-15,-16-1 16,-18 35-16,-26 61 16,-17-9-1,-9 35-15</inkml:trace>
  <inkml:trace contextRef="#ctx0" brushRef="#br1" timeOffset="18467.82">17724 8547 0,'0'0'0,"0"0"16,0 0 0,0 0-16,0 0 0,0 9 15,0 26-15,0 34 16,-8 44-16,-1 8 16,0 18-1,1-18 1,-1-35-16,9-16 0,0-18 15,17-18-15,1-16 16,-1-10 0,-8 1-16</inkml:trace>
  <inkml:trace contextRef="#ctx0" brushRef="#br1" timeOffset="19067.38">18254 8617 0,'-9'0'0,"1"0"16,-1 0-16,9 0 16,0 0-16,0 0 15,0 17-15,-9 9 16,1 9-1,8 8-15,0 0 0,0-8 16,8-9 0,1 0-16,0-17 15,-1-1-15,10 1 16,8-26-16,9-9 16,8-18-16,-8 1 15,0 0-15,8-9 16,-17 17-16,0 18 15,-17-1-15,-1 1 32,1 17-32,0 0 0,-9 9 15,17 17-15,1 34 16,-10 27-16,1 8 16,-9 1-16,0-1 15,0-9-15,-9-16 16,1-18-1,-1-9-15,0-17 0,0 0 16,1-17-16,-1-1 16,-8 1-1,-1-9 1,1-9-16,0 1 0,-1-18 16,1 0-16,17-18 31,0 1-31,26-9 0,17-9 0,36-8 15,25-26 1,-35 43-16</inkml:trace>
  <inkml:trace contextRef="#ctx0" brushRef="#br1" timeOffset="19379.79">19244 8495 0,'0'0'15,"0"0"-15,0 0 16,0 0 0,18 9-16,-1 8 0,18 1 15,17-1-15,0 0 16,9-8-1,-18 0-15,0-1 16,-16 1-16,-1 8 16,-18 1-1,-8 34-15,-43 52 0,-79 78 16,-86 43-16,-140 95 16</inkml:trace>
  <inkml:trace contextRef="#ctx0" brushRef="#br1" timeOffset="37699.41">9283 10046 0,'0'0'0,"-8"0"0,-1 0 0,9 0 15,0 0-15,0 0 16,0 0-16,0 0 16,0 0-1,9 0-15,8 0 16,0 17-16,9 9 15,18 9-15,-1 17 16,9 8-16,9 18 16,0 18-16,-18-1 15,1 0 1,-18 1-16,-9-10 0,-8 1 16,0-1-1,-9-16 1,-9-10-16,0-16 0,1-1 15,8-17 1,0-17-16,0-1 0,0-8 16</inkml:trace>
  <inkml:trace contextRef="#ctx0" brushRef="#br1" timeOffset="44737.03">10499 9466 0,'-9'-9'16,"1"0"-16,-1 1 15,9-10 1,-9-8-16,9 0 0,-8 0 16,-1 0-1,0 0-15,1 0 0,-10 0 16,1 9 0,0 0-16,-1-1 15,1 18-15,8 0 31,0 0-31,1 0 0,-1 9 0,9 8 16,0 18 0,0 0-16,17 8 15,1 0 1,-1 1-16,1-10 0,8 10 16,0-1-16,0 0 15,0 1-15,-18-19 16,1 1-1,0 0-15,-9 0 16,-9-8-16,0-1 0,1 0 16,-1-8-1,-8 0-15,-1-1 16,1 1-16,0 0 16,-1-9-16,10 0 15,-1-9-15,0 0 16,1-8-1,8 0-15,0-1 0,0-8 16,8 0-16,1-8 31,8-1-31,9 9 0,26-17 16,-26 26-16</inkml:trace>
  <inkml:trace contextRef="#ctx0" brushRef="#br1" timeOffset="46022.28">9726 11354 0,'-8'0'0,"-1"0"16,0 0-1,1 0-15,8 0 16,0 0-16,0 0 16,0 0-16,0 17 15,8 18-15,1 17 16,0 17-16,-9 0 15,-9 9 1,-8 9-16,-10 0 16,-16 8-16,8-17 15,1 0-15,-10-18 16,9-25-16,18-9 16,8-9-16</inkml:trace>
  <inkml:trace contextRef="#ctx0" brushRef="#br1" timeOffset="46840.07">10647 11726 0,'0'0'0,"0"0"16,-9-8-1,0-1 1,1 0-16,-10 1 0,1-1 16,0 0-16,8 1 15,0-1 1,1 0-16,-10 1 0,10 8 16,-1 0-16,0 0 15,0 0-15,1 17 16,-1 0-1,9 9-15,0 18 16,0 16-16,0 1 16,9-9-16,8-9 15,-8 0-15,0 1 32,-1-10-32,1 1 0,-9-9 15,-9 0-15,1-9 16,-1 1-1,0-1-15,-17-8 0,0-1 16,0 1-16,0-9 16,9 0-16,-1-9 31,1 1-31,-1-1 0,1 0 0,17 1 16,0-1-1,17-26-15,18-17 16,0 0-16,8 18 15,9-9 1,-17 17-16,-17 17 0</inkml:trace>
  <inkml:trace contextRef="#ctx0" brushRef="#br1" timeOffset="48645.18">13947 15286 0,'0'0'0,"0"0"0,0 0 0,0 0 16,0 0-16,0 0 15,0 0-15,0 0 16,17 26-16,18 35 16,-9 26-1,0 8-15,0 9 16,0-9 0,0-8-16,-8-27 0,-10-16 15,1-18-15,0 0 31,-1-9-31,1-8 0,-9-1 0,0-16 16,17-18 0,18-44-16,26-77 15,8-18-15,1 1 16,-9 8 0,-9 35-16,-9 34 0,-17 35 15,-8 35 1</inkml:trace>
  <inkml:trace contextRef="#ctx0" brushRef="#br1" timeOffset="48957.18">14963 14966 0,'0'0'0,"0"0"0,0 0 15,0 0-15,0 8 16,-9 27 0,0 26-16,-8 17 0,8 52 15,-8 26-15,0-18 31,-1-17-31,1-8 0,17-35 16,0-17-16,0-18 31,0-17-31,0-9 0</inkml:trace>
  <inkml:trace contextRef="#ctx0" brushRef="#br1" timeOffset="49599.85">15328 15217 0,'0'0'16,"0"0"-16,0 0 15,0 17-15,0 9 16,8 9-16,1 8 16,0 1-16,-1-1 15,1-17 1,0 0-16,-1-17 16,1-1-16,0-8 15,8-8 1,0-10-16,10-8 0,7-17 15,-8 0-15,0-9 16,0 0 0,-17 17-16,0 18 0,-1-1 15,1 18-15,-9 0 32,9 9-32,0 26 0,8 51 15,0 18-15,1 9 16,-10-1-1,-8 1-15,0-18 0,-8-25 16,-1-18-16,0-9 16,-8-17-1,-9 0-15,0 0 0,-9-17 16,-8-1 0,-1-16-1,1-1-15,-1-17 0,10 0 16,8 0-16,8 0 15,1-9 1,17-8-16,26-9 0,35-17 16,34-35-1,44-18-15,200-94 16</inkml:trace>
  <inkml:trace contextRef="#ctx0" brushRef="#br1" timeOffset="49925.98">16387 15217 0,'0'0'0,"0"0"0,0 0 16,0 0-16,17 0 15,9 9-15,27 8 16,-1-8-16,17-1 16,-8-8-1,-9 0-15,-9 0 16,-8 9-16,-9 0 16,-8-1-16,-10 10 15,-16 25-15,-53 61 16,-95 60-16,-70 62 15,-130 120 1</inkml:trace>
  <inkml:trace contextRef="#ctx0" brushRef="#br1" timeOffset="53800.8">11949 9587 0,'-8'0'0,"-1"0"0,0 0 0,1 0 15,8 0-15,0 0 16,0 0-16,0 0 16,0 9-16,17 8 15,0 9-15,18 8 16,9 18-16,-1 9 16,0 0-1,10 8-15,-10 9 16,0 9-16,-8-1 15,-9 1-15,-17 8 16,0 9-16,-18 0 16,0-9-1,-8 9-15,8-9 0,-8-8 32,-1-26-32,1-18 0,8-8 15,1-9-15,-1-18 16,0 10-16,-8-10 15,17-8-15</inkml:trace>
  <inkml:trace contextRef="#ctx0" brushRef="#br1" timeOffset="54515.12">12844 9959 0,'-9'0'15,"1"0"-15,-10 0 16,1 0-16,-1 0 15,10 0-15,-18 18 16,0-1-16,0 9 16,0 9-16,8 17 15,1 17 17,8 0-32,0 9 0,9-9 0,0 9 15,18-17-15,-10-18 16,1-17-1,0 0-15,0-17 0,-1 0 16,10-1-16,-1-16 16,0-10-1,9-16-15,9-18 16,-9-9-16,0-8 16,9-9-1,-9-9-15,-9 18 0,-8 0 16,0 17-16,-9 0 15,-9 17-15,0 0 16,1 1 0,-1 16-16,-8 1 15,-1 0-15,1 8 16,0 9 0,-1 0-16,-8 0 0,9 9 15,-1 8-15,1 0 16,0 1-1,-1 8-15,10 0 0,8 0 16,0 8 0,0-8-16,8 0 15,1 0 1,8-8-16,1-10 0,-1 1 16,18-9-1,8-17-15,-25 8 0</inkml:trace>
  <inkml:trace contextRef="#ctx0" brushRef="#br1" timeOffset="54875.24">13339 10011 0,'-9'0'0,"1"0"16,-1 0-16,0 0 16,9 0-16,0 0 15,0 0-15,0 0 16,18-8-1,-1-1-15,9 0 16,0 1-16,9-1 16,8 0-1,9 9-15,-8 0 0,-1 0 16,-17 0-16,-17 0 31</inkml:trace>
  <inkml:trace contextRef="#ctx0" brushRef="#br1" timeOffset="55092.56">13261 10271 0,'0'0'0,"0"0"16,0 0-16,0 0 16,0 0-1,17 0-15,18 0 16,0 0-16,8 0 15,0 0-15,1-9 16,8 1-16,9-18 16,-9 0-16,-9-9 15,-25 18 1</inkml:trace>
  <inkml:trace contextRef="#ctx0" brushRef="#br1" timeOffset="55348.24">14364 9197 0,'0'0'0,"0"0"16,0 0 0,0 0-16,0 0 15,0 0-15,0 0 16,0 9-16,0 17 15,-9 8-15,0 18 16,1 0-16,-1 18 16,9-1 15,0-8-31,0-18 0</inkml:trace>
  <inkml:trace contextRef="#ctx0" brushRef="#br1" timeOffset="55637.77">13895 9881 0,'0'0'16,"0"0"-16,0 0 15,8 0-15,10-8 16,25-1-16,27 0 15,8 1 1,17-1-16,18-17 0,-17 0 16,-9 9-1,-18-9 1,1 8-16,25-8 0,-17-8 16,-43 25-16</inkml:trace>
  <inkml:trace contextRef="#ctx0" brushRef="#br1" timeOffset="55934.77">14251 10037 0,'-9'0'0,"0"0"16,9 0-16,0 0 15,0 0-15,0 0 16,18 0 0,8 0-16,35-8 15,25-1-15,10-8 16,-9-1-16,0 1 16,8 0-16,-8 17 31,-26 0-31,-18 0 0,-17 0 0,-17 0 15</inkml:trace>
  <inkml:trace contextRef="#ctx0" brushRef="#br1" timeOffset="56426.13">14303 10063 0,'0'0'0,"0"0"16,0 0-16,0 0 15,0 0-15,-9 9 16,0 8-16,1 18 16,-1 17-16,0 8 15,1 27 1,-10 8-16,10-8 15,-1-9-15,-8-9 16,8-17-16,0-8 16,1-18-1,-1-9-15,0-8 0,1-1 16,-1 1-16,0-9 16,0-9-1,1 1-15,-10-18 16,1-18-16,0-8 15,-1 18 1,10-1-16,-1 18 0,0-1 16,1 1-16,-1 17 15,-17 0-15,0 17 16,-9 1-16,-8 16 16,8-8-1,0 0-15,18 0 16,-1-17-16,18 0 15,0-1 1,0-8-16</inkml:trace>
  <inkml:trace contextRef="#ctx0" brushRef="#br1" timeOffset="57042.28">14589 10332 0,'0'0'16,"0"0"-16,0 0 16,0 0-1,0 0-15,-8 0 0,-1 17 16,-8 0-16,-1 9 15,-8 18-15,-8 16 16,16-8-16,1-8 31,-1-1-31,10-17 0,-1 0 16,0-17-16,9-1 16,0-8-1,0 0-15,0-8 0,0-10 16,0-8-16,0 0 15,9 0 1,0-8-16,-1 16 0,1 1 16,8 0-1,1 8 1,-1 9-16,1 0 0,8 0 16,8 17-16,-8 9 15,0 0-15,1 9 16,-1-9-16,-9 0 15,0-9-15,-8-8 32,0 0-32,-1-1 0,1 1 15,0-18-15,17-17 16,9-43-16,25-52 16,1-35-1,-17 26-15,-18 35 0,8 34 16,-16 26-1</inkml:trace>
  <inkml:trace contextRef="#ctx0" brushRef="#br1" timeOffset="70322.8">27077 9838 0,'0'0'0,"0"0"16,0 0-16,0 0 16,0 17-16,0 27 15,0 25 1,-8 35-16,-1 9 16,0-10-16,1-7 15,-1-10 1,9-16-16,0-27 0,0 0 15,17 1 1,9-18-16,-8-18 0</inkml:trace>
  <inkml:trace contextRef="#ctx0" brushRef="#br1" timeOffset="70890.38">27511 10055 0,'0'0'15,"0"0"1,0 0-16,0 0 0,0 0 16,0 17-16,9 9 15,-9 0-15,0 0 16,0 0-16,9-9 15,0-8-15,-1 0 16,1-1 0,0-8-16,-1 0 15,1-8-15,0-1 16,-1 0-16,1 1 16,0-1-16,-1 0 15,1 9-15,0 0 16,-1 0-16,1 18 15,8 16 1,1 18-16,-9 17 16,-1 9-1,1 9-15,-9-18 0,-9-8 16,1-18-16,-10 1 16,-8-10-1,9-8-15,-1-8 0,1-10 16,0 1-1,-1-18-15,-8 1 16,0-18-16,9-9 16,-1-8-16,1-9 15,17 8-15,0 10 16,9-1 0,25 9-16,1 0 0,-9 9 15</inkml:trace>
  <inkml:trace contextRef="#ctx0" brushRef="#br1" timeOffset="71286.82">28163 10011 0,'0'0'0,"0"0"15,0 0-15,0 0 16,0 0-16,0 9 16,17 0-1,18 8-15,8 0 16,1 9-16,-1-8 15,1-1-15,-18-8 16,-9 8 0,-8 0-16,-9 1 0,-9 16 15,-26 18-15,-17 17 16,-9 1 0,1-1-16,7-8 15,10-27-15,34-8 16,9-8-16</inkml:trace>
  <inkml:trace contextRef="#ctx0" brushRef="#br1" timeOffset="84127.21">30160 11440 0,'0'0'0,"0"0"0,0 0 15,0 0-15,9 0 16,8 0-16,9 9 16,9 8-16,17 1 15,0-1 1,0 18-16,0-1 15,-8 1-15,-18 0 16,0-1-16,-9 1 31,-25 8-31,-10 9 0,-16 0 0,-10-8 16,-8-1-16,17-17 16,1 0-1,-1 0-15,17-18 16,1 1-1,17 0-15,0-1 0,0 1 16,17 0-16,27-1 16,17 1-1,25 0-15,10-9 0,0 0 16,-18 0 0,-9 17-16,-17-8 15</inkml:trace>
  <inkml:trace contextRef="#ctx0" brushRef="#br1" timeOffset="90256.03">31402 11371 0,'0'0'0,"0"0"15,0 0-15,0 0 16,0 0-16,0 0 16,0 0-16,0 0 15,0 0-15,0-8 16,9-1 0,-1 0-16,1 1 0,0-10 15,-9 1 1,0 0-16,0-1 0,-9 10 15,0-1 1,1 0-16,-1 9 16,0 0-16,-17 18 15,0 8-15,9 17 16,-1 18-16,10 8 16,8 9-16,17 0 15,1-9 1,-1-8-16,0-1 0,9 1 15,0-18 1,0-17-16,-17 0 16,0-8-16,-9-1 15,0 0-15,-9-8 16,0-1-16,1 1 16,-1 0-16,-17-1 15,0 1 1,-9-9-16,9 0 15,9-9-15,-1 1 16,1-1-16,8-8 31,9-9-31,0-9 0,26-8 0,9-18 16,9 1-16,8 8 31,-18 34-31</inkml:trace>
  <inkml:trace contextRef="#ctx0" brushRef="#br1" timeOffset="100476.64">9223 10358 0,'0'0'0,"-9"0"0,-17-9 16,-18-8-1,10-1-15,8 10 16,8-1-16,1 0 16,0 1-16,8-1 15,0 0-15,0 1 16,9-1-16,0 0 15,0 9-15,0 0 16,18 0-16,-1 0 16,9 9-1,9 8-15,8 9 16,10 9-16,-10 8 16,9 9-16,0 18 15,-8 8-15,-18 0 16,0-9-16,0 9 15,-18 8-15,1 1 16,-18-9 0,1-17-16,-1-9 15,0-35-15</inkml:trace>
  <inkml:trace contextRef="#ctx0" brushRef="#br1" timeOffset="101151.14">9344 11397 0,'0'0'16,"-9"0"-16,1 0 15,-1 0-15,0 0 16,9 0-16,0 0 16,0 0-1,0 0-15,0 0 16,0 0-16,0 0 15,0 0-15,0 0 16,0 0-16,0 17 16,0 9-1,9 9-15,-18 17 0,-8 9 16,-9 8 0,0 0-16,-9 9 15,-8-8-15,17-36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1-01T00:27:55.8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11185 5992 0,'0'0'0,"0"9"0,0-9 15,0 0 1,0 0-16,0 0 15,0 0-15,0 0 16,0 0-16,0 0 16,0 0-1,0 0-15,0 9 0,0 8 16,0 9-16,0 8 16,0 18-1,9 9-15,0 8 16,-9 1-1,0 8-15,0 8 0,8 1 16,1-1-16,-18 10 31,9 8-31,0-9 0,0 0 16,-8 1-16,-1-10 0,0 9 16,9 1-1,0-1 1,-8 0-16,8-8 0,0 8 15,0-8-15,8-9 32,-8 0-32,0 17 0,0 0 0,9 1 15,-9-10 1,-9 1 0,9 17-16,0-9 0,9 0 15,-9-8-15,-9 0 31,9 8-31,0 0 0,9 0 0,-18 1 16,1-1-16,8 0 16,0 0-1,0 1-15,0-10 16,-9 10-16,0-1 16,9 0-1,-9 1-15,1-1 0,8 0 16,0 0-1,0 1-15,0-1 0,0-8 16,0 16-16,8 1 16,1-8-1,0 8 1,-9 17-16,9-9 0,-1 1 16,-16 8-16,8 1 15,0 8 1,-9-1-16,9 1 0,0-8 15,-9-10-15,0-16 32,1-18-32,-1-9 0,9-26 15,0-17-15,0-17 16,-9-18 0,9 0-16</inkml:trace>
  <inkml:trace contextRef="#ctx0" brushRef="#br0" timeOffset="521.94">11116 5854 0,'0'0'0,"0"0"0,0 0 15,0 0-15,-9 17 16,-17 9-1,0 17-15,-17 18 16,-1 25-16,-8-8 16,17-8-16,1-10 15,16-16 1,1-18-16,17-18 0,0 1 16,0-9-16</inkml:trace>
  <inkml:trace contextRef="#ctx0" brushRef="#br0" timeOffset="697.31">11220 5949 0,'0'0'16,"0"0"-16,17 17 15,18 27-15,17 16 16,9 27-16,0-9 16,-18 0-1,9-9-15,9 18 16,17-1-16,-17-16 15,-35-44-15</inkml:trace>
  <inkml:trace contextRef="#ctx0" brushRef="#br0" timeOffset="1151.81">10022 5005 0,'0'0'0,"8"0"15,-8 0-15,0 0 16,0 0-16,0 0 15,0 0-15,0 0 16,0 26-16,-8 34 16,-1 44-16,0 0 15,9-17 1,-9 0-16,1-1 16,16-17-16,1-17 15,0-26 1</inkml:trace>
  <inkml:trace contextRef="#ctx0" brushRef="#br0" timeOffset="1742.31">10603 5498 0,'0'0'16,"0"-8"-16,0-1 15,0-8-15,0-9 16,0 0-16,0 0 16,0 0-16,0 0 15,0 9-15,-8-1 16,-1 1-16,0 0 15,1-1 1,-1 1-16,-8 0 16,-1-1-16,-8 18 15,0 0 1,0 9-16,0 8 0,9 1 16,-1 8-16,1 8 15,8-8 1,9 0-16,0 0 0,0 0 15,9-17 1,-9 0-16,9-1 16,8-8-1,0-8-15,1-1 0,-1 0 16,0 1-16,-8-1 16,0 9-1,-1 0-15,1 0 0,9 17 16,-1 1-1,9 8-15,0 8 16,0-8-16,0-9 16,9 1-16,8-10 15,9-8 1,9-8-16,-35 8 0</inkml:trace>
  <inkml:trace contextRef="#ctx0" brushRef="#br0" timeOffset="2097.21">10890 5117 0,'0'0'16,"0"0"-16,0 0 15,17 9-15,9 8 16,9 9-16,9-8 16,16 8-16,18 0 15,-17 0-15,-9-9 16,-8-8 0,-18-1-16,-9 10 15,-8-1-15,-18 26 16,-17 35-16,-35 43 31,-8 9-31,-1 44 0,-8 215 0</inkml:trace>
  <inkml:trace contextRef="#ctx0" brushRef="#br0" timeOffset="3345.55">11064 12636 0,'0'0'15,"0"0"-15,0 0 0,0 0 16,0 0 0,0-9-16,17 0 15,9 1-15,17-1 16,18 9-16,26 0 16,9 0-16,8 0 15,17 0-15,27 0 16,-9-9-16,9 9 15,17 0 1,-9 9-16,9 0 16,9-1-16,-9 1 15,8 0-15,-8-1 16,9 10-16,17-10 16,-9 1-16,1 0 15,-1-9-15,1 8 16,16 1-1,-16 0-15,-1-1 16,9 10 0,0-10-16,0 1 0,9-9 15,-18 9-15,1-9 16,-1 8 0,9 1-16,-9-9 0,1 9 15,-1-1-15,-17 1 16,18 0-1,-1 8-15,-17-8 16,0-1-16,9 1 16,8 8-16,-8-8 15,-18 0-15,9-1 16,0 1-16,-9-9 16,-8 9-1,17-1-15,-9-8 16,-8 9-16,8-9 15,-17 0 1,9-9-16,-9 1 0,-18-1 16,1 0-16,-9 1 15,-9-1-15,-9 9 16,-16 0-16,-1 0 31,-9 0-31,1 0 0,-18 0 16,-9 0-16,-17 0 15,0 0 1,0-17-16,9-9 0,-17 17 16</inkml:trace>
  <inkml:trace contextRef="#ctx0" brushRef="#br0" timeOffset="3651.24">20981 12592 0,'0'0'0,"0"0"0,0 0 16,17 9 0,1 8-16,8 1 15,9-1-15,17 0 16,-9 1-1,0-1-15,1-8 0,-18-1 16,-9 10 0,-8 16-1,-9 1-15,-17 17 0,-18 26 16,-26 9-16,0-9 16,9-1-16,35-42 15</inkml:trace>
  <inkml:trace contextRef="#ctx0" brushRef="#br0" timeOffset="4112.06">22101 12757 0,'0'0'0,"0"0"16,0 17-16,-8 27 16,-1 34-16,0 34 15,0 1 1,1-1-16,-1-16 0,0-18 15,9-18 1,0-16-16,0-18 16,9-18-16,0 1 15</inkml:trace>
  <inkml:trace contextRef="#ctx0" brushRef="#br0" timeOffset="4686.45">22874 13000 0,'0'0'0,"0"0"0,0 0 0,0 0 16,0 0-1,-9 0-15,1-9 16,-1 0-16,-8 1 16,-9-1-16,0 9 15,0 0-15,-18 0 16,9 17-16,-8 1 16,0 16-1,-1 18-15,9 0 0,18 0 16,0-9-1,17 1 1,0-18-16,0 0 0,8-9 16,10-8-16,-1-1 15,18-16 1,0-1-16,-1-17 0,10-9 16,-1 1-1,-17-1-15,0 0 16,-8 18-1,-10 0-15,1 8 0,0 9 16,-9 0-16,0 0 16,0 18-1,8 7-15,10 19 0,-1-1 16,0 0 0,1 1-1,8-18-15,-9 0 0,18 0 16,8-18-16,-25 1 15</inkml:trace>
  <inkml:trace contextRef="#ctx0" brushRef="#br0" timeOffset="4914.12">23369 13181 0,'0'0'15,"0"0"-15,0 9 16,0 17-16,0 9 16,0 8-16,0 0 15,-9 1-15,9-10 16,-8-8 0,-1-8-16,9-10 15,-9-8-15,9 9 16</inkml:trace>
  <inkml:trace contextRef="#ctx0" brushRef="#br0" timeOffset="5110.99">23074 13667 0,'0'0'16,"0"0"-1,0 0-15,9 0 0,17 0 16,17-9-16,26 0 15,10 1-15,7-10 16,10 10 0,0-10-16,-18 1 15,0 0-15,-43 8 16</inkml:trace>
  <inkml:trace contextRef="#ctx0" brushRef="#br0" timeOffset="5529.22">23986 12922 0,'0'0'0,"0"0"15,0 0-15,0 0 16,17 0-16,0 17 16,18 0-16,17 9 15,0 0-15,9 0 16,17 0-1,-17-8-15,0-10 16,-18 1-16,-17 0 16,0-9-16,-17 0 15,0 8 1,-18 10-16,-34 25 0,-44 26 16,-61 18-16,-25-9 15,-184 52 1</inkml:trace>
  <inkml:trace contextRef="#ctx0" brushRef="#br0" timeOffset="9780.25">11072 12653 0,'0'0'0,"0"0"0,0 0 0,0 0 0,0 0 16,18 0-16,-1 0 16,0 0-1,18-9-15,17-8 0,26-9 16,18-8 0,17-1-16,17-8 15,-8-1-15,25 1 16,10 0-16,8-1 15,8-8-15,1 9 16,17-9-16,0-9 16,26-17-16,-8 1 31,-10 16-31,10-8 0,-9 17 16,8 0-16,-8-9 15,8 0 1,9-8-16,-17 17 0,8-9 15,-8-8-15,9 9 16,-1-1-16,-8-8 16,8-1-16,1 1 15,8 0 1,-18 17-16,1-9 16,9 1-16,-18-1 15,-9 0 1,-8 9-16,-9 9 0,-9-9 15,-17 9-15,9 8 16,-27 0-16,-17 9 16,-17 9-1,-17 0-15,-27-1 16,0 1-16,1 0 16,-18 8-16,0 0 15,0-8 1,-9 0-16</inkml:trace>
  <inkml:trace contextRef="#ctx0" brushRef="#br0" timeOffset="10125.1">18541 10037 0,'0'0'0,"0"0"0,0 0 15,0 0 1,17 0-16,9 9 16,9 0-16,8-1 15,9-8-15,1 0 16,-10 0-16,0 9 16,-17 8-16,0 1 15,-8 16-15,-9 18 16,-9 17-1,-27 27-15,-7-1 16,8-26-16,0-8 16,8-18-16,1-8 15,17-18-15,0-8 16</inkml:trace>
  <inkml:trace contextRef="#ctx0" brushRef="#br0" timeOffset="10418.28">19817 9665 0,'0'0'0,"0"0"16,0 8-16,0 18 16,0 26-16,-8 26 15,-10 35 1,18 8-16,0-17 0,0-26 31,0-26-31,18-17 0,-1-18 16</inkml:trace>
  <inkml:trace contextRef="#ctx0" brushRef="#br0" timeOffset="10944.66">20720 9647 0,'0'0'0,"0"0"16,0 0 0,-8 0-1,-1 0-15,0 0 0,-17 0 16,0 0-16,-8 9 15,-1 8-15,-9 9 16,1 9-16,8 0 16,1 8-1,16 9-15,1 0 0,17 0 16,0 9 0,17-18-16,1 0 15,16-8-15,10-9 16,8-17-1,9-9-15,-1-9 0,-16-17 16,-1 0-16,1 0 16,-18-17-16,0-1 15,-18-16 1,-8-1-16,-8 9 16,-1 9-16,-17 8 15,0 9 1,0 9-16,0-1 0,0-8 15,17 18-15</inkml:trace>
  <inkml:trace contextRef="#ctx0" brushRef="#br0" timeOffset="11178.38">20642 9448 0,'0'0'0,"0"0"0,0 0 15,0 9-15,0 17 16,0 43-16,0 35 16,-8 17-1,-18 9-15,8-8 16,1-27-16,-1-8 31,1-10-31,8-25 0,9-26 0,0-17 16,0 0-16</inkml:trace>
  <inkml:trace contextRef="#ctx0" brushRef="#br0" timeOffset="11482.96">21354 9570 0,'0'0'0,"0"0"16,0 0-16,0 0 15,18 17-15,-1 18 16,18-1-16,17 1 16,-9-9-16,1 0 15,-1-9 1,1 0-16,-18 1 15,0-1 1,-18 0-16,-8 9 0,-26 26 16,-52 35-16,-52 52 15,-26-1 1,-166 96-16</inkml:trace>
  <inkml:trace contextRef="#ctx0" brushRef="#br0" timeOffset="14166.22">17273 10929 0,'0'0'0,"-9"-8"0,0-1 15,1 0-15,-1 1 16,0-1-16,9 0 16,0 9-16,0 0 15,9 0-15,8 9 16,18 8-16,26 35 16,8 26-1,18 18-15,9 16 16,-18 10-1,-9 16-15,-16 9 0,-10 9 16,-17 0 0,-17 9-16,-18-9 0,-17-9 15,0 0-15,0-26 16,-9-34 0,0-18-16,9-17 15,9-8-15,8-18 16,9-18-1</inkml:trace>
  <inkml:trace contextRef="#ctx0" brushRef="#br0" timeOffset="15403.91">19227 10938 0,'0'0'0,"0"0"16,0 0 0,0 0-16,0 9 0,0 17 15,0 34-15,0 10 16,0 8 0,-9 0-16,0 8 15,-8 1-15,17-53 16</inkml:trace>
  <inkml:trace contextRef="#ctx0" brushRef="#br0" timeOffset="15679.29">18575 11622 0,'0'0'0,"0"0"16,27 0-16,16 0 16,35 0-1,35-8-15,17-1 16,9-8-16,0-9 16,-9 0-1,-25 0-15,-1 0 0,-9 8 16,-34 1-16,-9 8 15,-26 1 1</inkml:trace>
  <inkml:trace contextRef="#ctx0" brushRef="#br0" timeOffset="16006.93">18984 11856 0,'0'0'16,"0"0"-16,0 0 16,8 0-16,18 0 15,35-8 1,17-1-16,27-8 15,16-9-15,9 0 0,-8 8 32,-18 1-32,-8 0 0,-18 8 15,-17 0-15,-27 9 16,-25 9 0,0-9-16,-9 0 0</inkml:trace>
  <inkml:trace contextRef="#ctx0" brushRef="#br0" timeOffset="16502.91">19044 11900 0,'0'0'0,"0"0"15,0 0-15,0 0 16,0 0-16,0 17 16,0 0-16,0 1 15,0 16-15,0 18 16,0 9 0,0 25-16,0 1 0,-8-9 15,8-9-15,0-8 31,0-18-31,0-17 0,0-8 16,0-1-16,0-9 16,0 1-16,0-9 31,-9-9-31,0-16 0,-8-19 0,0 10 16,-1-1-1,1 18 1,0-1-16,-1 1 0,-8 17 15,0 0-15,-17 17 16,-1 18 0,-8 0-16,17 8 0,1-17 15,16 0-15,10-18 32,8 1-32,0-9 0</inkml:trace>
  <inkml:trace contextRef="#ctx0" brushRef="#br0" timeOffset="17097.14">19505 12064 0,'0'0'0,"0"0"16,0 0-16,-9 0 15,0 9-15,1 8 16,-1 9-16,-8 9 16,-9-1-16,-1 18 15,1 0 1,9-8-16,0-1 16,-1-17-1,1 0-15,8-9 0,1 1 16,8-10-16,0 1 15,0-9 1,0 0-16,0-9 0,0-8 16,8-18-16,10-8 15,-1-9 1,0 17 0,1 1-16,-10 16 0,1 1 15,0 0-15,8 8 16,1 9-1,-1 0-15,0 0 0,1 17 16,8 1-16,0-1 16,0 18-1,9-1-15,-9 10 16,0-10-16,0-8 16,-9-8-1,0-10-15,1 1 0,-1 0 16,1-18-16,16-26 15,10-25-15,8-44 16,9-44-16,-18 1 16,-26 35-1,-8 68-15</inkml:trace>
  <inkml:trace contextRef="#ctx0" brushRef="#br1" timeOffset="24984.76">11177 12731 0,'0'0'0,"0"0"15,8 0-15,1 0 16,0 0-1,-1 0-15,1 0 0,8 0 16,1 0 0,-1 9-16,18-1 15,0 1-15,8 8 16,0-8-16,-8 8 31,17 1-31,9 16 0,0-8 0,0-8 16,8 8-1,9 8-15,0 1 0,-8-9 16,8 9 0,9-1-16,-9 10 15,0-18-15,9 8 16,9 9 0,-10-8-16,10 0 0,-1-1 15,1-8 1,8 0-1,0 0-15,-8 0 0,-1 9 16,-8-9 0,0 0-16,9 9 0,-10-9 15,10 8-15,8 1 16,-17 0 0,9 8-16,-1-9 0,-8 1 15,8 0-15,1-1 31,8 1-31,-8 0 0,-9-1 16,-1 1-16,10 0 16,-1-1-1,1 10-15,8-1 0,-8 0 16,8 1-16,-9-1 16,1 0-1,0 0-15,8 1 0,-9-1 16,1-8-1,8 8 1,9 9-16,-18-9 0,1 1 16,-1-10-16,1 1 15,-9 8 1,8 1 0,-16-18-16,-1 8 0,0-8 0,-9 0 15,-17-9 1,-8 1-1,-1-1-15,-17 0 0,0-8 16,0 0-16,-8-1 16,-10 1-1,1 0-15,-9-9 0,0 0 16</inkml:trace>
  <inkml:trace contextRef="#ctx0" brushRef="#br1" timeOffset="25360.22">16925 14637 0,'0'0'0,"0"0"15,0 0 1,0 0-16,0 0 0,0 8 15,18 10-15,-1-1 16,18 0-16,8 18 16,9 0-16,9-9 31,-17 0-31,-1 0 0,-8-9 16,-9 0-16,-9 1 31,-8 8-31,-18 8 0,-8 18 0,-35 9 15,-18 8-15,-17-8 16,1-9-16,7-9 16,-7-17-16,16-9 15,44-8 1</inkml:trace>
  <inkml:trace contextRef="#ctx0" brushRef="#br1" timeOffset="26543.88">18063 14784 0,'0'0'0,"0"0"16,0 0 0,0 0-16,0 0 0,0 9 15,0 8-15,0 0 16,9 18-16,-1 8 16,1 9-16,0-9 15,8 1 1,1-10-16,-1-8 15,9 0-15,0-17 16,0-9-16,9-9 16,0-8-16,8-9 15,-8-9-15,-9-8 16,0 0-16,0 8 31,-9 9-31,-8 9 0,0 0 16,-1 8-16,1 9 15,0 0-15,-1 9 16,10 17-16,-1 25 16,-8 27-1,-1 9-15,-8-9 0,0 0 16,-8 9-16,-1-18 16,0-8-1,-8-18-15,0-9 16,-9-8-16,0 0 15,0-8-15,-1-10 16,1 1 0,9 0-16,0-9 0,-1 0 15,10-9-15,8 0 32,8-17-32,18-17 0,9-17 15,9-10-15,-10 27 16,-8 26-1</inkml:trace>
  <inkml:trace contextRef="#ctx0" brushRef="#br1" timeOffset="27003.38">17898 14628 0,'0'0'0,"0"0"16,0 0-16,0 0 16,0 0-1,0 26-15,-9 26 16,1 43-16,-1 44 16,0 17-16,1-9 15,-10-17-15,10-26 16,8-18-16,0-25 15,0-9-15,0-26 16,0 0 0,0-17-16,0-9 15,0 0-15</inkml:trace>
  <inkml:trace contextRef="#ctx0" brushRef="#br1" timeOffset="27300.82">18992 14671 0,'0'0'0,"0"0"15,0 0-15,0 18 16,18 8-16,16 17 15,19 0 1,-1 1-16,8-1 16,1-8-16,0-1 15,-9 1-15,-8-1 16,-10-8 0,-8 0-16,-17 9 0,-9 17 15,-61 43-15,-86 53 31,-62-1-31,-164 87 0</inkml:trace>
  <inkml:trace contextRef="#ctx0" brushRef="#br1" timeOffset="28209.74">13113 12194 0,'0'0'16,"0"0"-16,0 0 15,9 0-15,-9 0 16,17 0-16,18 0 15,0 17-15,8 1 16,0-1-16,10 18 16,16 25-1,-26-8-15,-8 9 16,9 17 0,-10 26-16,-16 17 0,-10 9 15,-16 9-15,-18 16 16,-9-25-16,-8 9 15,-18-9 1,0-9-16,44-69 0</inkml:trace>
  <inkml:trace contextRef="#ctx0" brushRef="#br1" timeOffset="37837.54">11185 12618 0,'0'0'0,"0"0"0,0 0 16,0 0-1,0-8-15,0-1 16,0 0-16,0 1 16,18-18-1,8 0-15,0-17 0,8-1 16,10-8-16,-1 0 15,9-8-15,-8 8 16,8-9 0,9-17-16,-1-9 15,1 10-15,9-1 16,-1-9-16,1 9 16,-1-9-16,-8 1 15,8-1-15,1 1 16,8-10-16,0 1 31,-8 8-31,-1 1 0,9-1 16,-8 1-16,-1-1 15,1 0 1,-9 1-16,-1 8 0,10-18 16,-1 1-1,-17 17-15,9-8 0,0-1 16,0 9-1,0-9 1,-9 9-16,0 9 0,17-9 16,1-8-16,-1 8 15,-8 0 1,-9 8-16,0 1 0,0 8 16,9-8-16,-9-9 31,0 0-31,9 0 0,-9 9 15,0 0-15,-8 8 16,-1-8-16,9-9 16,-8 17-16,-10 1 15,1-1 1,9 9-16,8 0 0,-9 0 16,0-9-16,-8 9 15,9 0 1,-10 0-16,1 0 15,0 9-15,0 0 16,-1 0 0,1-1-16,0 1 0,8 8 15,-8-8-15,0 8 16,-1 1 0,-8-1-16,1 0 0,-1 9 15,0 0 1,0 0-1,0 0-15,0 0 0,9-8 16,-1 8-16,1-9 16,0 1-1,-1-1-15,1 0 0,-9 1 16,0-1-16,0 0 16,0 9-1,0 9 1,-8 0-16,-1-1 0,1 1 15,-10 0-15,1 8 16,0 0 0,-1 1-16,1-1 0,0 0 15,-1 1-15,1-1 32,0 9-32,-9 0 0,0 0 15,0 0-15,0 0 16,0 0-1,0 0-15,0 0 0,0 0 16,0-9-16,0 9 16,0 0-1,0 0-15,0 0 0,0 0 16,0 0 0,0 0-16,-9 0 15,0 0-15,1 0 16,-10 0-16,-8 0 15,-8 9-15,-10 8 16,-17 9 0,-8 9-16,-1 8 0,-8 9 15,0 0 1,0-8 0,8-1-16,18-8 0,0-10 15,17 1-15,1 0 16,16-8-1,1-10-15,8 1 0,9-9 16,0 0-16</inkml:trace>
  <inkml:trace contextRef="#ctx0" brushRef="#br1" timeOffset="38107.96">15953 6850 0,'-9'0'0,"0"0"16,9 0-16,0 0 16,0 0-16,0 8 15,0 10-15,-8 16 16,-1 10-16,0 8 15,1 17-15,-10 0 16,10 18 0,-1 17-16,18-9 15,-1-26-15,1-34 16</inkml:trace>
  <inkml:trace contextRef="#ctx0" brushRef="#br1" timeOffset="39523.33">17030 6382 0,'0'0'16,"0"0"-16,0 0 0,0 0 15,0 0 1,0 0-16,8 0 16,1 0-16,0 0 15,-1 0-15,1 9 16,8 8-16,1 18 15,-1 17-15,1 17 16,-1 18 0,9-1-16,9 9 0,-9-17 15,0-8 1,-9-18-16,-8-18 16,0-8-16,-1-8 15,1-10-15,-9 1 16,0-9-16,0-9 15,9-8-15,8-26 16,0-27-16,1-16 31,8-10-31,9 10 0,-9 8 16,0 17-16,-9 18 16,-8 8-1,-1 18-15,1 0 0,0-1 16,8 18-1,0 0-15,18 9 0,0 17 16,8 17-16,9 9 31,1 9-31,-10-1 0,0-16 16,-8-1-16,-9 0 16,0-17-1,0 0-15,-8-17 0,-10 0 16,1-1-1,0-8-15,8-8 0,0-27 16,10-34 0,7-53-16,1-16 15,-9-9 1,0 17-16,-17 26 0,-1 34 16,-8 27-16,0 26 31,9 8-31</inkml:trace>
  <inkml:trace contextRef="#ctx0" brushRef="#br1" timeOffset="40219.78">18897 5663 0,'0'0'0,"0"-9"0,0 9 16,0 0-16,0 0 16,0 0-1,0 0-15,0 0 16,0 0-16,0 0 15,0 0-15,0 9 16,0 8-16,0 1 16,0 16-16,0 10 15,-9 16-15,0 18 16,9 18 0,0-1-16,0 0 15,-8-8 1,-1-9-16,9 0 0,0-18 15,0-16-15,0-18 16,0 0-16,-9-9 16,9 0-1,0-8-15</inkml:trace>
  <inkml:trace contextRef="#ctx0" brushRef="#br1" timeOffset="41024.61">19192 5897 0,'0'-9'0,"0"9"16,0 0-16,0 0 16,-9 9-16,1 17 15,8 26 1,0 9-16,0-18 16,8-17-16,1 0 15,0-18-15,-1 1 16,1 0-16,8-18 15,10-17 1,-1 0-16,8-8 16,1-1-16,0 0 15,-9 1-15,0 8 16,-9 8-16,-8 1 16,0 17-16,-1 0 15,1 0-15,0 0 31,8 17-31,0 27 0,1 16 0,-1 9 16,-8 9 0,0 0-1,-1 0-15,-8-8 0,0-10 16,-8-16 0,-1-1-16,0-17 0,0 0 15,-8 0-15,0-9 16,-1-8-1,-8 0 1,0-9-16,0-9 0,9-8 16,-1-9-16,10 0 15,8-9 1,0-8-16,17-1 0,9-16 16,26-18-16,-8 8 31,-18 44-31</inkml:trace>
  <inkml:trace contextRef="#ctx0" brushRef="#br1" timeOffset="41317.58">20225 5819 0,'0'0'0,"0"0"15,0 0-15,18 17 16,8 1-16,9 16 16,17-8-16,0 0 15,-9-8-15,1-10 16,-1 1-16,-17 0 16,0-1-1,-17 10-15,0 8 16,-35 25-16,-61 62 15,-96 60 1,-69 35-16,-130 78 0</inkml:trace>
  <inkml:trace contextRef="#ctx0" brushRef="#br1" timeOffset="41867.57">13356 10782 0,'0'0'0,"0"0"15,0 0-15,0 0 16</inkml:trace>
  <inkml:trace contextRef="#ctx0" brushRef="#br1" timeOffset="42317.68">12905 10566 0,'-9'0'0,"0"0"16,1 0-16,-1 0 16,9 0-16,0 0 15,0 0 1,0 0-16,0 0 0,0 0 16,0 0-16,0 0 15,0 0-15,17 8 16,9 18-1,9 18-15,26 25 16,8 26-16,10 18 16,-10-1-1,-17 1-15,-8-9 0,-18 9 16,-9-10-16,-8-7 31,-18-1-31,-17 0 0,0-8 0,0-18 16,0-25-1,17-18 1,9-9-16,9-9 0</inkml:trace>
  <inkml:trace contextRef="#ctx0" brushRef="#br1" timeOffset="49582.08">27503 6754 0,'0'0'0,"0"0"0,0 0 16,0 18-16,0 42 31,0 44-31,-9 26 0,-8 18 16,-1-19-16,18-33 15,-8-27 1,-1-8-16,9-18 0,0-8 15,0-18-15,0-8 16,0-9 0</inkml:trace>
  <inkml:trace contextRef="#ctx0" brushRef="#br1" timeOffset="50083.28">27781 7049 0,'0'0'0,"0"0"15,0 0 1,0 0-16,0 9 0,8 17 16,1 8-1,0 18-15,-1 0 16,-8-9-16,0-8 16,0-9-1,0-17-15,0-1 16,18 1-16,-10-9 0,10-9 15,-1 1-15,18-18 16,0 0 0,-1-9-16,1 1 15,-9 16-15,0 1 16,-17 17-16,0 0 16,8 17-1,0 18-15,1 17 0,-1 17 16,-8 0-16,-1 9 15,1 0-15,-18-17 16,1-18 0,-1 1-16,-8-10 15,-1-8-15,1-17 16,0 0 0,-9-1-16,8-16 0,-8-1 15,0-26-15,-9-8 16,1-18-1,16 9-15,18 18 16,-8-10-16,8 10 16,8 16-16</inkml:trace>
  <inkml:trace contextRef="#ctx0" brushRef="#br1" timeOffset="50339.95">28510 7066 0,'0'0'16,"0"0"-16,18 0 16,-1 0-16,26 0 15,9 9-15,9 0 16,0-1-16,-18 1 16,-17-9-16,1 9 15,-19-1 1,1 10-16,-18 8 15,-8 26-15,-35 43 16,-26 26-16,-35 0 16,-191 122-1</inkml:trace>
  <inkml:trace contextRef="#ctx0" brushRef="#br1" timeOffset="52050.71">26209 8833 0,'0'0'0,"0"0"0,0 0 16,17 9-16,1 8 16,16 1-16,18 8 15,1 0 1,-10 0-16,0-9 15,-8 9-15,-9 0 16,-8-9 0,-10 9-16,1 9 0,-18 8 15,-8 9-15,-9-9 16,0 1 0,-9-1-16,0-17 15,1 0-15,16 0 16,1-17-16,-1-1 15,18 1-15,0-9 16,0 0-16,18 0 16,8 0-16,26 0 15,17 0-15,10-9 16,-1 1 0,9-1-16,34 18 15,1-18-15,-70 0 16</inkml:trace>
  <inkml:trace contextRef="#ctx0" brushRef="#br1" timeOffset="78918.43">13790 10314 0,'0'0'0,"-8"0"0,-1 0 0,0 0 16,9 0-16,0 0 15,0 0 1,0 0-16,0 9 15,0 8-15,0 9 16,0 26-16,0 18 16,-8-1-16,-1 0 31,0-8-31,-8-9 0,0-9 0,-1 0 16,1-8-1,8-9-15,1-9 16,-1-8-16,0 0 15,9-9 1,-9 0-16,1-9 0,8 0 16,0-8-1,0-9-15,17 0 0,1-17 16,8 0-16,8-1 16,1 10-1,0-1-15,0 0 16,-9 9-16,0 9 15,0 8-15,-9 9 16,0 0 0,1 18-16,-10 16 0,1 36 15,-18 60 1,1 34-16,-1-8 0,9-9 16,0-25-1,9-36 1,26-25-16,8-18 0,-17-26 15</inkml:trace>
  <inkml:trace contextRef="#ctx0" brushRef="#br1" timeOffset="80145.03">14120 12792 0,'0'0'0,"0"0"15,0 0 1,0 0-16,0 0 0,0 0 15,0 17 1,0 0-16,-8 9 16,-1 9-16,0 17 15,1-9-15,-1 9 16,-8 9 0,-1 0-16,1-18 0,0-17 31,8 0-31,0-9 0,1-8 15,8-1-15,0-8 16,0-8 0,0-1-16,8 0 0,10-17 15,16 0 1,1-8-16,8 8 0,1 9 16,-1-1-1,1 10-15,-18 8 0,0 0 16,-9 0-1,-8 17-15,0 9 16,-1 34-16,-16 18 16,-1 18-1,-8 16-15,-1 1 0,27-26 16,17-10-16,35-25 31,17-17-31,-43-26 0</inkml:trace>
  <inkml:trace contextRef="#ctx0" brushRef="#br1" timeOffset="85881.04">27407 8669 0,'0'0'0,"0"0"0,0 0 0,0 0 16,0 0-16,0 0 15,0 0-15,0 0 32,0 0-32,0 0 0,0 0 15,0 0-15,0 8 16,-8 10-16,-1 8 15,-8 17-15,-10 9 16,1 9-16,0-18 16,-8 0-16,8 1 15,8-18 1,1-9-16,-1-9 16,10 1-16,8 0 15,0-1-15,0-8 16,0 0-16,17-8 15,1-10-15,-1-7 16,9-1 0,9 0-16,-1 0 0,1 8 15,0 1 1,-9 17 0,0 0-16,0 0 0,-9 0 15,-8 0-15,0 0 31,-1 17-31,-8 18 0,-17 43 0,-9 43 16,0 26 0,-9 1-16,18-10 15,8-17-15,9-25 16,35-18-16,0-35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1-01T00:27:56.9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10022 5005 0,'0'0'0,"8"0"15,-8 0-15,0 0 16,0 0-16,0 0 15,0 0-15,0 0 16,0 26-16,-8 34 16,-1 44-16,0 0 15,9-17 1,-9 0-16,1-1 16,16-17-16,1-17 15,0-26 1</inkml:trace>
  <inkml:trace contextRef="#ctx0" brushRef="#br0" timeOffset="590.5">10603 5498 0,'0'0'16,"0"-8"-16,0-1 15,0-8-15,0-9 16,0 0-16,0 0 16,0 0-16,0 0 15,0 9-15,-8-1 16,-1 1-16,0 0 15,1-1 1,-1 1-16,-8 0 16,-1-1-16,-8 18 15,0 0 1,0 9-16,0 8 0,9 1 16,-1 8-16,1 8 15,8-8 1,9 0-16,0 0 0,0 0 15,9-17 1,-9 0-16,9-1 16,8-8-1,0-8-15,1-1 0,-1 0 16,0 1-16,-8-1 16,0 9-1,-1 0-15,1 0 0,9 17 16,-1 1-1,9 8-15,0 8 16,0-8-16,0-9 16,9 1-16,8-10 15,9-8 1,9-8-16,-35 8 0</inkml:trace>
  <inkml:trace contextRef="#ctx0" brushRef="#br0" timeOffset="945.4">10890 5117 0,'0'0'16,"0"0"-16,0 0 15,17 9-15,9 8 16,9 9-16,9-8 16,16 8-16,18 0 15,-17 0-15,-9-9 16,-8-8 0,-18-1-16,-9 10 15,-8-1-15,-18 26 16,-17 35-16,-35 43 31,-8 9-31,-1 44 0,-8 215 0</inkml:trace>
  <inkml:trace contextRef="#ctx0" brushRef="#br0" timeOffset="2960.25">22101 12757 0,'0'0'0,"0"0"16,0 17-16,-8 27 16,-1 34-16,0 34 15,0 1 1,1-1-16,-1-16 0,0-18 15,9-18 1,0-16-16,0-18 16,9-18-16,0 1 15</inkml:trace>
  <inkml:trace contextRef="#ctx0" brushRef="#br0" timeOffset="3534.64">22874 13000 0,'0'0'0,"0"0"0,0 0 0,0 0 16,0 0-1,-9 0-15,1-9 16,-1 0-16,-8 1 16,-9-1-16,0 9 15,0 0-15,-18 0 16,9 17-16,-8 1 16,0 16-1,-1 18-15,9 0 0,18 0 16,0-9-1,17 1 1,0-18-16,0 0 0,8-9 16,10-8-16,-1-1 15,18-16 1,0-1-16,-1-17 0,10-9 16,-1 1-1,-17-1-15,0 0 16,-8 18-1,-10 0-15,1 8 0,0 9 16,-9 0-16,0 0 16,0 18-1,8 7-15,10 19 0,-1-1 16,0 0 0,1 1-1,8-18-15,-9 0 0,18 0 16,8-18-16,-25 1 15</inkml:trace>
  <inkml:trace contextRef="#ctx0" brushRef="#br0" timeOffset="3762.31">23369 13181 0,'0'0'15,"0"0"-15,0 9 16,0 17-16,0 9 16,0 8-16,0 0 15,-9 1-15,9-10 16,-8-8 0,-1-8-16,9-10 15,-9-8-15,9 9 16</inkml:trace>
  <inkml:trace contextRef="#ctx0" brushRef="#br0" timeOffset="3959.18">23074 13667 0,'0'0'16,"0"0"-1,0 0-15,9 0 0,17 0 16,17-9-16,26 0 15,10 1-15,7-10 16,10 10 0,0-10-16,-18 1 15,0 0-15,-43 8 16</inkml:trace>
  <inkml:trace contextRef="#ctx0" brushRef="#br0" timeOffset="4377.41">23986 12922 0,'0'0'0,"0"0"15,0 0-15,0 0 16,17 0-16,0 17 16,18 0-16,17 9 15,0 0-15,9 0 16,17 0-1,-17-8-15,0-10 16,-18 1-16,-17 0 16,0-9-16,-17 0 15,0 8 1,-18 10-16,-34 25 0,-44 26 16,-61 18-16,-25-9 15,-184 52 1</inkml:trace>
  <inkml:trace contextRef="#ctx0" brushRef="#br0" timeOffset="9266.46">19817 9665 0,'0'0'0,"0"0"16,0 8-16,0 18 16,0 26-16,-8 26 15,-10 35 1,18 8-16,0-17 0,0-26 31,0-26-31,18-17 0,-1-18 16</inkml:trace>
  <inkml:trace contextRef="#ctx0" brushRef="#br0" timeOffset="9792.84">20720 9647 0,'0'0'0,"0"0"16,0 0 0,-8 0-1,-1 0-15,0 0 0,-17 0 16,0 0-16,-8 9 15,-1 8-15,-9 9 16,1 9-16,8 0 16,1 8-1,16 9-15,1 0 0,17 0 16,0 9 0,17-18-16,1 0 15,16-8-15,10-9 16,8-17-1,9-9-15,-1-9 0,-16-17 16,-1 0-16,1 0 16,-18-17-16,0-1 15,-18-16 1,-8-1-16,-8 9 16,-1 9-16,-17 8 15,0 9 1,0 9-16,0-1 0,0-8 15,17 18-15</inkml:trace>
  <inkml:trace contextRef="#ctx0" brushRef="#br0" timeOffset="10026.57">20642 9448 0,'0'0'0,"0"0"0,0 0 15,0 9-15,0 17 16,0 43-16,0 35 16,-8 17-1,-18 9-15,8-8 16,1-27-16,-1-8 31,1-10-31,8-25 0,9-26 0,0-17 16,0 0-16</inkml:trace>
  <inkml:trace contextRef="#ctx0" brushRef="#br0" timeOffset="10331.15">21354 9570 0,'0'0'0,"0"0"16,0 0-16,0 0 15,18 17-15,-1 18 16,18-1-16,17 1 16,-9-9-16,1 0 15,-1-9 1,1 0-16,-18 1 15,0-1 1,-18 0-16,-8 9 0,-26 26 16,-52 35-16,-52 52 15,-26-1 1,-166 96-16</inkml:trace>
  <inkml:trace contextRef="#ctx0" brushRef="#br0" timeOffset="13014.41">17273 10929 0,'0'0'0,"-9"-8"0,0-1 15,1 0-15,-1 1 16,0-1-16,9 0 16,0 9-16,0 0 15,9 0-15,8 9 16,18 8-16,26 35 16,8 26-1,18 18-15,9 16 16,-18 10-1,-9 16-15,-16 9 0,-10 9 16,-17 0 0,-17 9-16,-18-9 0,-17-9 15,0 0-15,0-26 16,-9-34 0,0-18-16,9-17 15,9-8-15,8-18 16,9-18-1</inkml:trace>
  <inkml:trace contextRef="#ctx0" brushRef="#br0" timeOffset="14252.1">19227 10938 0,'0'0'0,"0"0"16,0 0 0,0 0-16,0 9 0,0 17 15,0 34-15,0 10 16,0 8 0,-9 0-16,0 8 15,-8 1-15,17-53 16</inkml:trace>
  <inkml:trace contextRef="#ctx0" brushRef="#br0" timeOffset="14527.48">18575 11622 0,'0'0'0,"0"0"16,27 0-16,16 0 16,35 0-1,35-8-15,17-1 16,9-8-16,0-9 16,-9 0-1,-25 0-15,-1 0 0,-9 8 16,-34 1-16,-9 8 15,-26 1 1</inkml:trace>
  <inkml:trace contextRef="#ctx0" brushRef="#br0" timeOffset="14855.12">18984 11856 0,'0'0'16,"0"0"-16,0 0 16,8 0-16,18 0 15,35-8 1,17-1-16,27-8 15,16-9-15,9 0 0,-8 8 32,-18 1-32,-8 0 0,-18 8 15,-17 0-15,-27 9 16,-25 9 0,0-9-16,-9 0 0</inkml:trace>
  <inkml:trace contextRef="#ctx0" brushRef="#br0" timeOffset="15351.1">19044 11900 0,'0'0'0,"0"0"15,0 0-15,0 0 16,0 0-16,0 17 16,0 0-16,0 1 15,0 16-15,0 18 16,0 9 0,0 25-16,0 1 0,-8-9 15,8-9-15,0-8 31,0-18-31,0-17 0,0-8 16,0-1-16,0-9 16,0 1-16,0-9 31,-9-9-31,0-16 0,-8-19 0,0 10 16,-1-1-1,1 18 1,0-1-16,-1 1 0,-8 17 15,0 0-15,-17 17 16,-1 18 0,-8 0-16,17 8 0,1-17 15,16 0-15,10-18 32,8 1-32,0-9 0</inkml:trace>
  <inkml:trace contextRef="#ctx0" brushRef="#br0" timeOffset="15945.33">19505 12064 0,'0'0'0,"0"0"16,0 0-16,-9 0 15,0 9-15,1 8 16,-1 9-16,-8 9 16,-9-1-16,-1 18 15,1 0 1,9-8-16,0-1 16,-1-17-1,1 0-15,8-9 0,1 1 16,8-10-16,0 1 15,0-9 1,0 0-16,0-9 0,0-8 16,8-18-16,10-8 15,-1-9 1,0 17 0,1 1-16,-10 16 0,1 1 15,0 0-15,8 8 16,1 9-1,-1 0-15,0 0 0,1 17 16,8 1-16,0-1 16,0 18-1,9-1-15,-9 10 16,0-10-16,0-8 16,-9-8-1,0-10-15,1 1 0,-1 0 16,1-18-16,16-26 15,10-25-15,8-44 16,9-44-16,-18 1 16,-26 35-1,-8 68-15</inkml:trace>
  <inkml:trace contextRef="#ctx0" brushRef="#br1" timeOffset="25392.07">18063 14784 0,'0'0'0,"0"0"16,0 0 0,0 0-16,0 0 0,0 9 15,0 8-15,0 0 16,9 18-16,-1 8 16,1 9-16,0-9 15,8 1 1,1-10-16,-1-8 15,9 0-15,0-17 16,0-9-16,9-9 16,0-8-16,8-9 15,-8-9-15,-9-8 16,0 0-16,0 8 31,-9 9-31,-8 9 0,0 0 16,-1 8-16,1 9 15,0 0-15,-1 9 16,10 17-16,-1 25 16,-8 27-1,-1 9-15,-8-9 0,0 0 16,-8 9-16,-1-18 16,0-8-1,-8-18-15,0-9 16,-9-8-16,0 0 15,0-8-15,-1-10 16,1 1 0,9 0-16,0-9 0,-1 0 15,10-9-15,8 0 32,8-17-32,18-17 0,9-17 15,9-10-15,-10 27 16,-8 26-1</inkml:trace>
  <inkml:trace contextRef="#ctx0" brushRef="#br1" timeOffset="25851.57">17898 14628 0,'0'0'0,"0"0"16,0 0-16,0 0 16,0 0-1,0 26-15,-9 26 16,1 43-16,-1 44 16,0 17-16,1-9 15,-10-17-15,10-26 16,8-18-16,0-25 15,0-9-15,0-26 16,0 0 0,0-17-16,0-9 15,0 0-15</inkml:trace>
  <inkml:trace contextRef="#ctx0" brushRef="#br1" timeOffset="26149.01">18992 14671 0,'0'0'0,"0"0"15,0 0-15,0 18 16,18 8-16,16 17 15,19 0 1,-1 1-16,8-1 16,1-8-16,0-1 15,-9 1-15,-8-1 16,-10-8 0,-8 0-16,-17 9 0,-9 17 15,-61 43-15,-86 53 31,-62-1-31,-164 87 0</inkml:trace>
  <inkml:trace contextRef="#ctx0" brushRef="#br1" timeOffset="27057.93">13113 12194 0,'0'0'16,"0"0"-16,0 0 15,9 0-15,-9 0 16,17 0-16,18 0 15,0 17-15,8 1 16,0-1-16,10 18 16,16 25-1,-26-8-15,-8 9 16,9 17 0,-10 26-16,-16 17 0,-10 9 15,-16 9-15,-18 16 16,-9-25-16,-8 9 15,-18-9 1,0-9-16,44-69 0</inkml:trace>
  <inkml:trace contextRef="#ctx0" brushRef="#br1" timeOffset="38371.51">17030 6382 0,'0'0'16,"0"0"-16,0 0 0,0 0 15,0 0 1,0 0-16,8 0 16,1 0-16,0 0 15,-1 0-15,1 9 16,8 8-16,1 18 15,-1 17-15,1 17 16,-1 18 0,9-1-16,9 9 0,-9-17 15,0-8 1,-9-18-16,-8-18 16,0-8-16,-1-8 15,1-10-15,-9 1 16,0-9-16,0-9 15,9-8-15,8-26 16,0-27-16,1-16 31,8-10-31,9 10 0,-9 8 16,0 17-16,-9 18 16,-8 8-1,-1 18-15,1 0 0,0-1 16,8 18-1,0 0-15,18 9 0,0 17 16,8 17-16,9 9 31,1 9-31,-10-1 0,0-16 16,-8-1-16,-9 0 16,0-17-1,0 0-15,-8-17 0,-10 0 16,1-1-1,0-8-15,8-8 0,0-27 16,10-34 0,7-53-16,1-16 15,-9-9 1,0 17-16,-17 26 0,-1 34 16,-8 27-16,0 26 31,9 8-31</inkml:trace>
  <inkml:trace contextRef="#ctx0" brushRef="#br1" timeOffset="39067.97">18897 5663 0,'0'0'0,"0"-9"0,0 9 16,0 0-16,0 0 16,0 0-1,0 0-15,0 0 16,0 0-16,0 0 15,0 0-15,0 9 16,0 8-16,0 1 16,0 16-16,0 10 15,-9 16-15,0 18 16,9 18 0,0-1-16,0 0 15,-8-8 1,-1-9-16,9 0 0,0-18 15,0-16-15,0-18 16,0 0-16,-9-9 16,9 0-1,0-8-15</inkml:trace>
  <inkml:trace contextRef="#ctx0" brushRef="#br1" timeOffset="39872.8">19192 5897 0,'0'-9'0,"0"9"16,0 0-16,0 0 16,-9 9-16,1 17 15,8 26 1,0 9-16,0-18 16,8-17-16,1 0 15,0-18-15,-1 1 16,1 0-16,8-18 15,10-17 1,-1 0-16,8-8 16,1-1-16,0 0 15,-9 1-15,0 8 16,-9 8-16,-8 1 16,0 17-16,-1 0 15,1 0-15,0 0 31,8 17-31,0 27 0,1 16 0,-1 9 16,-8 9 0,0 0-1,-1 0-15,-8-8 0,0-10 16,-8-16 0,-1-1-16,0-17 0,0 0 15,-8 0-15,0-9 16,-1-8-1,-8 0 1,0-9-16,0-9 0,9-8 16,-1-9-16,10 0 15,8-9 1,0-8-16,17-1 0,9-16 16,26-18-16,-8 8 31,-18 44-31</inkml:trace>
  <inkml:trace contextRef="#ctx0" brushRef="#br1" timeOffset="40165.76">20225 5819 0,'0'0'0,"0"0"15,0 0-15,18 17 16,8 1-16,9 16 16,17-8-16,0 0 15,-9-8-15,1-10 16,-1 1-16,-17 0 16,0-1-1,-17 10-15,0 8 16,-35 25-16,-61 62 15,-96 60 1,-69 35-16,-130 78 0</inkml:trace>
  <inkml:trace contextRef="#ctx0" brushRef="#br1" timeOffset="40715.75">13356 10782 0,'0'0'0,"0"0"15,0 0-15,0 0 16</inkml:trace>
  <inkml:trace contextRef="#ctx0" brushRef="#br1" timeOffset="41165.87">12905 10566 0,'-9'0'0,"0"0"16,1 0-16,-1 0 16,9 0-16,0 0 15,0 0 1,0 0-16,0 0 0,0 0 16,0 0-16,0 0 15,0 0-15,17 8 16,9 18-1,9 18-15,26 25 16,8 26-16,10 18 16,-10-1-1,-17 1-15,-8-9 0,-18 9 16,-9-10-16,-8-7 31,-18-1-31,-17 0 0,0-8 0,0-18 16,0-25-1,17-18 1,9-9-16,9-9 0</inkml:trace>
  <inkml:trace contextRef="#ctx0" brushRef="#br1" timeOffset="48430.27">27503 6754 0,'0'0'0,"0"0"0,0 0 16,0 18-16,0 42 31,0 44-31,-9 26 0,-8 18 16,-1-19-16,18-33 15,-8-27 1,-1-8-16,9-18 0,0-8 15,0-18-15,0-8 16,0-9 0</inkml:trace>
  <inkml:trace contextRef="#ctx0" brushRef="#br1" timeOffset="48931.47">27781 7049 0,'0'0'0,"0"0"15,0 0 1,0 0-16,0 9 0,8 17 16,1 8-1,0 18-15,-1 0 16,-8-9-16,0-8 16,0-9-1,0-17-15,0-1 16,18 1-16,-10-9 0,10-9 15,-1 1-15,18-18 16,0 0 0,-1-9-16,1 1 15,-9 16-15,0 1 16,-17 17-16,0 0 16,8 17-1,0 18-15,1 17 0,-1 17 16,-8 0-16,-1 9 15,1 0-15,-18-17 16,1-18 0,-1 1-16,-8-10 15,-1-8-15,1-17 16,0 0 0,-9-1-16,8-16 0,-8-1 15,0-26-15,-9-8 16,1-18-1,16 9-15,18 18 16,-8-10-16,8 10 16,8 16-16</inkml:trace>
  <inkml:trace contextRef="#ctx0" brushRef="#br1" timeOffset="49188.14">28510 7066 0,'0'0'16,"0"0"-16,18 0 16,-1 0-16,26 0 15,9 9-15,9 0 16,0-1-16,-18 1 16,-17-9-16,1 9 15,-19-1 1,1 10-16,-18 8 15,-8 26-15,-35 43 16,-26 26-16,-35 0 16,-191 122-1</inkml:trace>
  <inkml:trace contextRef="#ctx0" brushRef="#br1" timeOffset="50898.9">26209 8833 0,'0'0'0,"0"0"0,0 0 16,17 9-16,1 8 16,16 1-16,18 8 15,1 0 1,-10 0-16,0-9 15,-8 9-15,-9 0 16,-8-9 0,-10 9-16,1 9 0,-18 8 15,-8 9-15,-9-9 16,0 1 0,-9-1-16,0-17 15,1 0-15,16 0 16,1-17-16,-1-1 15,18 1-15,0-9 16,0 0-16,18 0 16,8 0-16,26 0 15,17 0-15,10-9 16,-1 1 0,9-1-16,34 18 15,1-18-15,-70 0 16</inkml:trace>
  <inkml:trace contextRef="#ctx0" brushRef="#br1" timeOffset="77766.62">13790 10314 0,'0'0'0,"-8"0"0,-1 0 0,0 0 16,9 0-16,0 0 15,0 0 1,0 0-16,0 9 15,0 8-15,0 9 16,0 26-16,0 18 16,-8-1-16,-1 0 31,0-8-31,-8-9 0,0-9 0,-1 0 16,1-8-1,8-9-15,1-9 16,-1-8-16,0 0 15,9-9 1,-9 0-16,1-9 0,8 0 16,0-8-1,0-9-15,17 0 0,1-17 16,8 0-16,8-1 16,1 10-1,0-1-15,0 0 16,-9 9-16,0 9 15,0 8-15,-9 9 16,0 0 0,1 18-16,-10 16 0,1 36 15,-18 60 1,1 34-16,-1-8 0,9-9 16,0-25-1,9-36 1,26-25-16,8-18 0,-17-26 15</inkml:trace>
  <inkml:trace contextRef="#ctx0" brushRef="#br1" timeOffset="78993.22">14120 12792 0,'0'0'0,"0"0"15,0 0 1,0 0-16,0 0 0,0 0 15,0 17 1,0 0-16,-8 9 16,-1 9-16,0 17 15,1-9-15,-1 9 16,-8 9 0,-1 0-16,1-18 0,0-17 31,8 0-31,0-9 0,1-8 15,8-1-15,0-8 16,0-8 0,0-1-16,8 0 0,10-17 15,16 0 1,1-8-16,8 8 0,1 9 16,-1-1-1,1 10-15,-18 8 0,0 0 16,-9 0-1,-8 17-15,0 9 16,-1 34-16,-16 18 16,-1 18-1,-8 16-15,-1 1 0,27-26 16,17-10-16,35-25 31,17-17-31,-43-26 0</inkml:trace>
  <inkml:trace contextRef="#ctx0" brushRef="#br1" timeOffset="84729.23">27407 8669 0,'0'0'0,"0"0"0,0 0 0,0 0 16,0 0-16,0 0 15,0 0-15,0 0 32,0 0-32,0 0 0,0 0 15,0 0-15,0 8 16,-8 10-16,-1 8 15,-8 17-15,-10 9 16,1 9-16,0-18 16,-8 0-16,8 1 15,8-18 1,1-9-16,-1-9 16,10 1-16,8 0 15,0-1-15,0-8 16,0 0-16,17-8 15,1-10-15,-1-7 16,9-1 0,9 0-16,-1 0 0,1 8 15,0 1 1,-9 17 0,0 0-16,0 0 0,-9 0 15,-8 0-15,0 0 31,-1 17-31,-8 18 0,-17 43 0,-9 43 16,0 26 0,-9 1-16,18-10 15,8-17-15,9-25 16,35-18-16,0-35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4T19:20:59.6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125-5B1B-4199-B94A-9B5C82B919D9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2B42-9A8A-43E6-B59A-169BB84DFAF3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2159-F207-408F-9AF4-18E5C048FC55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64F4-4B94-4F8C-83A0-D2C139214D50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063A-D93C-45A8-86A0-7A77F800C3BC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624-D3E4-4C7E-8D54-4D48C0C90A99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CD-2E1A-49BF-B660-606D25074905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AE0-3D59-428D-9AE4-CED613800FBB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43D-E3A9-44F4-9930-41177CFCA33A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0275-CC79-4C3D-AA49-4B4D2D289256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4F13E7-646B-4B29-8445-1CE9B5AEF8F7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784-9165-4198-A233-82C7D1CDACB7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891F1E-B43F-4FA1-A372-0A671341F80D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TFKqf4pP3yw&amp;list=PLnK6MrIqGXsJfcBdppW3CKJ858zR8P4eP&amp;index=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NUL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emf"/><Relationship Id="rId5" Type="http://schemas.openxmlformats.org/officeDocument/2006/relationships/customXml" Target="../ink/ink6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NUL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NUL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016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8838" y="4117957"/>
            <a:ext cx="9803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hlinkClick r:id="" action="ppaction://noaction"/>
            </a:endParaRPr>
          </a:p>
          <a:p>
            <a:endParaRPr lang="en-US" i="1" dirty="0">
              <a:hlinkClick r:id="" action="ppaction://noaction"/>
            </a:endParaRPr>
          </a:p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https://www.youtube.com/watch?v=TFKqf4pP3yw&amp;list=PLnK6MrIqGXsJfcBdppW3CKJ858zR8P4eP&amp;index=43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5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Effect of W (graphically) - Keep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but flips the sign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840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AE056A-5599-4098-A842-D6BAA939A66A}"/>
                  </a:ext>
                </a:extLst>
              </p14:cNvPr>
              <p14:cNvContentPartPr/>
              <p14:nvPr/>
            </p14:nvContentPartPr>
            <p14:xfrm>
              <a:off x="3669252" y="1600200"/>
              <a:ext cx="6800040" cy="388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AE056A-5599-4098-A842-D6BAA939A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9892" y="1590840"/>
                <a:ext cx="6818760" cy="3901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2E321D-D162-4608-8008-06D158D3A14E}"/>
              </a:ext>
            </a:extLst>
          </p:cNvPr>
          <p:cNvSpPr txBox="1"/>
          <p:nvPr/>
        </p:nvSpPr>
        <p:spPr>
          <a:xfrm>
            <a:off x="8915400" y="2176604"/>
            <a:ext cx="112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20F90-AC24-4D48-B78A-5B91385DEC54}"/>
              </a:ext>
            </a:extLst>
          </p:cNvPr>
          <p:cNvSpPr txBox="1"/>
          <p:nvPr/>
        </p:nvSpPr>
        <p:spPr>
          <a:xfrm>
            <a:off x="8923867" y="2789775"/>
            <a:ext cx="112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2D7DC-34AB-44EF-A855-B2C6FE7A784A}"/>
              </a:ext>
            </a:extLst>
          </p:cNvPr>
          <p:cNvSpPr txBox="1"/>
          <p:nvPr/>
        </p:nvSpPr>
        <p:spPr>
          <a:xfrm>
            <a:off x="9049146" y="3487268"/>
            <a:ext cx="217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Anti clockwise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764CE4-E781-4046-9518-39B509F969A9}"/>
              </a:ext>
            </a:extLst>
          </p:cNvPr>
          <p:cNvCxnSpPr>
            <a:cxnSpLocks/>
          </p:cNvCxnSpPr>
          <p:nvPr/>
        </p:nvCxnSpPr>
        <p:spPr>
          <a:xfrm flipV="1">
            <a:off x="4038600" y="2103305"/>
            <a:ext cx="0" cy="224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9751C1-1B13-4E41-8A06-D6B070482CB9}"/>
              </a:ext>
            </a:extLst>
          </p:cNvPr>
          <p:cNvCxnSpPr>
            <a:cxnSpLocks/>
          </p:cNvCxnSpPr>
          <p:nvPr/>
        </p:nvCxnSpPr>
        <p:spPr>
          <a:xfrm>
            <a:off x="4038600" y="4343400"/>
            <a:ext cx="22098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18101-DC65-41DB-B89C-B27B630292E2}"/>
              </a:ext>
            </a:extLst>
          </p:cNvPr>
          <p:cNvCxnSpPr/>
          <p:nvPr/>
        </p:nvCxnSpPr>
        <p:spPr>
          <a:xfrm flipV="1">
            <a:off x="4038600" y="2438400"/>
            <a:ext cx="16002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FC3391-2DC4-4D8E-97B4-A240239B3FF0}"/>
              </a:ext>
            </a:extLst>
          </p:cNvPr>
          <p:cNvCxnSpPr/>
          <p:nvPr/>
        </p:nvCxnSpPr>
        <p:spPr>
          <a:xfrm flipV="1">
            <a:off x="4038599" y="3697000"/>
            <a:ext cx="2743201" cy="64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AE475D-B24B-4136-A84D-54D4CCED1222}"/>
              </a:ext>
            </a:extLst>
          </p:cNvPr>
          <p:cNvCxnSpPr/>
          <p:nvPr/>
        </p:nvCxnSpPr>
        <p:spPr>
          <a:xfrm>
            <a:off x="4038599" y="4343400"/>
            <a:ext cx="365760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1E7E27-F3A0-456A-8CF1-BFC4CB28823B}"/>
                  </a:ext>
                </a:extLst>
              </p14:cNvPr>
              <p14:cNvContentPartPr/>
              <p14:nvPr/>
            </p14:nvContentPartPr>
            <p14:xfrm>
              <a:off x="4715760" y="397092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1E7E27-F3A0-456A-8CF1-BFC4CB2882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9640" y="39648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46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WV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513A0-3C1B-49F4-B4EC-E9B2A5234E8F}"/>
              </a:ext>
            </a:extLst>
          </p:cNvPr>
          <p:cNvSpPr txBox="1"/>
          <p:nvPr/>
        </p:nvSpPr>
        <p:spPr>
          <a:xfrm>
            <a:off x="4541520" y="2918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with |</a:t>
            </a:r>
            <a:r>
              <a:rPr lang="el-GR" i="1" dirty="0"/>
              <a:t>φ</a:t>
            </a:r>
            <a:r>
              <a:rPr lang="en-US" dirty="0"/>
              <a:t>⟩ keep apply WV to get closer to |a⟩ by 2</a:t>
            </a:r>
            <a:r>
              <a:rPr lang="el-GR" i="1" dirty="0"/>
              <a:t>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F55C7-C633-4A11-9C53-03E731B7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640454"/>
            <a:ext cx="2562583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7C028-2E88-45E2-AD96-10E4BD9F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443025"/>
            <a:ext cx="2474588" cy="1450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F9D3BF-F987-4360-B6DE-0B4DE85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59" y="2177785"/>
            <a:ext cx="7429633" cy="19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3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BB29-43D1-4B87-96ED-88947420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Grover’s Algorithm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1D63-E4AF-4744-8E4B-9C264AF99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BBD38-4517-47C4-9CAF-F0F564CD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D1EF-2B91-4B7E-9EE8-CB9ACD92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0C43F-81DE-4DAC-A9C7-4F48E520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97604"/>
            <a:ext cx="8654730" cy="2862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0676E-2710-4BEF-844B-AA35570A8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191000"/>
            <a:ext cx="3505200" cy="20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6B1C-AAC9-470D-807F-DD42B4B5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Grover’s Search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71F2E-BACE-48CD-B8F7-5F5E9843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6AB7-9E62-40D2-B336-8EDFD2A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D91A9-ED32-404C-8D2C-37130B802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4267200" cy="2084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6ECBD-08F7-4494-AB64-5A191D82DC2F}"/>
              </a:ext>
            </a:extLst>
          </p:cNvPr>
          <p:cNvSpPr txBox="1"/>
          <p:nvPr/>
        </p:nvSpPr>
        <p:spPr>
          <a:xfrm>
            <a:off x="5173607" y="1757479"/>
            <a:ext cx="33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data in unstructured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7F8C-13F1-4CDE-8D13-8731005FD796}"/>
              </a:ext>
            </a:extLst>
          </p:cNvPr>
          <p:cNvSpPr txBox="1"/>
          <p:nvPr/>
        </p:nvSpPr>
        <p:spPr>
          <a:xfrm>
            <a:off x="5374695" y="2310482"/>
            <a:ext cx="26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f(x==a) = 1 &amp;  f(x!=a) =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CC1F9-CC69-4F52-B64C-BA323E7F5939}"/>
              </a:ext>
            </a:extLst>
          </p:cNvPr>
          <p:cNvSpPr txBox="1"/>
          <p:nvPr/>
        </p:nvSpPr>
        <p:spPr>
          <a:xfrm>
            <a:off x="5374695" y="278964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4889C-D416-4DDF-9C00-C941D914D1A7}"/>
              </a:ext>
            </a:extLst>
          </p:cNvPr>
          <p:cNvSpPr txBox="1"/>
          <p:nvPr/>
        </p:nvSpPr>
        <p:spPr>
          <a:xfrm>
            <a:off x="5374695" y="3536465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But: QC Grover’s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023BE-5687-43FE-9D41-8EC08A3F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64" y="2843362"/>
            <a:ext cx="1657581" cy="3810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E0ADB8-BCCB-4007-9A9C-2CA710B1A67A}"/>
              </a:ext>
            </a:extLst>
          </p:cNvPr>
          <p:cNvSpPr/>
          <p:nvPr/>
        </p:nvSpPr>
        <p:spPr>
          <a:xfrm>
            <a:off x="8722415" y="2855083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classical search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B23AE-8807-4231-8DB7-4D58984C9AC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153400" y="3039749"/>
            <a:ext cx="56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6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FCF-BBC5-4871-A5A8-2533AF38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Grover’s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40542-8BF5-4F7D-A993-CC756333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3C173-C61D-43CC-A328-18A80F6F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/>
              <p:nvPr/>
            </p:nvSpPr>
            <p:spPr>
              <a:xfrm>
                <a:off x="1173481" y="2133600"/>
                <a:ext cx="78181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Basis Encoding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the target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i="1" dirty="0">
                    <a:latin typeface="Cambria Math" panose="02040503050406030204" pitchFamily="18" charset="0"/>
                  </a:rPr>
                  <a:t>Three important vectors</a:t>
                </a:r>
              </a:p>
              <a:p>
                <a:endParaRPr lang="en-US" dirty="0"/>
              </a:p>
              <a:p>
                <a:r>
                  <a:rPr lang="en-US" dirty="0"/>
                  <a:t>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 The target</a:t>
                </a:r>
              </a:p>
              <a:p>
                <a:r>
                  <a:rPr lang="en-US" dirty="0"/>
                  <a:t>ii: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: perpendicular to the target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1" y="2133600"/>
                <a:ext cx="7818119" cy="2031325"/>
              </a:xfrm>
              <a:prstGeom prst="rect">
                <a:avLst/>
              </a:prstGeom>
              <a:blipFill>
                <a:blip r:embed="rId2"/>
                <a:stretch>
                  <a:fillRect l="-2262" t="-21922" b="-19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CA6CE5D-70EE-431F-B638-E8FB412F0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43200"/>
            <a:ext cx="4693919" cy="2768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09ECE-4EA1-4990-A014-28D00CFA8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64924"/>
            <a:ext cx="3200861" cy="2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A6416B-2C98-47FC-99D4-176521F3B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474956"/>
            <a:ext cx="5684520" cy="20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0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FCF-BBC5-4871-A5A8-2533AF38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669"/>
            <a:ext cx="10058400" cy="1450757"/>
          </a:xfrm>
        </p:spPr>
        <p:txBody>
          <a:bodyPr/>
          <a:lstStyle/>
          <a:p>
            <a:r>
              <a:rPr lang="en-US" dirty="0"/>
              <a:t>Overview of Grover’s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40542-8BF5-4F7D-A993-CC756333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3C173-C61D-43CC-A328-18A80F6F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/>
              <p:nvPr/>
            </p:nvSpPr>
            <p:spPr>
              <a:xfrm>
                <a:off x="381001" y="213360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2. Three important vectors</a:t>
                </a:r>
              </a:p>
              <a:p>
                <a:r>
                  <a:rPr lang="en-US" dirty="0"/>
                  <a:t>iii: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- equally superposition vector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3: Operations (need two operators V, W)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-Roman"/>
                  </a:rPr>
                  <a:t>Applying </a:t>
                </a:r>
                <a:r>
                  <a:rPr lang="en-US" b="1" i="1" dirty="0">
                    <a:latin typeface="MTMIB"/>
                  </a:rPr>
                  <a:t>W </a:t>
                </a:r>
                <a:r>
                  <a:rPr lang="en-US" dirty="0">
                    <a:latin typeface="Times-Roman"/>
                  </a:rPr>
                  <a:t>to the new vector rotates it to its mirror image about </a:t>
                </a:r>
                <a:r>
                  <a:rPr lang="en-US" dirty="0">
                    <a:latin typeface="MTSYN"/>
                  </a:rPr>
                  <a:t>|</a:t>
                </a:r>
                <a:r>
                  <a:rPr lang="el-GR" i="1" dirty="0">
                    <a:latin typeface="MTMI"/>
                  </a:rPr>
                  <a:t>φ</a:t>
                </a:r>
                <a:r>
                  <a:rPr lang="en-US" dirty="0"/>
                  <a:t>⟩</a:t>
                </a:r>
                <a:r>
                  <a:rPr lang="el-GR" dirty="0">
                    <a:latin typeface="Times-Roman"/>
                  </a:rPr>
                  <a:t>. </a:t>
                </a:r>
                <a:r>
                  <a:rPr lang="en-US" dirty="0">
                    <a:latin typeface="Times-Roman"/>
                  </a:rPr>
                  <a:t>This effectively rotates </a:t>
                </a:r>
                <a:r>
                  <a:rPr lang="en-US" dirty="0">
                    <a:latin typeface="MTSYN"/>
                  </a:rPr>
                  <a:t>|</a:t>
                </a:r>
                <a:r>
                  <a:rPr lang="en-US" i="1" dirty="0">
                    <a:latin typeface="MTMI"/>
                  </a:rPr>
                  <a:t>φ</a:t>
                </a:r>
                <a:r>
                  <a:rPr lang="en-US" dirty="0"/>
                  <a:t>⟩ </a:t>
                </a:r>
                <a:r>
                  <a:rPr lang="en-US" dirty="0">
                    <a:latin typeface="MTSYN"/>
                  </a:rPr>
                  <a:t> </a:t>
                </a:r>
                <a:r>
                  <a:rPr lang="en-US" dirty="0">
                    <a:latin typeface="Times-Roman"/>
                  </a:rPr>
                  <a:t>by 2</a:t>
                </a:r>
                <a:r>
                  <a:rPr lang="en-US" i="1" dirty="0">
                    <a:latin typeface="MTMI"/>
                  </a:rPr>
                  <a:t>θ </a:t>
                </a:r>
                <a:r>
                  <a:rPr lang="en-US" dirty="0">
                    <a:latin typeface="Times-Roman"/>
                  </a:rPr>
                  <a:t>closer to the solution </a:t>
                </a:r>
                <a:r>
                  <a:rPr lang="en-US" dirty="0">
                    <a:latin typeface="MTSYN"/>
                  </a:rPr>
                  <a:t>|</a:t>
                </a:r>
                <a:r>
                  <a:rPr lang="en-US" i="1" dirty="0">
                    <a:latin typeface="MTMI"/>
                  </a:rPr>
                  <a:t>a</a:t>
                </a:r>
                <a:r>
                  <a:rPr lang="en-US" dirty="0"/>
                  <a:t> ⟩</a:t>
                </a:r>
                <a:r>
                  <a:rPr lang="en-US" dirty="0">
                    <a:latin typeface="Times-Roman"/>
                  </a:rPr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4: Embedding f(x) in V as it is a reflection about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213360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733" t="-3774" r="-467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981C839-4F7E-471C-8D8A-CC086257F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43200"/>
            <a:ext cx="4693919" cy="2768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185F4-AB64-4613-9720-AF83F102F5A4}"/>
                  </a:ext>
                </a:extLst>
              </p:cNvPr>
              <p:cNvSpPr txBox="1"/>
              <p:nvPr/>
            </p:nvSpPr>
            <p:spPr>
              <a:xfrm>
                <a:off x="8351519" y="2133600"/>
                <a:ext cx="2667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are on the same plane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a linear combination of the others.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185F4-AB64-4613-9720-AF83F102F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9" y="2133600"/>
                <a:ext cx="2667000" cy="1200329"/>
              </a:xfrm>
              <a:prstGeom prst="rect">
                <a:avLst/>
              </a:prstGeom>
              <a:blipFill>
                <a:blip r:embed="rId4"/>
                <a:stretch>
                  <a:fillRect l="-12586" t="-37056" r="-1006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1B677-B2B4-4790-AE26-D4C4455EB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3344225"/>
            <a:ext cx="1962424" cy="9335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ED68FC-F406-400B-9495-346201990E6C}"/>
              </a:ext>
            </a:extLst>
          </p:cNvPr>
          <p:cNvSpPr/>
          <p:nvPr/>
        </p:nvSpPr>
        <p:spPr>
          <a:xfrm>
            <a:off x="381000" y="4922699"/>
            <a:ext cx="1303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Applying </a:t>
            </a:r>
            <a:r>
              <a:rPr lang="en-US" b="1" i="1" dirty="0">
                <a:latin typeface="MTMIB"/>
              </a:rPr>
              <a:t>V </a:t>
            </a:r>
            <a:r>
              <a:rPr lang="en-US" dirty="0">
                <a:latin typeface="Times-Roman"/>
              </a:rPr>
              <a:t>to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φ</a:t>
            </a:r>
            <a:r>
              <a:rPr lang="en-US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rotates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φ</a:t>
            </a:r>
            <a:r>
              <a:rPr lang="en-US" dirty="0"/>
              <a:t>⟩</a:t>
            </a:r>
            <a:r>
              <a:rPr lang="en-US" i="1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to its mirror image about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a</a:t>
            </a:r>
            <a:r>
              <a:rPr lang="en-US" sz="800" dirty="0">
                <a:latin typeface="MTSYN"/>
              </a:rPr>
              <a:t>⊥</a:t>
            </a:r>
            <a:r>
              <a:rPr lang="en-US" dirty="0"/>
              <a:t>⟩</a:t>
            </a:r>
            <a:r>
              <a:rPr lang="en-US" dirty="0">
                <a:latin typeface="Times-Roman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W-Operator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09131C-8E37-497A-A944-A50736D0E0AF}"/>
                  </a:ext>
                </a:extLst>
              </p14:cNvPr>
              <p14:cNvContentPartPr/>
              <p14:nvPr/>
            </p14:nvContentPartPr>
            <p14:xfrm>
              <a:off x="719268" y="209600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09131C-8E37-497A-A944-A50736D0E0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148" y="208988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F99C755-1BE5-4345-8C0B-53E7A8270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031788"/>
            <a:ext cx="1952898" cy="504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759040-A64B-445B-B7F6-419AB7526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878" y="2645057"/>
            <a:ext cx="5839640" cy="2143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D07E64-452E-428B-B5F2-D093F2B345F4}"/>
                  </a:ext>
                </a:extLst>
              </p14:cNvPr>
              <p14:cNvContentPartPr/>
              <p14:nvPr/>
            </p14:nvContentPartPr>
            <p14:xfrm rot="561523">
              <a:off x="6446844" y="2039629"/>
              <a:ext cx="4229752" cy="282740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D07E64-452E-428B-B5F2-D093F2B345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61523">
                <a:off x="6437485" y="2030269"/>
                <a:ext cx="4248471" cy="2846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6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W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FDD3D-0843-436D-B98A-FD994F88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9331"/>
            <a:ext cx="5866547" cy="31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between |a&gt; and |</a:t>
            </a:r>
            <a:r>
              <a:rPr lang="en-US" dirty="0">
                <a:sym typeface="Symbol" panose="05050102010706020507" pitchFamily="18" charset="2"/>
              </a:rPr>
              <a:t>&gt;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97B87-2C24-4D6C-8A78-D873873CE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0"/>
            <a:ext cx="4693919" cy="27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226AB-952D-422D-B875-41D622A3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18989"/>
            <a:ext cx="5562600" cy="2314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78248-163B-4150-8B5F-863DBC9D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14" y="4282956"/>
            <a:ext cx="1581371" cy="914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53C67-40E9-41BA-82F6-E7904E30F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500" y="4986805"/>
            <a:ext cx="1019317" cy="70494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BDBB6A-2B76-4D28-BA05-B8E292941A07}"/>
              </a:ext>
            </a:extLst>
          </p:cNvPr>
          <p:cNvCxnSpPr/>
          <p:nvPr/>
        </p:nvCxnSpPr>
        <p:spPr>
          <a:xfrm>
            <a:off x="4876800" y="5339279"/>
            <a:ext cx="60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578FFE-1385-4698-BFEC-7F2E7809F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72" y="4843910"/>
            <a:ext cx="214846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7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Effect of V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(Graphically)- Keeps all basis vectors unchanged but flips the sign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64" r="-2061" b="-20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C57BA9-3C57-49D4-A8E4-EBB6FDB76722}"/>
                  </a:ext>
                </a:extLst>
              </p14:cNvPr>
              <p14:cNvContentPartPr/>
              <p14:nvPr/>
            </p14:nvContentPartPr>
            <p14:xfrm>
              <a:off x="2194560" y="1801800"/>
              <a:ext cx="9132480" cy="402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C57BA9-3C57-49D4-A8E4-EBB6FDB767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0" y="1792440"/>
                <a:ext cx="9151200" cy="40446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CF23D7-0650-4E5E-9804-13805531A561}"/>
              </a:ext>
            </a:extLst>
          </p:cNvPr>
          <p:cNvCxnSpPr/>
          <p:nvPr/>
        </p:nvCxnSpPr>
        <p:spPr>
          <a:xfrm flipV="1">
            <a:off x="2971800" y="1981200"/>
            <a:ext cx="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A4B319-20CE-435D-80DB-F27729C97D66}"/>
              </a:ext>
            </a:extLst>
          </p:cNvPr>
          <p:cNvCxnSpPr/>
          <p:nvPr/>
        </p:nvCxnSpPr>
        <p:spPr>
          <a:xfrm flipV="1">
            <a:off x="2971800" y="2667000"/>
            <a:ext cx="27432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2EEDB-17B4-47F9-BA8A-462C08C86099}"/>
              </a:ext>
            </a:extLst>
          </p:cNvPr>
          <p:cNvCxnSpPr/>
          <p:nvPr/>
        </p:nvCxnSpPr>
        <p:spPr>
          <a:xfrm>
            <a:off x="2971800" y="4038600"/>
            <a:ext cx="17526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A39157-3035-4885-A6E5-618420032ED6}"/>
              </a:ext>
            </a:extLst>
          </p:cNvPr>
          <p:cNvSpPr txBox="1"/>
          <p:nvPr/>
        </p:nvSpPr>
        <p:spPr>
          <a:xfrm>
            <a:off x="8686800" y="34880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753A3-6495-46D5-A0AB-85489A1B1617}"/>
              </a:ext>
            </a:extLst>
          </p:cNvPr>
          <p:cNvSpPr txBox="1"/>
          <p:nvPr/>
        </p:nvSpPr>
        <p:spPr>
          <a:xfrm>
            <a:off x="9404795" y="4075416"/>
            <a:ext cx="1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Clockwise by</a:t>
            </a:r>
          </a:p>
        </p:txBody>
      </p:sp>
    </p:spTree>
    <p:extLst>
      <p:ext uri="{BB962C8B-B14F-4D97-AF65-F5344CB8AC3E}">
        <p14:creationId xmlns:p14="http://schemas.microsoft.com/office/powerpoint/2010/main" val="421253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Effect of W (graphically) - Keep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but flips the sign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840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AE056A-5599-4098-A842-D6BAA939A66A}"/>
                  </a:ext>
                </a:extLst>
              </p14:cNvPr>
              <p14:cNvContentPartPr/>
              <p14:nvPr/>
            </p14:nvContentPartPr>
            <p14:xfrm>
              <a:off x="3595320" y="1801800"/>
              <a:ext cx="6800040" cy="388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AE056A-5599-4098-A842-D6BAA939A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960" y="1792440"/>
                <a:ext cx="8006760" cy="3901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2E321D-D162-4608-8008-06D158D3A14E}"/>
              </a:ext>
            </a:extLst>
          </p:cNvPr>
          <p:cNvSpPr txBox="1"/>
          <p:nvPr/>
        </p:nvSpPr>
        <p:spPr>
          <a:xfrm>
            <a:off x="8915400" y="2328051"/>
            <a:ext cx="112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20F90-AC24-4D48-B78A-5B91385DEC54}"/>
              </a:ext>
            </a:extLst>
          </p:cNvPr>
          <p:cNvSpPr txBox="1"/>
          <p:nvPr/>
        </p:nvSpPr>
        <p:spPr>
          <a:xfrm>
            <a:off x="8771562" y="3000726"/>
            <a:ext cx="112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2D7DC-34AB-44EF-A855-B2C6FE7A784A}"/>
              </a:ext>
            </a:extLst>
          </p:cNvPr>
          <p:cNvSpPr txBox="1"/>
          <p:nvPr/>
        </p:nvSpPr>
        <p:spPr>
          <a:xfrm>
            <a:off x="8796872" y="3697000"/>
            <a:ext cx="217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Anti clockwise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53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8638</TotalTime>
  <Words>527</Words>
  <Application>Microsoft Macintosh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Candara</vt:lpstr>
      <vt:lpstr>MTMI</vt:lpstr>
      <vt:lpstr>MTMIB</vt:lpstr>
      <vt:lpstr>MTSYN</vt:lpstr>
      <vt:lpstr>Times-Roman</vt:lpstr>
      <vt:lpstr>Retrospect</vt:lpstr>
      <vt:lpstr>Introduction to Quantum Computing:                                          From a Layperson to a Programmer in 30 Steps</vt:lpstr>
      <vt:lpstr>Grover’s Search Algorithm</vt:lpstr>
      <vt:lpstr>Overview of Grover’s Algorithm</vt:lpstr>
      <vt:lpstr>Overview of Grover’s Algorithm</vt:lpstr>
      <vt:lpstr>W-Operator</vt:lpstr>
      <vt:lpstr>Implementation of W</vt:lpstr>
      <vt:lpstr>Angle between |a&gt; and |&gt;</vt:lpstr>
      <vt:lpstr>Effect of V on |├ y⟩  (Graphically)- Keeps all basis vectors unchanged but flips the sign of |├ a⟩</vt:lpstr>
      <vt:lpstr>Effect of W (graphically) - Keep |├ Φ⟩ but flips the sign of |├ Φ_⊥ ⟩</vt:lpstr>
      <vt:lpstr>Effect of W (graphically) - Keep |├ Φ⟩ but flips the sign of |├ Φ_⊥ ⟩</vt:lpstr>
      <vt:lpstr>Effect of WV</vt:lpstr>
      <vt:lpstr>Implementation of Grover’s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1362</cp:revision>
  <dcterms:created xsi:type="dcterms:W3CDTF">2018-08-11T18:04:59Z</dcterms:created>
  <dcterms:modified xsi:type="dcterms:W3CDTF">2023-01-02T01:11:24Z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