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2"/>
  </p:notesMasterIdLst>
  <p:handoutMasterIdLst>
    <p:handoutMasterId r:id="rId13"/>
  </p:handoutMasterIdLst>
  <p:sldIdLst>
    <p:sldId id="1144" r:id="rId5"/>
    <p:sldId id="1142" r:id="rId6"/>
    <p:sldId id="1116" r:id="rId7"/>
    <p:sldId id="1131" r:id="rId8"/>
    <p:sldId id="1143" r:id="rId9"/>
    <p:sldId id="1132" r:id="rId10"/>
    <p:sldId id="113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144"/>
          </p14:sldIdLst>
        </p14:section>
        <p14:section name="Introduction" id="{8DFF88B6-AEAA-4EED-AE6C-F4E0BA4C6A01}">
          <p14:sldIdLst>
            <p14:sldId id="1142"/>
            <p14:sldId id="1116"/>
            <p14:sldId id="1131"/>
            <p14:sldId id="1143"/>
            <p14:sldId id="1132"/>
            <p14:sldId id="1133"/>
          </p14:sldIdLst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8" autoAdjust="0"/>
  </p:normalViewPr>
  <p:slideViewPr>
    <p:cSldViewPr>
      <p:cViewPr varScale="1">
        <p:scale>
          <a:sx n="104" d="100"/>
          <a:sy n="104" d="100"/>
        </p:scale>
        <p:origin x="93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3T10:06:06.9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22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2-23T01:08:43.8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2-23T01:08:44.8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4A40-C92C-4CD0-BAE9-173620275598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3947-18BB-4206-872E-A5A067EBA8F3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ACF6-905A-4EEA-ADD3-E556CFFF906C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6FDB-3334-48F8-A4A3-66FD81747C79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FAED-E48A-4308-B101-C4A979FBF97E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6827-8AB2-41B8-AE7E-31B6E78503E2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3E92-3C4B-4F25-9B8D-929576B113E7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8CEC-A36E-4E21-B4B7-B6B70E6B736A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F73C-BE82-4935-9DA0-758DF1F68660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8F41-F3AC-4D49-BEE4-9D71E64AA19D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193F1-CF46-40F3-A583-259631BA55C8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A97A-D672-4FD5-BA02-E7965CA30000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31ACEB-D049-4C9F-9D5C-90921849038F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RkHlv_fzx_E&amp;list=PLnK6MrIqGXsJfcBdppW3CKJ858zR8P4eP&amp;index=45" TargetMode="External"/><Relationship Id="rId4" Type="http://schemas.openxmlformats.org/officeDocument/2006/relationships/hyperlink" Target="https://www.youtube.com/watch?v=Rn8jdDYStws&amp;list=PLnK6MrIqGXsJfcBdppW3CKJ858zR8P4eP&amp;index=4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11" Type="http://schemas.openxmlformats.org/officeDocument/2006/relationships/image" Target="../media/image28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3.xml"/><Relationship Id="rId11" Type="http://schemas.openxmlformats.org/officeDocument/2006/relationships/image" Target="../media/image34.png"/><Relationship Id="rId5" Type="http://schemas.openxmlformats.org/officeDocument/2006/relationships/image" Target="../media/image19.emf"/><Relationship Id="rId10" Type="http://schemas.openxmlformats.org/officeDocument/2006/relationships/image" Target="../media/image33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937" y="3776961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5867" y="4018736"/>
            <a:ext cx="98031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hlinkClick r:id="" action="ppaction://noaction"/>
            </a:endParaRPr>
          </a:p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https://www.youtube.com/watch?v=Rn8jdDYStws&amp;list=PLnK6MrIqGXsJfcBdppW3CKJ858zR8P4eP&amp;index=44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     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https://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www.youtube.com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watch?v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=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RkHlv_fzx_E&amp;list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=PLnK6MrIqGXsJfcBdppW3CKJ858zR8P4eP&amp;index=4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</a:t>
            </a: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i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4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XOR Quantum Oracle </a:t>
            </a:r>
            <a:r>
              <a:rPr lang="en-US" sz="4000" dirty="0" err="1"/>
              <a:t>U</a:t>
            </a:r>
            <a:r>
              <a:rPr lang="en-US" sz="4000" baseline="-25000" dirty="0" err="1"/>
              <a:t>f</a:t>
            </a:r>
            <a:r>
              <a:rPr lang="en-US" sz="4000" dirty="0"/>
              <a:t> to implement 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2EE9EB-9ADD-4EAD-9FFF-BF047816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310778"/>
            <a:ext cx="3922942" cy="2624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D82EF2-5662-449B-BA3B-E6F21F7AD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634" y="4704204"/>
            <a:ext cx="1752781" cy="328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0E2C57-2AA5-4CB1-8351-C6DD6C31F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567" y="5137990"/>
            <a:ext cx="4313434" cy="2691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98A925-8060-4A84-95E5-A242D9DDD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567" y="5512276"/>
            <a:ext cx="2770666" cy="449297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45734"/>
            <a:ext cx="10317480" cy="43264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3A1E6-E979-4EC0-9AF9-2A6957D9B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1849159"/>
            <a:ext cx="3740970" cy="1370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12C94-C98C-4939-9532-187836285F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800" y="1981200"/>
            <a:ext cx="2133600" cy="314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CD8504-51A3-4906-BA18-763B90BE28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600" y="2328051"/>
            <a:ext cx="3638736" cy="1862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546D04-21A3-4662-8A79-F9456D26D9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9382" y="4551778"/>
            <a:ext cx="3210266" cy="555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FA59DC-BFC9-4944-94CC-59DE676BCE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8939" y="5567909"/>
            <a:ext cx="1724992" cy="26914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1440F5-B7D3-4E19-B316-C41E23F4BE88}"/>
              </a:ext>
            </a:extLst>
          </p:cNvPr>
          <p:cNvCxnSpPr/>
          <p:nvPr/>
        </p:nvCxnSpPr>
        <p:spPr>
          <a:xfrm>
            <a:off x="7285415" y="4310778"/>
            <a:ext cx="0" cy="193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E2CB1-9946-4F2B-A35F-E54194098BD3}"/>
              </a:ext>
            </a:extLst>
          </p:cNvPr>
          <p:cNvSpPr/>
          <p:nvPr/>
        </p:nvSpPr>
        <p:spPr>
          <a:xfrm>
            <a:off x="7633956" y="4367112"/>
            <a:ext cx="3134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Regardless of the value of </a:t>
            </a:r>
            <a:r>
              <a:rPr lang="en-US" i="1" dirty="0">
                <a:latin typeface="MTMI"/>
              </a:rPr>
              <a:t>f (x)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4C1E9AA-57EC-4B30-A117-1C8C74D74E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8367" y="4947829"/>
            <a:ext cx="2735369" cy="97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8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27" y="109151"/>
            <a:ext cx="3200400" cy="1450757"/>
          </a:xfrm>
        </p:spPr>
        <p:txBody>
          <a:bodyPr/>
          <a:lstStyle/>
          <a:p>
            <a:r>
              <a:rPr lang="en-US" dirty="0"/>
              <a:t>Grover’s Circuit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2526"/>
          <a:stretch/>
        </p:blipFill>
        <p:spPr>
          <a:xfrm>
            <a:off x="4846320" y="41557"/>
            <a:ext cx="6248400" cy="2462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F19873-756F-46F5-9FD2-60E64F233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965780"/>
            <a:ext cx="8686800" cy="315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0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th</a:t>
            </a:r>
            <a:r>
              <a:rPr lang="en-US" dirty="0"/>
              <a:t> Root of Unity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D41DE-A6A1-4422-ADDE-F0C2437E05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6" y="88513"/>
            <a:ext cx="3252191" cy="2944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83729-D3CE-48D5-BC2B-859E7F03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59833"/>
            <a:ext cx="457264" cy="457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2DB8E-D16F-4CB3-AC9F-2BEF10E92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544" y="1845734"/>
            <a:ext cx="304843" cy="514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7BC7F5-7E69-4AEA-A437-FE0DE8514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148" y="1794780"/>
            <a:ext cx="2210108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20DB34-E574-4A3C-8921-ED309958B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880" y="2295607"/>
            <a:ext cx="3423920" cy="5210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557342-E941-4964-AEDA-30F44A26BC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246" y="2295607"/>
            <a:ext cx="476316" cy="4382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E307A4-9F3C-48C8-AC18-321542CCEC34}"/>
                  </a:ext>
                </a:extLst>
              </p14:cNvPr>
              <p14:cNvContentPartPr/>
              <p14:nvPr/>
            </p14:nvContentPartPr>
            <p14:xfrm>
              <a:off x="8188329" y="362685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E307A4-9F3C-48C8-AC18-321542CCEC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82209" y="362073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C2A1E94C-E85A-4148-82CB-7944E55A8E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9267" y="2925013"/>
            <a:ext cx="2014933" cy="5633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FB5495-FB23-4E4D-B6E7-7C511EDF31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4800" y="293411"/>
            <a:ext cx="3452141" cy="4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6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70AA-4A2E-4420-9AEA-A7AA36EA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N-</a:t>
            </a:r>
            <a:r>
              <a:rPr lang="en-US" dirty="0" err="1"/>
              <a:t>th</a:t>
            </a:r>
            <a:r>
              <a:rPr lang="en-US" dirty="0"/>
              <a:t> Root of Unity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C457E2-FFEE-49D0-8939-905C2494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02" y="4534804"/>
            <a:ext cx="2593309" cy="711767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14C73-3FED-46D9-9D87-EFD9D4618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B3540-AEEE-4783-A9B0-6EB1B187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7C8CB-1A2F-4A47-9276-C886EB53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E6594-9328-4751-A3F1-44A38DCBC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0" y="1884578"/>
            <a:ext cx="3486777" cy="853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FF016E-4B78-4802-BE2B-93A79C481C61}"/>
              </a:ext>
            </a:extLst>
          </p:cNvPr>
          <p:cNvSpPr txBox="1"/>
          <p:nvPr/>
        </p:nvSpPr>
        <p:spPr>
          <a:xfrm>
            <a:off x="640080" y="19587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5159E-79DF-4983-BC1E-4EA543D9B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657" y="2027039"/>
            <a:ext cx="2429331" cy="6020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7ECBAE-B3D3-4D38-867A-5ECF66D988A1}"/>
              </a:ext>
            </a:extLst>
          </p:cNvPr>
          <p:cNvSpPr/>
          <p:nvPr/>
        </p:nvSpPr>
        <p:spPr>
          <a:xfrm>
            <a:off x="640080" y="3244334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85391C-6E36-424D-B468-2FEBC58D4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680" y="3118678"/>
            <a:ext cx="3943977" cy="862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6FAEBC-5C95-4B78-9804-B974A1DE7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345" y="3080982"/>
            <a:ext cx="3494355" cy="90069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C00256-9F2A-4440-9250-A625FDF7DBFE}"/>
              </a:ext>
            </a:extLst>
          </p:cNvPr>
          <p:cNvSpPr/>
          <p:nvPr/>
        </p:nvSpPr>
        <p:spPr>
          <a:xfrm>
            <a:off x="3124200" y="2803533"/>
            <a:ext cx="25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destructive interference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70E2B5-BB28-4326-B179-D9045FD7DAF0}"/>
              </a:ext>
            </a:extLst>
          </p:cNvPr>
          <p:cNvSpPr/>
          <p:nvPr/>
        </p:nvSpPr>
        <p:spPr>
          <a:xfrm>
            <a:off x="664102" y="406819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F2291-C907-42C4-834A-8C1883B074F7}"/>
              </a:ext>
            </a:extLst>
          </p:cNvPr>
          <p:cNvSpPr/>
          <p:nvPr/>
        </p:nvSpPr>
        <p:spPr>
          <a:xfrm>
            <a:off x="3082684" y="4068190"/>
            <a:ext cx="2636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constructive interference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ED507-7274-472E-9342-3AE4A2802E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207" y="2847497"/>
            <a:ext cx="2676781" cy="3397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A3098E-6473-4CDB-857D-7FABEEA478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965" y="4104456"/>
            <a:ext cx="826107" cy="3769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00C75B8-32C7-492C-8B9E-886D551E33DE}"/>
              </a:ext>
            </a:extLst>
          </p:cNvPr>
          <p:cNvSpPr/>
          <p:nvPr/>
        </p:nvSpPr>
        <p:spPr>
          <a:xfrm>
            <a:off x="725062" y="546793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83A6C9-40CA-4939-B708-E8E26B50F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1782" y="5434127"/>
            <a:ext cx="6688751" cy="4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4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160520" cy="1450757"/>
          </a:xfrm>
        </p:spPr>
        <p:txBody>
          <a:bodyPr/>
          <a:lstStyle/>
          <a:p>
            <a:r>
              <a:rPr lang="en-US" dirty="0"/>
              <a:t>Discrete Fourier Transform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F22423-E986-412E-9BC0-4CCA4A64EFC8}"/>
                  </a:ext>
                </a:extLst>
              </p14:cNvPr>
              <p14:cNvContentPartPr/>
              <p14:nvPr/>
            </p14:nvContentPartPr>
            <p14:xfrm>
              <a:off x="11582417" y="476070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F22423-E986-412E-9BC0-4CCA4A64EF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73417" y="47517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7735EB-2C82-41D1-B828-B175887B1572}"/>
                  </a:ext>
                </a:extLst>
              </p14:cNvPr>
              <p14:cNvContentPartPr/>
              <p14:nvPr/>
            </p14:nvContentPartPr>
            <p14:xfrm>
              <a:off x="10798697" y="673458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7735EB-2C82-41D1-B828-B175887B15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9697" y="672558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03004EE-A0FD-49CC-8724-76B0E7686D47}"/>
              </a:ext>
            </a:extLst>
          </p:cNvPr>
          <p:cNvSpPr txBox="1"/>
          <p:nvPr/>
        </p:nvSpPr>
        <p:spPr>
          <a:xfrm>
            <a:off x="1097280" y="1831220"/>
            <a:ext cx="309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vector: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F1DD11-4ABD-48F8-8F3F-5F6D58A33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7154" y="4077604"/>
            <a:ext cx="1005711" cy="1676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E84948-2CF2-4499-B0D3-5D95F5EDEC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5547" y="4220836"/>
            <a:ext cx="826549" cy="11807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663DCC-8E4A-411D-92AA-2518ACC2AC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2096" y="4066739"/>
            <a:ext cx="4656941" cy="16299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18A96C-55D4-42C6-B858-C6C177AFB6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6133" y="3890569"/>
            <a:ext cx="1005711" cy="19822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1C842E-8DFA-4B6D-8796-268B946823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9893" y="2103861"/>
            <a:ext cx="5572903" cy="1133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9CAADE-9F9E-4847-BEE9-4F6595A376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36365" y="407135"/>
            <a:ext cx="4513866" cy="119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4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Fourier Transform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314298-4767-46F5-89FD-121D01AE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100925"/>
            <a:ext cx="4610552" cy="562758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2CC48-75AF-4BFF-9ECF-EDB41935A865}"/>
              </a:ext>
            </a:extLst>
          </p:cNvPr>
          <p:cNvSpPr txBox="1"/>
          <p:nvPr/>
        </p:nvSpPr>
        <p:spPr>
          <a:xfrm>
            <a:off x="533400" y="19029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CFD097-F108-4FA1-B1AB-CCBFD0EFE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60" y="1799876"/>
            <a:ext cx="3352800" cy="9029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5ECE21-0DD5-4EF9-A94B-F3063DE18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896902"/>
            <a:ext cx="3992144" cy="10641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D2C2AC-F369-4D70-AECA-C0177A700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883" y="2896902"/>
            <a:ext cx="1821083" cy="10641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371CAA-1DEE-4ABE-8BDF-5713D847C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3716" y="5017977"/>
            <a:ext cx="5226319" cy="4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296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9526</TotalTime>
  <Words>249</Words>
  <Application>Microsoft Macintosh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MTMI</vt:lpstr>
      <vt:lpstr>Times-Bold</vt:lpstr>
      <vt:lpstr>Times-Roman</vt:lpstr>
      <vt:lpstr>Retrospect</vt:lpstr>
      <vt:lpstr>Introduction to Quantum Computing:                                          From a Layperson to a Programmer in 30 Steps</vt:lpstr>
      <vt:lpstr>Using XOR Quantum Oracle Uf to implement V</vt:lpstr>
      <vt:lpstr>Grover’s Circuit</vt:lpstr>
      <vt:lpstr>N-th Root of Unity</vt:lpstr>
      <vt:lpstr>Properties of the N-th Root of Unity</vt:lpstr>
      <vt:lpstr>Discrete Fourier Transform</vt:lpstr>
      <vt:lpstr>Quantum Fourier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1396</cp:revision>
  <dcterms:created xsi:type="dcterms:W3CDTF">2018-08-11T18:04:59Z</dcterms:created>
  <dcterms:modified xsi:type="dcterms:W3CDTF">2023-01-02T01:14:30Z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