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22"/>
  </p:notesMasterIdLst>
  <p:handoutMasterIdLst>
    <p:handoutMasterId r:id="rId23"/>
  </p:handoutMasterIdLst>
  <p:sldIdLst>
    <p:sldId id="1159" r:id="rId5"/>
    <p:sldId id="1146" r:id="rId6"/>
    <p:sldId id="1148" r:id="rId7"/>
    <p:sldId id="1149" r:id="rId8"/>
    <p:sldId id="1150" r:id="rId9"/>
    <p:sldId id="1145" r:id="rId10"/>
    <p:sldId id="1151" r:id="rId11"/>
    <p:sldId id="1147" r:id="rId12"/>
    <p:sldId id="1160" r:id="rId13"/>
    <p:sldId id="1161" r:id="rId14"/>
    <p:sldId id="1152" r:id="rId15"/>
    <p:sldId id="1153" r:id="rId16"/>
    <p:sldId id="1154" r:id="rId17"/>
    <p:sldId id="1155" r:id="rId18"/>
    <p:sldId id="1156" r:id="rId19"/>
    <p:sldId id="1157" r:id="rId20"/>
    <p:sldId id="11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159"/>
            <p14:sldId id="1146"/>
            <p14:sldId id="1148"/>
            <p14:sldId id="1149"/>
            <p14:sldId id="1150"/>
            <p14:sldId id="1145"/>
            <p14:sldId id="1151"/>
            <p14:sldId id="1147"/>
            <p14:sldId id="1160"/>
            <p14:sldId id="1161"/>
            <p14:sldId id="1152"/>
            <p14:sldId id="1153"/>
            <p14:sldId id="1154"/>
            <p14:sldId id="1155"/>
            <p14:sldId id="1156"/>
            <p14:sldId id="1157"/>
            <p14:sldId id="1158"/>
          </p14:sldIdLst>
        </p14:section>
        <p14:section name="Introduction" id="{8DFF88B6-AEAA-4EED-AE6C-F4E0BA4C6A01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78" d="100"/>
          <a:sy n="78" d="100"/>
        </p:scale>
        <p:origin x="87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1:47:50.1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06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2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886E-96F2-4CC8-A1E1-7E5E488939AC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36DE-4A77-488B-8871-44053521187B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43B0-608D-4411-B93B-E4E73482E7B1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DC49-AD4F-4E19-BC3F-853AF1E7A139}" type="datetime1">
              <a:rPr lang="en-US" smtClean="0"/>
              <a:t>2/25/2023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EF6-4A60-4C78-9CD0-32DF04D10CE0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5B0A-94B4-4C26-B368-0001540C6ECB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5A9D-3D07-4C1F-B548-AABC99E98FEA}" type="datetime1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55ED-2D8D-45B4-96AD-0FFF5F30C8CF}" type="datetime1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6238-C032-4C0A-94E0-C9BF463C3D22}" type="datetime1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EBEE-454D-49B1-B835-16EE82D14B2A}" type="datetime1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3FEDB1-B4C4-4526-8141-8EAD4C2BB40E}" type="datetime1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3040-6D7A-43F4-A800-B4CE7399EC2B}" type="datetime1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D2B191-942F-4BB7-836D-23A2016B7FEF}" type="datetime1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7" Type="http://schemas.openxmlformats.org/officeDocument/2006/relationships/hyperlink" Target="https://www.youtube.com/watch?v=oEr1gucpgsE&amp;list=PLnK6MrIqGXsJfcBdppW3CKJ858zR8P4eP&amp;index=5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Qm9VvdrFGTA&amp;list=PLnK6MrIqGXsJfcBdppW3CKJ858zR8P4eP&amp;index=49" TargetMode="External"/><Relationship Id="rId5" Type="http://schemas.openxmlformats.org/officeDocument/2006/relationships/hyperlink" Target="https://www.youtube.com/watch?v=cChIt5Gpjjg&amp;list=PLnK6MrIqGXsJfcBdppW3CKJ858zR8P4eP&amp;index=48" TargetMode="External"/><Relationship Id="rId4" Type="http://schemas.openxmlformats.org/officeDocument/2006/relationships/hyperlink" Target="https://www.youtube.com/watch?v=024ICO-Xv7E&amp;list=PLnK6MrIqGXsJfcBdppW3CKJ858zR8P4eP&amp;index=4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emf"/><Relationship Id="rId5" Type="http://schemas.openxmlformats.org/officeDocument/2006/relationships/customXml" Target="../ink/ink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719" y="3312789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94402" y="3683929"/>
            <a:ext cx="98031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https://www.youtube.com/watch?v=024ICO-Xv7E&amp;list=PLnK6MrIqGXsJfcBdppW3CKJ858zR8P4eP&amp;index=47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https://www.youtube.com/watch?v=cChIt5Gpjjg&amp;list=PLnK6MrIqGXsJfcBdppW3CKJ858zR8P4eP&amp;index=48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https://www.youtube.com/watch?v=Qm9VvdrFGTA&amp;list=PLnK6MrIqGXsJfcBdppW3CKJ858zR8P4eP&amp;index=49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https://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www.youtube.com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/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watch?v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=oEr1gucpgsE&amp;list=PLnK6MrIqGXsJfcBdppW3CKJ858zR8P4eP&amp;index=50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6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771-1B5D-A968-3590-0E93D5C6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95C24-068B-F9A1-353D-FA1E0240E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923BA-4C81-4B35-0F32-FBF9F2E3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126F8-20F0-0FB7-664F-F7A7BD5B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7846A-E8FD-4FD5-42A8-A0F0320B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"/>
            <a:ext cx="12192000" cy="63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8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48A1-7D2B-49ED-AFBE-152FD2AC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Phase Estimation – What does it do?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8C6B-1AFA-4555-9014-690164E4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89F4A-3661-482A-AAF7-B31124BD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6C736-1DDB-4EC1-BE76-4B6533A9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80849"/>
            <a:ext cx="2210002" cy="36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2B8E8-53D2-466E-9E79-6901FAD0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655" y="2406850"/>
            <a:ext cx="657317" cy="31436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44DB5-631C-4AFF-8300-FA4490FF7F75}"/>
              </a:ext>
            </a:extLst>
          </p:cNvPr>
          <p:cNvCxnSpPr>
            <a:stCxn id="7" idx="3"/>
          </p:cNvCxnSpPr>
          <p:nvPr/>
        </p:nvCxnSpPr>
        <p:spPr>
          <a:xfrm flipV="1">
            <a:off x="3307282" y="2562592"/>
            <a:ext cx="866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6F6A77E-1D1F-4BE5-8444-74867F3BB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58" y="2863028"/>
            <a:ext cx="2791215" cy="2324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2E7EF5-66AF-4D62-88C7-874AC7B84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405" y="3219558"/>
            <a:ext cx="666843" cy="209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14C598-E569-42BE-A3AE-88671C7B8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405" y="3061301"/>
            <a:ext cx="2523714" cy="384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8A7DD7-1AF8-46FC-BF32-DF817B7227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392" y="3638442"/>
            <a:ext cx="351521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7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3F47-1DD1-403F-8108-9A7A89E1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QPE for Z gate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1EAD3-A0CB-4503-AE56-79D949C13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23277-4ED4-4342-8400-76958E83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F4C41-3953-407F-94E5-AD78D213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51401-C121-4346-BDA4-8885AB781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11867"/>
            <a:ext cx="8991600" cy="4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8ED4-D3E6-4EBB-A47F-CA5463D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E3479-EFE9-4E93-9D21-9EF57F64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70E4B-271F-480C-A817-A2509FFA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C5AA0-C002-4229-93CC-4C5BB098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B6101-6BF1-4401-8FFE-042865DA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33" y="252236"/>
            <a:ext cx="5181600" cy="2581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65151-95C9-41E8-8597-D9DCC9C6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57400"/>
            <a:ext cx="2196578" cy="69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8842B-9DD2-4135-8FF9-5EA11C40F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738358"/>
            <a:ext cx="504895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9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8ED4-D3E6-4EBB-A47F-CA5463D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4B760B-7BD4-4C1E-A98A-5D9DCEBC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242735"/>
            <a:ext cx="2391109" cy="1829055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E3479-EFE9-4E93-9D21-9EF57F64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70E4B-271F-480C-A817-A2509FFA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C5AA0-C002-4229-93CC-4C5BB098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B6101-6BF1-4401-8FFE-042865DA7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33" y="252236"/>
            <a:ext cx="5181600" cy="2581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EAC76-C853-444D-8D86-D4D4F67D0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048430"/>
            <a:ext cx="4744112" cy="1390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914ED-1CDF-4C46-AAFB-BA2015E52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3243357"/>
            <a:ext cx="358190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0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8ED4-D3E6-4EBB-A47F-CA5463D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8217F0-2592-406F-BD86-F91E0288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33" y="5129625"/>
            <a:ext cx="2686425" cy="847843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E3479-EFE9-4E93-9D21-9EF57F64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70E4B-271F-480C-A817-A2509FFA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C5AA0-C002-4229-93CC-4C5BB098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B6101-6BF1-4401-8FFE-042865DA7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33" y="252236"/>
            <a:ext cx="5181600" cy="25811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B60750-BBBF-4A04-AA27-77932D577E1E}"/>
                  </a:ext>
                </a:extLst>
              </p14:cNvPr>
              <p14:cNvContentPartPr/>
              <p14:nvPr/>
            </p14:nvContentPartPr>
            <p14:xfrm>
              <a:off x="832089" y="148989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B60750-BBBF-4A04-AA27-77932D577E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969" y="148377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54654EC-48FF-4565-AD1B-2FE48F1B8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334" y="2007019"/>
            <a:ext cx="3343101" cy="37079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2EDD73-BA38-4242-9ACC-72C583B18960}"/>
              </a:ext>
            </a:extLst>
          </p:cNvPr>
          <p:cNvCxnSpPr/>
          <p:nvPr/>
        </p:nvCxnSpPr>
        <p:spPr>
          <a:xfrm>
            <a:off x="5943600" y="5553546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89836F1-35E6-F068-76F2-58A2FC5D2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3010" y="3059903"/>
            <a:ext cx="2409190" cy="198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5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DDCC-2B36-49C7-9010-66FF7A2A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Qiskit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DFA2A-4DA8-4707-8B98-B467A9FC4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AD30-EAC7-4B45-9074-3EAE37D2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B55D7-B264-4D47-A161-C9EF151F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A0726B-6D2A-4DB5-9BCD-E7C2CBF5E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9389911" cy="25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7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60E8-F62B-432D-BB81-8071A290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N-qubit QPE Circuit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6B1F9-5624-4265-9B53-3B308E2A6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875DD-6BED-4A40-B912-57268E44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5109-082E-4740-B493-71B2C6CA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1D929-22A5-4B73-8ED1-DFDB1A481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771227"/>
            <a:ext cx="9403080" cy="4637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7A0C8-CBD2-4B92-BD6D-882F121F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3" y="1737360"/>
            <a:ext cx="9403080" cy="46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00CC-1F78-477E-92E0-E59F57EE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Many-qubit SWAP Gate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F7240-55FC-4DAB-B22F-DF300BD83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527E7-89F7-4D57-876A-4F64094D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DE77C-FFED-4D71-B5E4-AFC73BA6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00B60D-9029-43E5-A8FF-3DFFE289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864463"/>
            <a:ext cx="1876687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2607CD-9C20-41DA-8FD0-B0AA890C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53" y="2057400"/>
            <a:ext cx="5939248" cy="929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79266D-33A4-4689-9FCB-8A41439A3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986791"/>
            <a:ext cx="7445569" cy="24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B505-3988-43DC-AEDE-3954398E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Many-qubit SWAP Gate Circuit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5F1C4-9685-48B3-B4EE-B6C792D4E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F0D6A-CD31-4F1B-BC8A-BEA99A94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A5CC9-F322-466B-8673-05B87182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B1A8F-F1DA-40AF-80CA-CE6B8002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6630080" cy="32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988-27EF-4EFA-B205-8B41040E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2-qubit QFT Circuit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C0086-D820-413A-9752-78E48353C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2E874-0C71-41C3-A708-1F7EEE77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B3055-20F4-4E02-965F-3B7E57E9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EC1D61-2964-49ED-B644-8CA33935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3838481" cy="1142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7DF95-6682-4992-915D-2CFE83CB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66217"/>
            <a:ext cx="1733792" cy="8192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4F920A-19FD-47CB-961D-548D69141E43}"/>
              </a:ext>
            </a:extLst>
          </p:cNvPr>
          <p:cNvSpPr/>
          <p:nvPr/>
        </p:nvSpPr>
        <p:spPr>
          <a:xfrm>
            <a:off x="6090007" y="992088"/>
            <a:ext cx="4425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A 1-qubit QFT circuit is just a Hadamard gate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6D8E47-80F7-41BE-A3D5-454713491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283" y="2069387"/>
            <a:ext cx="2753109" cy="1686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054BD-FDEB-4E4B-B3E8-10AE1DD02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499" y="3538648"/>
            <a:ext cx="7776823" cy="21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0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CA90-BC41-48DE-A95C-3812C68C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2-qubit QFT Circuit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25764-3CC8-4D2E-B32B-E536DA75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E2A5-B85A-4FA8-8DAC-57182FAC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8C6B-20A2-4321-9F00-46CE01CE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18A4E-1571-4ADB-B18A-3DF8D95A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31019"/>
            <a:ext cx="3658111" cy="1219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06A57-C6BB-48B2-BD03-07A39F9D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1942790"/>
            <a:ext cx="4591286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3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Circuit for QFT</a:t>
            </a:r>
            <a:br>
              <a:rPr lang="en-US" dirty="0"/>
            </a:b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295CF-5F44-47B6-B3F2-6603E1D7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9677400" cy="507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8C41-6C2C-48E4-B01A-C5AFE0A2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IBM-Q (3-qubit)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8717F-E2AB-4FF0-B133-03023B0E0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D9647-052F-477B-BA3A-BA1CE6BD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C6AAE-475A-4769-BAF2-4141F259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A0011-A75A-48C1-9DE1-C5EF8FB0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56901"/>
            <a:ext cx="10836579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4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EF47-8A57-4E5D-B33A-502E1ABF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Definition of QFT and IQFT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57CA0-3AB1-4521-86A8-12F1E3E9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3791A-F412-4549-827A-129E9279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8F02F-3656-4732-9D3C-443C91D6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1356C-2D0D-47B8-A04E-FC9543991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49" y="1845734"/>
            <a:ext cx="3368625" cy="3770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E48C9-CA79-43A8-8E91-706B792F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09" y="2263838"/>
            <a:ext cx="6639979" cy="14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1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E68B-4DD1-8D1C-4526-6CE0D84A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41C17-8816-7B07-9C41-BCC0834CF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A4714-7918-3FF1-E6EF-E65E2A97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F4CC4-D1E8-00B7-D1FE-B4D5CADF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CBDFF-38E9-0588-E42E-6D284F27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79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10423</TotalTime>
  <Words>445</Words>
  <Application>Microsoft Office PowerPoint</Application>
  <PresentationFormat>Widescreen</PresentationFormat>
  <Paragraphs>59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Times-Roman</vt:lpstr>
      <vt:lpstr>Retrospect</vt:lpstr>
      <vt:lpstr>Introduction to Quantum Computing:                                          From a Layperson to a Programmer in 30 Steps</vt:lpstr>
      <vt:lpstr>Many-qubit SWAP Gate</vt:lpstr>
      <vt:lpstr>Many-qubit SWAP Gate Circuit</vt:lpstr>
      <vt:lpstr>2-qubit QFT Circuit</vt:lpstr>
      <vt:lpstr>2-qubit QFT Circuit</vt:lpstr>
      <vt:lpstr>General Circuit for QFT </vt:lpstr>
      <vt:lpstr>Implementation in IBM-Q (3-qubit)</vt:lpstr>
      <vt:lpstr>Another Definition of QFT and IQFT</vt:lpstr>
      <vt:lpstr>PowerPoint Presentation</vt:lpstr>
      <vt:lpstr>PowerPoint Presentation</vt:lpstr>
      <vt:lpstr>Quantum Phase Estimation – What does it do?</vt:lpstr>
      <vt:lpstr>QPE for Z gate</vt:lpstr>
      <vt:lpstr>PowerPoint Presentation</vt:lpstr>
      <vt:lpstr>PowerPoint Presentation</vt:lpstr>
      <vt:lpstr>PowerPoint Presentation</vt:lpstr>
      <vt:lpstr>Implementation in Qiskit</vt:lpstr>
      <vt:lpstr>N-qubit QPE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SAIRAAJ SURVE - 60003200079</cp:lastModifiedBy>
  <cp:revision>1415</cp:revision>
  <cp:lastPrinted>2020-04-15T06:01:03Z</cp:lastPrinted>
  <dcterms:created xsi:type="dcterms:W3CDTF">2018-08-11T18:04:59Z</dcterms:created>
  <dcterms:modified xsi:type="dcterms:W3CDTF">2023-02-25T15:26:32Z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