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7"/>
  </p:notesMasterIdLst>
  <p:handoutMasterIdLst>
    <p:handoutMasterId r:id="rId18"/>
  </p:handoutMasterIdLst>
  <p:sldIdLst>
    <p:sldId id="1292" r:id="rId5"/>
    <p:sldId id="1287" r:id="rId6"/>
    <p:sldId id="1288" r:id="rId7"/>
    <p:sldId id="1163" r:id="rId8"/>
    <p:sldId id="1289" r:id="rId9"/>
    <p:sldId id="1290" r:id="rId10"/>
    <p:sldId id="1291" r:id="rId11"/>
    <p:sldId id="1165" r:id="rId12"/>
    <p:sldId id="1161" r:id="rId13"/>
    <p:sldId id="1167" r:id="rId14"/>
    <p:sldId id="1168" r:id="rId15"/>
    <p:sldId id="11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292"/>
            <p14:sldId id="1287"/>
            <p14:sldId id="1288"/>
          </p14:sldIdLst>
        </p14:section>
        <p14:section name="Introduction" id="{8DFF88B6-AEAA-4EED-AE6C-F4E0BA4C6A01}">
          <p14:sldIdLst>
            <p14:sldId id="1163"/>
            <p14:sldId id="1289"/>
            <p14:sldId id="1290"/>
            <p14:sldId id="1291"/>
            <p14:sldId id="1165"/>
            <p14:sldId id="1161"/>
            <p14:sldId id="1167"/>
            <p14:sldId id="1168"/>
            <p14:sldId id="116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301" autoAdjust="0"/>
  </p:normalViewPr>
  <p:slideViewPr>
    <p:cSldViewPr>
      <p:cViewPr varScale="1">
        <p:scale>
          <a:sx n="90" d="100"/>
          <a:sy n="90" d="100"/>
        </p:scale>
        <p:origin x="39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9T06:31:38.5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27383 3371 230 0,'-2'-2'147'0,"0"1"-59"16,1 1-50-16,1 0 30 0,-3-1-11 0,2 1-11 15,0 0-7-15,1 0-4 0,0 1 0 0,0-1-2 16,0 0 2-16,-1 1-8 0,1 0 4 0,1-4 4 15,-1 2-4-15,0 0-3 0,0-1 3 0,1 1-2 16,1-1 1-16,0-1-1 0,-1 2 1 16,1 0 0-16,-1 2-3 0,1-2 3 0,0 1-4 0,-1 1-1 15,2 0-3-15,-1 0 3 0,1 0-5 16,0-1 2-16,2 0-2 0,0 0 0 0,1 0-5 16,1-1 0-16,-1 0-1 0,2 1 0 0,-1 0-4 0,0-2-4 0,2 2 0 15,-2-1-2-15,1 0 1 0,0 0-1 0,-1 1 2 16,2-1-3-16,1 1 1 0,0 0 1 0,-2-1-1 15,0 1 2-15,1 0 1 0,1 0 0 0,-2-2-3 16,-2-1 2-16,1 2 2 0,-2 1 0 16,1 0 1-16,-4 0-2 0,0-2 1 0,2 2 0 15,-2 1 0-15,0 0 6 0,-2-1-3 0,0 0-1 16,-1-2 1-16,1 1-1 0,-5 1-1 0,0-1-2 16,2 1-1-16,-1-2-4 0,-1 2 0 0,-1 0 0 0,-2 0-1 15,-1 0 0-15,2 0 1 0,1 2-1 0,-4-2 1 16,0 1-3-16,-1-1 1 0,1 0 1 0,-1 4 0 15,2-3-1-15,-1 1 2 0,1-1-2 0,-1 2 0 16,-1-1 3-16,2-2-4 0,-1 2 2 0,2-2 0 16,-1 0 2-16,0 1-1 0,1 0 2 0,0-1 1 15,1 0 0-15,0 1 0 0,1 0 1 0,0-1 1 16,1-1-1-16,2 1-3 0,-2-1 1 0,2 1 3 16,1-1-4-16,0-2 5 0,-1 2-5 0,2 0-1 15,0 0 3-15,0 0-1 0,1 1 2 16,-1 1-6-16,1-1 4 0,1 2-4 0,0-2 3 15,-1 1-1-15,0-1-2 0,0 0 0 0,0 0 0 16,0 0 5-16,3 0-5 0,-3 0 3 0,1 1-1 16,2 1 1-16,1-1-3 0,1 1 3 0,-1-2-2 15,1 0 1-15,-1 2-2 0,3-1 1 0,-1-1 1 0,2 1-1 0,0 0 2 16,1-1-1-16,-1 0 1 0,0 0 0 16,1 0 0-16,1 0-1 0,-1-2-1 0,0 0 1 15,0 0 0-15,-1 1-1 0,2 0 0 0,-1-2-1 16,2 0 2-16,-1 2-1 0,-1-2-1 0,1 2 0 15,-3 1 0-15,3 0 0 0,0-2 1 0,-5 1 0 16,3 1-1-16,-2 1 0 0,1 1 2 0,-2-1-3 16,1-1 3-16,-5 0 0 0,2 0-1 0,-2 0 0 15,0 2 3-15,-1-3 1 0,1 2-3 0,-3-1 3 16,1 0-1-16,1 2-3 0,-1 0 1 0,-1-1-1 0,-2 0-1 16,-3 0 0-16,1-1 3 0,2 1-1 0,-2 1-2 15,-2-2 4-15,1 1-2 0,-2 1 3 0,4 0-1 16,-1-2 0-16,-1 0-3 0,0 0-1 0,0 0 3 15,-1 0-1-15,2-1-2 0,1-1 0 16,-2 2 0-16,2 0 0 0,-1 1-2 0,2-1 2 0,-2 2-1 16,1 0 1-16,-1-2-1 0,0 4-1 0,1-3 3 15,1 0-1-15,-1 0 1 0,-1 1 1 16,2-1 0-16,1 0-2 0,0 2 4 0,-1-3-1 16,2 0-2-16,-2 1 1 0,1-1 0 0,0 0-2 15,-1 0 1-15,1-1 0 0,0 1-1 0,0 0-1 16,0 0 1-16,0 0 2 0,0 2-1 0,2-1 1 15,-2 2 2-15,3-3-3 0,-2 0 2 0,1 3 4 16,1-1-2-16,0-2-2 0,1 0 3 0,0-1 1 16,2 1 1-16,0 0-1 0,1 0 1 0,0-2 0 0,3 1-1 15,2-2 1-15,-2 2-2 0,0 0 0 0,3-2-2 16,-1 3 1-16,3-2-3 0,-3 2-1 0,2-1 1 16,-4 1 0-16,3 1 0 0,0 0-2 0,0 1-18 15,0 2-20-15,0-3-101 0,0 2 115 16,1 0-68-16,3 1-57 0</inkml:trace>
  <inkml:trace contextRef="#ctx0" brushRef="#br0" timeOffset="1320.99">27868 4660 162 0,'-2'-5'145'15,"1"-1"-26"-15,-1 2-58 0,0-1 43 0,0 0-9 16,1 0-1-16,0 2-13 0,0 1-8 0,0 0-12 16,0 0-1-16,0 0 0 0,0 0-2 0,0 1-17 15,1 0-5-15,-1 0 3 0,0 1-2 0,0-2-9 16,1 2-5-16,0 0-4 0,0 1-3 0,0-1-5 16,-1 1 2-16,0 2-5 0,1 1-3 0,0 2 0 15,-2 1 1-15,1 2 1 0,0 3 0 0,1 0 2 16,0 4-1-16,-1-1-1 0,1 2 0 15,0-1 2-15,0 3-1 0,0-1-3 0,0 2 0 16,-1-1 5-16,1 1 0 0,0 0 1 0,-1 1 5 16,0 0-2-16,1-4 1 0,0 4 2 0,-1-7-2 0,1 0-6 0,0 1 3 15,0-2-1-15,0-2-4 0,0-1 0 0,0 1-2 16,1-2 1-16,0-5 2 0,-1 2 3 16,2-4-2-16,-1 0 6 0,0 2-1 0,-1-4 3 15,0 1 1-15,0-4 2 0,0 1-2 0,-1-1 0 16,1-2-4-16,-1-5-3 0,1 1-1 0,-1-7-6 15,0 0 2-15,1 0-4 0,-1-1 1 0,0 0-3 16,0-6 0-16,1 5 0 0,0-2 2 0,0 1-1 16,0 1-1-16,0 2 2 0,0 2-2 0,1-4 2 15,-1 6 1-15,1-1-2 0,-1 2-1 0,1 2 0 0,-1-2 0 16,0 1-2-16,0 1 2 0,0 1 0 0,0 4-1 16,-1-3 0-16,0 3 0 0,0-2-1 0,0 4 0 15,1 1-2-15,0 0 0 0,0 0 1 0,0 0-2 16,0 1 1-16,0 0-3 0,0 3 1 0,0 0-1 15,0-1 6-15,-1 3-7 0,0 0 3 0,1 1 0 16,0 0 1-16,-1 3 3 0,1-3-2 0,0 1 3 16,0 3-3-16,1 1 1 0,1-1 0 0,-2 1 1 15,1-1-1-15,0 1-3 0,2 5 5 16,-2 3-3-16,1-3 3 0,-1-2 0 0,0 5 2 16,0 0 1-16,-1-2 3 0,1 0 2 0,-1-2 1 15,0 0 0-15,-2 0 0 0,1-2 1 0,0-2-2 16,-1 1 3-16,1-3-4 0,-1 0-1 0,1-3-2 15,0 0 3-15,0-3-4 0,0 2 3 0,0-2-3 16,1-2 0-16,0-1-3 0,0-2-4 0,0 1-8 0,2-2-18 16,1-1-51-16,-1-3-40 0,3 0-74 0,0-1 137 15,3 0-103-15,1-5-79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172B-6F42-47B2-9EE4-BC6B3888779F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22FD-0A4D-42CB-B827-856B9B06A527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42E4-2444-44B2-9D48-BFEC692A3FFC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EBFB-BB05-4142-B3F7-3B5DA29E74F2}" type="datetime1">
              <a:rPr lang="en-US" smtClean="0"/>
              <a:t>1/4/2023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565-ECA6-4BCA-8CD4-ADD91D7A3E64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F55A-5488-4FDF-98E6-877125635786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9653-FAC3-4637-ADC3-63B7FCC89EA3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CE3E-9D30-4665-A249-E12BA3A9F896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220-2334-4608-A54B-8C9FA0322EE3}" type="datetime1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F5E7-50B8-4BF7-8808-1E41A97FF8EA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66CDAF-6429-4820-B238-6034A8DEECA5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2627-57F5-4699-BB7E-ADB38A2DE2BE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84C37F-A32C-4A11-9C33-86EC171537D5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z3dRDOalBxs&amp;list=PLnK6MrIqGXsJfcBdppW3CKJ858zR8P4eP&amp;index=57" TargetMode="External"/><Relationship Id="rId5" Type="http://schemas.openxmlformats.org/officeDocument/2006/relationships/hyperlink" Target="https://www.youtube.com/watch?v=dLSDYTP4QSs&amp;list=PLnK6MrIqGXsJfcBdppW3CKJ858zR8P4eP&amp;index=54" TargetMode="External"/><Relationship Id="rId4" Type="http://schemas.openxmlformats.org/officeDocument/2006/relationships/hyperlink" Target="https://www.youtube.com/watch?v=qyPo6u3nJik&amp;list=PLnK6MrIqGXsJfcBdppW3CKJ858zR8P4eP&amp;index=5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0.emf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719" y="3583088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4719" y="4114800"/>
            <a:ext cx="98031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https://www.youtube.com/watch?v=qyPo6u3nJik&amp;list=PLnK6MrIqGXsJfcBdppW3CKJ858zR8P4eP&amp;index=53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https://www.youtube.com/watch?v=dLSDYTP4QSs&amp;list=PLnK6MrIqGXsJfcBdppW3CKJ858zR8P4eP&amp;index=54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https://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www.youtube.com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/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watch?v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=z3dRDOalBxs&amp;list=PLnK6MrIqGXsJfcBdppW3CKJ858zR8P4eP&amp;index=57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7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D438-66D6-4056-A59F-1D4A1F71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NOT Gate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4A018-DE1E-47A3-B32C-9DF949934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ECAF9-8804-4D3D-8110-547EBC03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725A3-C3C6-4651-B513-A4DF879E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3FEE1-5AA3-41C9-A9DA-D60A15D5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783" y="54119"/>
            <a:ext cx="4095750" cy="997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A519F-1A24-4F81-9C8E-F011BBC4B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918119"/>
            <a:ext cx="5477405" cy="39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3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F6E5-7713-46B1-8ED2-6A02D8F6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24268-3B35-42DF-AE95-C7FE75B6C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616D4-1A13-4049-9B18-BA4F49B4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7F648-340F-4998-A678-E3099A8A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EDE38-5827-4841-9353-98C5535BD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59668"/>
            <a:ext cx="9536795" cy="57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1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F147-4B5E-4FC0-A5FA-80AB5E58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76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Wrong method to construction rotation matrix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Do not use Bloch’s Sphere to construct rotation matrix</a:t>
            </a:r>
            <a:endParaRPr lang="en-US" sz="40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8FCD2-B14F-40CA-A38A-4DB00B387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0A936-ED8C-4B51-A65B-4D91D812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049F5-42A5-482A-B891-6880A25C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5268C-0CFD-4075-9CDF-83C11728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85766"/>
            <a:ext cx="9144000" cy="49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Bloch Sphere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1" y="1737360"/>
            <a:ext cx="5684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convenient way to represent qubit in real 3D space</a:t>
            </a:r>
          </a:p>
          <a:p>
            <a:endParaRPr lang="en-US" dirty="0"/>
          </a:p>
          <a:p>
            <a:r>
              <a:rPr lang="en-US" dirty="0"/>
              <a:t>2D complex vector space mapped to 3D unit vector space</a:t>
            </a:r>
          </a:p>
          <a:p>
            <a:endParaRPr lang="en-US" dirty="0"/>
          </a:p>
          <a:p>
            <a:r>
              <a:rPr lang="en-US" dirty="0"/>
              <a:t>Degrees of Freedom: DOF =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9835920" y="1201680"/>
              <a:ext cx="196920" cy="615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27280" y="1193400"/>
                <a:ext cx="211320" cy="6332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242F088-3B87-421D-A2C6-A7EA8F419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945" y="2482017"/>
            <a:ext cx="5684520" cy="3534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F31EB3-C56B-4A9C-8F0C-7B8453F35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1" y="3643313"/>
            <a:ext cx="5305575" cy="520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B6EE34-4509-4CF6-BE41-C6333FA01F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584" y="3188117"/>
            <a:ext cx="1905266" cy="333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44C60E-94AB-433F-AAC7-085C47F1A4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226" y="4249151"/>
            <a:ext cx="5512083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6133-A521-4C58-8064-44B57125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1269388"/>
            <a:ext cx="6781800" cy="46797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8B451-276D-4536-BEF9-1D1B4E335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8000" y="2895600"/>
            <a:ext cx="6248400" cy="29734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52979-7042-4085-AD1C-EC96776A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0AE7B-22F4-4887-A22B-9362436B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EBAE46-D85F-4701-A113-D180E38D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71" y="152400"/>
            <a:ext cx="8300258" cy="59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C60D-CEC2-467D-B137-15FF274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C</a:t>
            </a:r>
            <a:r>
              <a:rPr lang="en-US" baseline="30000" dirty="0"/>
              <a:t>2</a:t>
            </a:r>
            <a:r>
              <a:rPr lang="en-US" dirty="0"/>
              <a:t> space in 3D space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73E3A-ECFF-4AFD-AC9C-D78F99660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3DBDE-9D58-4FF5-8B29-56697C20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89AC-0B5C-4963-9DF2-74A31C2B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23EFE-C340-428A-BA83-95D0E50D5E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45734"/>
            <a:ext cx="7274719" cy="3523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730267-3DB8-4408-B811-414B001C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81" y="5367863"/>
            <a:ext cx="6472238" cy="8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92" y="92181"/>
            <a:ext cx="10058400" cy="1450757"/>
          </a:xfrm>
        </p:spPr>
        <p:txBody>
          <a:bodyPr/>
          <a:lstStyle/>
          <a:p>
            <a:r>
              <a:rPr lang="en-US" dirty="0"/>
              <a:t>Extrema in Bloch Sphere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32E2C-50AF-4444-9A2E-7950885D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428493" y="2095636"/>
            <a:ext cx="4676908" cy="3523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ECA0F-F331-433D-8BD0-7B98085C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06" y="3434993"/>
            <a:ext cx="4744112" cy="162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2877F-93A0-45CE-91C5-186E2C3B7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188" y="2782758"/>
            <a:ext cx="331516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2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92" y="92181"/>
            <a:ext cx="10058400" cy="1450757"/>
          </a:xfrm>
        </p:spPr>
        <p:txBody>
          <a:bodyPr/>
          <a:lstStyle/>
          <a:p>
            <a:r>
              <a:rPr lang="en-US" dirty="0"/>
              <a:t>Extrema in Bloch Sphere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32E2C-50AF-4444-9A2E-7950885D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428492" y="2133600"/>
            <a:ext cx="4676908" cy="3523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18BD49-7928-4EB1-A4EF-13318F4D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9" y="2692321"/>
            <a:ext cx="5058481" cy="3000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895ED-0E7E-4E8D-BA07-161BB3CEC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101630"/>
            <a:ext cx="3677163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92" y="92181"/>
            <a:ext cx="10058400" cy="1450757"/>
          </a:xfrm>
        </p:spPr>
        <p:txBody>
          <a:bodyPr/>
          <a:lstStyle/>
          <a:p>
            <a:r>
              <a:rPr lang="en-US" dirty="0"/>
              <a:t>Extrema in Bloch Sphere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32E2C-50AF-4444-9A2E-7950885D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428492" y="2133600"/>
            <a:ext cx="4676908" cy="3523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2A08A-6824-40FF-AFFD-85749D45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799" y="2494414"/>
            <a:ext cx="560148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2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Values for Pauli Matrices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3B0B1-53DA-4EEC-BC1C-2D195CC154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7315200" y="2014611"/>
            <a:ext cx="4084320" cy="3077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EF616-3F27-4E3E-BD90-BF536788D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02" y="2348190"/>
            <a:ext cx="659222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5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on Bloch Sphere (2</a:t>
            </a:r>
            <a:r>
              <a:rPr lang="en-US" baseline="30000" dirty="0"/>
              <a:t>nd</a:t>
            </a:r>
            <a:r>
              <a:rPr lang="en-US" dirty="0"/>
              <a:t> reason to use the Bloch Sphere)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D0F222-6550-44A6-9C8F-5A5405EC4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187552"/>
            <a:ext cx="6254338" cy="3904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50E5D-F633-4FBD-AD25-AE1E14613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51" y="3857414"/>
            <a:ext cx="3534268" cy="943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E6CA7-3FE5-4EC1-BD3F-46465D64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1" y="2629404"/>
            <a:ext cx="4495800" cy="3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06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8931</TotalTime>
  <Words>374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Retrospect</vt:lpstr>
      <vt:lpstr>Introduction to Quantum Computing:                                          From a Layperson to a Programmer in 30 Steps</vt:lpstr>
      <vt:lpstr>Bloch Sphere</vt:lpstr>
      <vt:lpstr>PowerPoint Presentation</vt:lpstr>
      <vt:lpstr>Embedding C2 space in 3D space </vt:lpstr>
      <vt:lpstr>Extrema in Bloch Sphere</vt:lpstr>
      <vt:lpstr>Extrema in Bloch Sphere</vt:lpstr>
      <vt:lpstr>Extrema in Bloch Sphere</vt:lpstr>
      <vt:lpstr>Expectation Values for Pauli Matrices</vt:lpstr>
      <vt:lpstr>Rotation on Bloch Sphere (2nd reason to use the Bloch Sphere)</vt:lpstr>
      <vt:lpstr>Construct a NOT Gate</vt:lpstr>
      <vt:lpstr>PowerPoint Presentation</vt:lpstr>
      <vt:lpstr>Wrong method to construction rotation matrix Do not use Bloch’s Sphere to construct rotation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Hiu Yung Wong</cp:lastModifiedBy>
  <cp:revision>1489</cp:revision>
  <cp:lastPrinted>2020-04-15T06:01:03Z</cp:lastPrinted>
  <dcterms:created xsi:type="dcterms:W3CDTF">2018-08-11T18:04:59Z</dcterms:created>
  <dcterms:modified xsi:type="dcterms:W3CDTF">2023-01-05T01:07:06Z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