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0"/>
  </p:notesMasterIdLst>
  <p:handoutMasterIdLst>
    <p:handoutMasterId r:id="rId11"/>
  </p:handoutMasterIdLst>
  <p:sldIdLst>
    <p:sldId id="1167" r:id="rId5"/>
    <p:sldId id="1166" r:id="rId6"/>
    <p:sldId id="1168" r:id="rId7"/>
    <p:sldId id="1155" r:id="rId8"/>
    <p:sldId id="11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167"/>
          </p14:sldIdLst>
        </p14:section>
        <p14:section name="Introduction" id="{8DFF88B6-AEAA-4EED-AE6C-F4E0BA4C6A01}">
          <p14:sldIdLst>
            <p14:sldId id="1166"/>
            <p14:sldId id="1168"/>
            <p14:sldId id="1155"/>
            <p14:sldId id="116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288" autoAdjust="0"/>
  </p:normalViewPr>
  <p:slideViewPr>
    <p:cSldViewPr>
      <p:cViewPr varScale="1">
        <p:scale>
          <a:sx n="78" d="100"/>
          <a:sy n="78" d="100"/>
        </p:scale>
        <p:origin x="87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2-06T05:23:07.29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31357 5065 0,'0'0'0,"0"0"0,0 0 15,0 0-15,0 0 16,0 0 0,0 0-16,0 0 15,0 0-15,0 0 16,0 8-16,0 10 15,0-1-15,0 9 16,0 9-16,0-9 16,0 8-16,0 1 15,0 0 1,0 8-16,0 0 16,-9-8-16,9 8 15,0 0-15,0 18 16,0-9-16,0 0 15,0 0-15,0 0 16,0 0-16,0 0 16,0 0-16,0 8 15,0-8 1,0 0-16,0-8 16,0-1-16,0 0 15,0 9-15,0 0 16,0 9-16,0-1 15,0 10-15,0-1 16,-8 0-16,-1-8 16,0 8-1,1 9-15,-1-9 16,9 1-16,0-18 16,0 0-16,0-9 15,0 0-15,0 1 16,0-18-16,0 0 15,0 0-15,0 0 16,0-1 0,0-7-16,0-1 15,0-8-15,0-1 16,0-8-16,0 0 16,0-8-16,0 8 15</inkml:trace>
  <inkml:trace contextRef="#ctx0" brushRef="#br0" timeOffset="484.9">31114 7109 0,'0'0'0,"0"0"0,0 0 16,0 0-1,9 8-15,8 10 16,9-1-16,0 9 16,0 9-16,0-1 15,0 1-15,0 0 16,0-1-16,0 1 16,9-9-16,0 0 15,0 0 1,-9-18-16,0 1 15,0 0-15,8-18 16,1-8-16,9-35 16,16-61-16,10-69 15,-18-43-15,-17 52 16,-18 130-16</inkml:trace>
  <inkml:trace contextRef="#ctx0" brushRef="#br0" timeOffset="901.12">32095 5567 0,'0'0'16,"-9"0"-16,1 26 15,-1 17-15,0 27 16,-8 25-16,8 18 16,-8-1-16,8-43 15,1-8-15,-1-18 16,9-17 0,0 0-16,0-8 15,0-10-15</inkml:trace>
  <inkml:trace contextRef="#ctx0" brushRef="#br0" timeOffset="1461.72">32069 5498 0,'0'0'16,"0"-9"-16,0 0 15,0 1-15,0-1 16,17 0-16,1 1 16,-1 8-1,9 0-15,0 0 16,0 0-16,0 0 16,0 8-16,1 1 15,-19 0-15,1 8 16,0 0-16,-27 9 15,-17 9-15,-8 8 16,-9 1 0,-9-1-16,9-17 15,17 0-15,9 0 16,9-9-16,8 1 16,9-1-16,0 0 15,18 1-15,25 16 16,9-8-16,9 0 15,8 0-15,1 0 16,-27 0 0,-8 0-16,-9 0 15,-17 0-15,-18 0 16,0 0-16,-25 9 16,-18-1-16,-9-8 15,0 0-15,9-17 16,0 0-16,17-1 15,0-8 1,18 0-16,0 0 16,8 0-16,9 0 15,0 0-15</inkml:trace>
  <inkml:trace contextRef="#ctx0" brushRef="#br0" timeOffset="1819.92">32677 6156 0,'0'0'0,"0"0"0,0 0 15,-9 0-15,1 17 16,-1 1-1,9-1-15,0 0 16,0 1-16,0-1 16,17-8-16,9-1 15,9 1-15,0 0 16,8-18-16,-17 0 16,0-8-16,-17-9 15,-9-9 1,-9 1-16,-25-10 15,-36 1-15,1 8 16,-18 18-16,0 0 16,52 8-16</inkml:trace>
  <inkml:trace contextRef="#ctx0" brushRef="#br0" timeOffset="2197.83">31800 5047 0,'0'0'16,"0"0"-16,0 0 16,0 0-16,17 0 15,18 0-15,26 0 16,34-8 0,18-1-16,-17 9 15,-9 0-15,-1 0 16,-25 0-16,0 0 15,-26 0-15,-18 0 16,0 0-16,-8 9 16</inkml:trace>
  <inkml:trace contextRef="#ctx0" brushRef="#br0" timeOffset="2348.14">32521 4788 0,'0'0'0,"0"0"16,0 17-16,8 26 16,10 35-1,-1 43-15,0 18 16,-8-70-16</inkml:trace>
  <inkml:trace contextRef="#ctx0" brushRef="#br0" timeOffset="40159.5">2145 5099 0,'0'0'0,"-17"0"0,8 0 15,0 0-15,0 0 16,9 0-16,-8 0 16,-1 18-16,0 25 15,1 26-15,-1 27 16,0 16 0,1 1-16,-1-18 15,9-17-15,0-9 16,0-25-16,9-27 15</inkml:trace>
  <inkml:trace contextRef="#ctx0" brushRef="#br0" timeOffset="40859.8">2510 5403 0,'-9'-9'0,"-8"-8"15,8 8-15,0 0 16,9 1-16,0-1 16,0 0-16,0 1 15,0-1-15,9 0 16,8 9-16,1 0 15,-1 0 1,0 0-16,-8 9 16,0 8-16,-1 9 15,1 9-15,0 0 16,-9 8-16,0 9 16,0-9-16,8 0 15,1 1-15,8-18 16,1 0-16,8-9 15,9-8 1,-1-1-16,1-16 16,0-1-16,0-17 15,-1 9-15,1-9 16,-9 8-16,-9 10 16</inkml:trace>
  <inkml:trace contextRef="#ctx0" brushRef="#br0" timeOffset="41095.46">2761 5281 0,'0'0'0,"0"0"16,0 0-16,0 18 16,-8 8-16,-1 26 15,0 17 1,-8 26-16,0 0 15,-1-8-15,10-18 16,-1-8-16,0-18 16,9-17-16,0 0 15,9-9-15,-9-17 16</inkml:trace>
  <inkml:trace contextRef="#ctx0" brushRef="#br0" timeOffset="41591.86">3031 5169 0,'0'0'0,"0"0"0,-9 0 16,0 0 0,1 0-16,-1 0 15,0 0-15,9 0 16,0 0-16,0 8 15,0 1-15,0 8 16,9 1-16,8-1 16,18 9-16,0-9 15,8-8 1,1 0-16,-10-1 16,-8 1-16,0-9 15,-8 0-15,-10 0 16,1 9-16,-18 8 15,-8 9-15,-18 35 16,-43 25-16,0 18 16,-35 9-16,-191 120 15</inkml:trace>
  <inkml:trace contextRef="#ctx0" brushRef="#br0" timeOffset="42544.74">3621 5351 0,'0'0'0,"0"0"16,0 0-16,0 0 16,0 0-16,0 0 15,9 0-15,8 0 16,1 0-16,16-9 16,1 9-16,0-9 15,-9 9 1,0 0-16,9 0 15,-9 0-15,-18 9 16</inkml:trace>
  <inkml:trace contextRef="#ctx0" brushRef="#br0" timeOffset="42742.65">3795 5524 0,'-9'0'16,"-8"0"-16,8 0 15,9 0-15,0 0 16,0 0-16,0 0 16,17 0-16,18 8 15,9-8-15,42-8 16,19-10 0,-62 18-16</inkml:trace>
  <inkml:trace contextRef="#ctx0" brushRef="#br0" timeOffset="43794.2">4915 5151 0,'0'0'0,"0"0"16,0 0-16,0 0 15,0 0-15,0 0 16,0 0-16,0 9 16,0 8-16,0 1 15,0 8-15,-9 8 16,1 10-1,-18 8-15,0-9 16,-9 0-16,0-17 16,9 0-16,-17 0 15,8-9-15,0-8 16,18-18-16,-1 1 16,1-10-16,0 1 15,-1-9-15,18 0 16,0-8-1,9 16-15,0 1 16,8 8-16,0 9 16,1 0-16,8 0 15,9 18-15,-1-1 16,1 9-16,-9 0 16,0-9-16,-9 0 15,10 1 1,-1-10-16,17 1 15,18-9-15,-35 0 16</inkml:trace>
  <inkml:trace contextRef="#ctx0" brushRef="#br0" timeOffset="44225.7">5306 4987 0,'0'0'16,"0"0"-16,0-9 16,0 0-16,0 9 15,0 0-15,0 0 16,0 0 0,0 9-16,0 17 15,0 52-15,0 35 16,0 8-16,-9-26 15,9 0-15,0-8 16,0-26 0,0-9-16,0-9 15,0-17-15,9-9 16,-1-8-16</inkml:trace>
  <inkml:trace contextRef="#ctx0" brushRef="#br0" timeOffset="44741.36">5740 5368 0,'0'0'0,"0"0"16,-9-9-16,1 1 0,-1-1 15,0 0 1,1 1-16,8-1 16,0 0-16,0 9 15,-9 0-15,0 0 16,0 0-16,1 18 15,-1-1-15,9 18 16,0-1 0,0-8-16,9 0 15,-1-9-15,10-8 16,-1 0-16,1-1 16,-1-16-16,0-1 15,1 0-15,-1-8 16,-8-9-16,-9-8 15,-9-1-15,0 0 16,-17 9 0,0 9-16,0 0 15,0 17-15,9 0 16,-1 8-16,18 1 16,0 0-16</inkml:trace>
  <inkml:trace contextRef="#ctx0" brushRef="#br0" timeOffset="45041.94">5905 5013 0,'0'0'0,"0"0"16,0 0-16,17 0 15,1 17-15,16 0 16,1 1-1,9-1-15,-1 0 16,-8 1-16,8-1 16,-8 9-16,-9 0 15,-17 0-15,-9 9 16,-18 8-16,-8 9 16,-17-9-16,-1 1 15,10-10 1,16-17-16,18-8 15,0 0-15</inkml:trace>
  <inkml:trace contextRef="#ctx0" brushRef="#br0" timeOffset="45308.88">6591 5437 0,'-9'-8'16,"1"8"-16,8 0 15,0 0-15,0-9 16,0 0-16,8 1 16,10-1-1,16 0-15,18-17 16,-8 9-16,-1 0 15,9-9-15,-8 8 16,-18 18-16</inkml:trace>
  <inkml:trace contextRef="#ctx0" brushRef="#br0" timeOffset="45508.83">6730 5082 0,'0'0'15,"0"0"-15,-9 0 16,1 17-16,-1 18 16,0 17-16,0 9 15,1 8 1,-1 18-16,0 34 16,9-9-16,0-68 15</inkml:trace>
  <inkml:trace contextRef="#ctx0" brushRef="#br0" timeOffset="46115.78">7025 5974 0,'0'0'0,"0"0"15,-9 0-15,-8 0 16,0-9-16,-1 1 16,1-1-16,8 0 15,9-16-15,0-27 16,9-18-16,8-25 15,18-18-15,0-8 16,17 26-16,9 8 16,-9 18-1,9 8-15,-1 18 16,-16 8-16,-9 18 16,-9 0-16,-9 17 15,-8 0-15,-1 0 16,-8 17-16,-8 0 15,-10 18-15,-8 0 16,-8 8 0,-1-8-16,17-9 15,1-9-15,17 0 16,0-8-16,0 0 16,9-1-16,8 10 15,-8-10-15,-1 1 16,1 0-16,0 8 15,-18 0-15,-8 9 16,-18 9 0,-8-1-16,-18 1 15,9-9-15,8 0 16,18-17-16,26-9 16,0 0-16</inkml:trace>
  <inkml:trace contextRef="#ctx0" brushRef="#br0" timeOffset="46408.68">7928 4961 0,'0'0'0,"0"0"16,0 0-1,0 0-15,-8 0 16,-1 17-16,0 26 16,1 18-16,-10 34 15,1 1-15,-1-1 16,18-17-16,0 0 16,0-26-16,9 0 15,8-9 1,-8-26-16,0-8 15</inkml:trace>
  <inkml:trace contextRef="#ctx0" brushRef="#br0" timeOffset="46628.11">8319 5117 0,'-9'0'0,"1"0"16,8 0-16,0 0 15,-9 17-15,0 18 16,-8 17-16,0 0 16,-1 0-16,10 0 15,-1-18-15,9-8 16,0-9 0,0-8-16,9 0 15,-1-1-15</inkml:trace>
  <inkml:trace contextRef="#ctx0" brushRef="#br0" timeOffset="46891.2">8475 4995 0,'0'0'0,"0"0"16,0 0-16,0 0 15,18 9-15,8 8 16,17 1-16,9-1 15,9 0-15,0 1 16,-9-10-16,-9 1 16,-17 0-16,-8 8 15,-10 9 1,-25 35-16,-52 25 16,-62 36-16,-68 33 15,-27 19-15,-78 42 16</inkml:trace>
  <inkml:trace contextRef="#ctx0" brushRef="#br0" timeOffset="53740.78">2119 7368 0,'0'0'0,"0"0"0,0 0 15,0 0-15,0 0 16,0 0-16,0 0 16,0 0-16,0 0 15,0 0 1,0 0-16,0-8 15,26-1-15,-17-17 16,17 0-16,8-17 16,-8 0-16,0-1 15,-8 10-15,-9-1 16,-1 18-16,1-1 16,-9 18-1,0 0-15,0 0 16,0 18-16,0 8 15,0 8-15,9 1 16,8-9-16,0 0 16,1-9-16,-1-8 15,0 0 1,1-9-16,17-18 16,-18 10-16</inkml:trace>
  <inkml:trace contextRef="#ctx0" brushRef="#br0" timeOffset="53875.18">2319 6710 0,'0'0'0,"0"0"15,0 0-15,8 9 16,18 0 0,9-18-16,-18 9 15</inkml:trace>
  <inkml:trace contextRef="#ctx0" brushRef="#br0" timeOffset="54407.18">2961 6442 0,'0'0'0,"0"0"15,-9-9-15,1 0 16,-1 1-16,0-1 16,1 9-16,-1 0 15,0 0 1,1 0-16,8 17 16,-9 18-16,0 43 15,-8 9-15,8 43 16,1 8-16,-10-25 15,1-18-15,8-17 16,0-17-16,-8-9 16,17-9-1,0-26-15,0-8 16,0-9-16,0-9 16,17-8-16,10-18 15,7-17-15,-8 9 16,9 8-16,-9 1 15,-9 16-15,-8 10 16,0 8-16,8 0 16,1 17-1,-1 9-15,9 17 16,-9 1-16,1-10 16,-1-8-16,0 0 15,1-17-15,17 0 16,-1-18-16,-16 9 15</inkml:trace>
  <inkml:trace contextRef="#ctx0" brushRef="#br0" timeOffset="54640.44">2709 6849 0,'0'0'16,"0"0"-16,0 0 15,9-9-15,17 1 16,9-1-16,17 0 16,0-8-16,35 17 15,-26 0 1</inkml:trace>
  <inkml:trace contextRef="#ctx0" brushRef="#br0" timeOffset="55960.75">3586 6433 0,'0'0'0,"0"0"16,0 0 0,0-9-16,0 1 15,0-1-15,9 9 16,-9-9-16,17 1 16,18 8-16,17 0 15,0 8-15,9 10 16,-9-1-1,-8 0-15,-1 1 16,-8 8-16,-9 0 16,-17 0-16,-1 0 15,-16 8-15,-1-8 16,-17 0-16,0 0 16,-9 0-16,0-17 15,18 0-15,0-9 16,8 0-1,9-9-15,0 0 16,0-17-16,17 0 16,18-8-16,26-10 15,-18 18-15</inkml:trace>
  <inkml:trace contextRef="#ctx0" brushRef="#br0" timeOffset="56223.47">4377 6269 0,'0'0'15,"-9"-9"-15,0 0 16,9 9-16,-8 0 16,-1 0-16,0 0 15,1 18 1,-1 8-16,0 26 15,0 17-15,1 0 16,-1-8-16,9-18 16,0 0-16,9-8 15,-1-9 1,1-17-16</inkml:trace>
  <inkml:trace contextRef="#ctx0" brushRef="#br0" timeOffset="56656.98">4437 6424 0,'0'0'0,"0"0"15,0 0-15,0-8 16,0-1-16,9 0 15,8 1-15,1-9 16,17-1-16,-1 1 16,1 8-16,-9 1 15,0 8-15,0 0 16,-17 0 0,0 17-16,-1 0 15,1 1-15,0-1 16,-1 17-16,1 1 15,0 0-15,-1-1 16,10-8-16,-1 0 16,0 0-16,9-8 15,9-10 1,9-8-16,-1-8 16,0-10-16,10-8 15,-19 9-15,-8 0 16,-17 8-16</inkml:trace>
  <inkml:trace contextRef="#ctx0" brushRef="#br0" timeOffset="56840.15">4898 6225 0,'0'0'16,"0"0"-16,0 18 16,0 8-16,-9 26 15,0 25-15,1 10 16,-1 8-16,9-8 15,-9-26-15,9-9 16,0-18-16,0-8 16,0-17-1,0-9-15</inkml:trace>
  <inkml:trace contextRef="#ctx0" brushRef="#br0" timeOffset="57107.17">5210 6355 0,'-8'0'16,"8"0"-16,0 0 15,0 0-15,0 0 16,0 0-16,17 9 16,9 0-16,9-1 15,8 1-15,-17-1 16,0 1-16,-17 0 15,0-9 1,-18 17-16,-8 9 16,-18 26-16,-35 17 15,-25 1-15,-1-1 16,62-43-16</inkml:trace>
  <inkml:trace contextRef="#ctx0" brushRef="#br0" timeOffset="57492.56">3743 6883 0,'0'0'16,"-9"0"-16,9 0 15,0 0-15,9 0 16,17 0-16,35 0 16,34 0-16,44 0 15,26-8 1,17-1-16,9 1 15,-34-1-15,-18 0 16,-18 1-16,-25 8 16,-27 0-16,-25 0 15,-18 0-15,0 0 16,-18 8 0,-8-8-16,0 9 15</inkml:trace>
  <inkml:trace contextRef="#ctx0" brushRef="#br0" timeOffset="57940.11">3960 7187 0,'0'0'0,"0"-9"15,-9 0-15,9 1 16,0-1-16,0 9 16,0 0-16,17 0 15,18 0 1,9 0-16,8 17 16,0 1-16,0 8 15,-9 0-15,1 0 16,-18 8-16,0 18 15,-17 0-15,-1-9 16,-16 1-16,-1-1 16,-17 0-16,-9-8 15,0-9-15,-8-17 16,0-1 0,8-16-16,9-1 15,8 0-15,1-17 16,17 0-16,0-8 15,35-10-15,17-8 16,-26 35-16</inkml:trace>
  <inkml:trace contextRef="#ctx0" brushRef="#br0" timeOffset="58173.37">4533 7403 0,'0'0'16,"0"0"-16,0 0 16,0 0-1,0 0-15,17 0 16,1-9-16,16 1 16,18-1-16,-8-8 15,-1 0-15,1-1 16,8 1-16,0 8 15,-9 1-15,-17 8 16</inkml:trace>
  <inkml:trace contextRef="#ctx0" brushRef="#br0" timeOffset="58424.32">4880 6961 0,'0'0'0,"0"0"16,0 0-16,0 0 15,0 0-15,0 0 16,-8 18 0,-1 8-16,0 17 15,-8 18-15,-1 8 16,1 18-16,0-1 16,17-8-16,0-17 15,0-18-15,17-8 16,0-9-16,18-9 15,35-17-15,-10 0 16</inkml:trace>
  <inkml:trace contextRef="#ctx0" brushRef="#br0" timeOffset="62807.21">5757 6875 0,'0'0'0,"0"0"0,0 0 0,0 0 16,0 0-1,0 0-15,0 0 16,18-9-16,16 1 16,10-1-16,8 0 15,0 1-15,-9-1 16,1 9-1,-18 0-15,-9 0 0,-8 9 16,0-9 0</inkml:trace>
  <inkml:trace contextRef="#ctx0" brushRef="#br0" timeOffset="63010.2">5749 7100 0,'0'0'0,"0"0"0,0 0 16,0 0 0,0 0-16,0 0 15,0 0-15,8-9 16,18 1-16,18-1 16,-1 0-16,18 1 15,-26-1-15</inkml:trace>
  <inkml:trace contextRef="#ctx0" brushRef="#br0" timeOffset="63443.04">6765 6554 0,'0'0'0,"0"0"16,0 18-16,0-1 15,-9 18-15,0 25 16,1 36-16,-10 25 16,1-17-16,8-18 15,0-16 1,1-18-16,8-18 15,0-8-15,0-8 16,8-10-16,-8-8 16,0 0-16</inkml:trace>
  <inkml:trace contextRef="#ctx0" brushRef="#br0" timeOffset="63657.99">6686 6935 0,'0'0'0,"0"0"16,0 0-16,0 0 16,0 0-16,9 0 15,9 0-15,8 0 16,8-8 0,18-1-16,1 0 15,-10 1-15,0-1 16,-8 0-16,-9 9 15</inkml:trace>
  <inkml:trace contextRef="#ctx0" brushRef="#br0" timeOffset="63972.03">7208 6442 0,'0'0'0,"0"0"16,0 0-16,0 0 16,0 0-16,0 0 15,0 0-15,0 0 16,-9 26-16,0 34 15,0 36-15,-17 25 16,9-8-16,8-18 16,9-9-1,0-8-15,9 0 16,0-34-16</inkml:trace>
  <inkml:trace contextRef="#ctx0" brushRef="#br0" timeOffset="64922.37">7833 6450 0,'0'0'0,"-9"0"15,0-8-15,1 8 16,-1 0-16,9 0 16,0 0-16,-9 8 15,1 36-15,-18 42 16,0 44 0,-9 0-16,17-17 15,1-27-15,8-16 16,9-10-16,0-25 15,0-26-15</inkml:trace>
  <inkml:trace contextRef="#ctx0" brushRef="#br0" timeOffset="65939.53">7946 6754 0,'0'0'15,"0"-9"-15,0-8 16,0 8-16,0 0 16,8 1-16,1 8 15,0 0-15,8 0 16,0 0-16,1 0 16,-10 0-16,1 8 15,0 10 1,0 8-16,-1 8 15,-8 1-15,0 0 16,0 8-16,0 0 16,9-8-16,8-9 15,1-9-15,-1-8 16,9-1-16,9 1 16,0-18-16,-1 1 15,10-18 1,-10 8-16,-8 1 15,1 0-15,7-1 16,-8 10-16</inkml:trace>
  <inkml:trace contextRef="#ctx0" brushRef="#br0" timeOffset="66122.36">8415 6719 0,'0'0'0,"0"0"15,0 0-15,-9 0 16,0 17-16,-8 27 15,-1 16-15,1 27 16,-9 8-16,9-17 16,-1-9-16,18-17 15,9-17-15,8-9 16,-8-9 0,0-8-16</inkml:trace>
  <inkml:trace contextRef="#ctx0" brushRef="#br0" timeOffset="66405.97">8606 6650 0,'0'0'16,"0"0"-16,0 0 15,17 8-15,0 10 16,18-1-16,17 0 15,0 9-15,9-8 16,0-10 0,0 1-16,-18 0 0,-17-1 15,0 1 1,-17 0-16,0 8 16,-27 35-16,-43 34 15,-34 27-15,-44 26 16,9 16-16,78-85 15</inkml:trace>
  <inkml:trace contextRef="#ctx0" brushRef="#br0" timeOffset="69423.67">9561 6840 0,'0'0'0,"0"0"0,0-8 15,17-1-15,1 0 16,16 1 0,1-1-16,0 0 15,8 1-15,1 8 16,-1 0-16,-8 8 15,-18 1-15</inkml:trace>
  <inkml:trace contextRef="#ctx0" brushRef="#br0" timeOffset="69672.5">9422 6979 0,'0'0'0,"0"0"0,0 0 15,0 0 1,0 0-16,17 0 16,1 0-16,16 0 15,1 0-15,9 0 16,-1 0-16,0 0 15,1 0 1,-18 0-16</inkml:trace>
  <inkml:trace contextRef="#ctx0" brushRef="#br0" timeOffset="72437.39">10203 6875 0,'0'0'0,"-8"0"15,-1 0-15,0 0 16,1 0-16,-1 0 16,9 0-16,0 0 15,0 0 1,9-9-16,8 1 15,18 8-15,17 0 16,26 0-16,-43 0 16</inkml:trace>
  <inkml:trace contextRef="#ctx0" brushRef="#br0" timeOffset="73487.89">10334 7282 0,'0'0'16,"0"0"-16,0 0 16,0 0-16,0 0 15,0 0 1,0 0-16,0 0 16,0 0-16,0 0 15,8-9-15,10 1 16,-1-1-16,18-8 15,0-9-15,8-18 16,9-8-16,0-8 16,0-1-1,0-8-15,9-9 16,-17 0-16,-1 9 16,-17 17-16,0 8 15,-9 10-15,1-1 16,-1 9-16,-8 9 15,0-1-15,-9 10 16,0 8-16,0 0 16,0 0-1,0 0-15,0 0 16,0 0-16,-9 26 16,-8 8-16,-10 18 15,1 9-15,-8 8 16,-1-8-16,9-9 15,9 0-15,-1-9 16,18-8 0,0-9-16,0-9 15,0 0-15,9-8 16,8 0-16,1-18 16,-1 0-16,0-8 15,18-9-15,0-17 16,17-18-16,-9 1 15,-8-1 1,8 0-16,-16 18 16,-10 8-16,-8 9 15,-1 9-15,1 0 16,-9 17-16,0 0 16,0 0-16,-9 17 15,-8 26-15,-9 18 16,0 17-16,0 17 15,-9-8 1,18-9-16,-1-18 16,1-8-16,17-8 15,0-18-15,0-18 16,17 10-16,-8-10 16</inkml:trace>
  <inkml:trace contextRef="#ctx0" brushRef="#br0" timeOffset="73843.25">11254 7039 0,'0'0'0,"0"0"0,0 0 16,0 0-16,0 18 16,0-1-1,-9 18-15,1 8 16,-1 9-16,-8 9 15,-1-18-15,10-8 16,-1-10-16,9-16 16,0-9-16,0 0 15,0 0-15,0 0 16</inkml:trace>
  <inkml:trace contextRef="#ctx0" brushRef="#br0" timeOffset="74257.27">11410 6935 0,'-8'0'0,"8"0"16,0 0-16,0 0 16,0 0-16,0 0 15,0 0-15,0 0 16,8 0-16,1 0 16,9 0-1,-10 0-15,1 0 16,0 0-16,-1 0 15,-8 9-15,0 0 16,0 8-16,-8 0 16,-1 1-16,9-10 15,0 1 1,0 0-16,0-1 16,0 1-16,0 0 15,9-1-15,8 10 16,0-1-16,1 0 15,-1 1-15,-8-1 16,-1 0 0,1 1-16,-9-1 0,-9 9 15,-8-9 1,-9 9-16,0-8 16,-9-10-16,0 1 15,18 0-15</inkml:trace>
  <inkml:trace contextRef="#ctx0" brushRef="#br0" timeOffset="75603.97">11966 6528 0,'0'0'16,"0"0"-16,0 0 16,0 0-16,0 9 15,0 17-15,9 26 16,0 26-16,-1 35 15,-16 16-15,-1-7 16,0-36-16,1-16 16,-1-18-16,9-9 15,9-8 1,-1-27-16</inkml:trace>
  <inkml:trace contextRef="#ctx0" brushRef="#br0" timeOffset="76209.28">12001 6494 0,'0'0'16,"0"0"-16,0-9 15,0 9-15,0 0 16,0-9 0,17 1-16,1-1 15,-1 0-15,26 1 16,18 8-16,9 0 16,-9 17-16,-18 0 15,-8 1-15,-9-1 16,0 9-16,-18 0 15,1 9 1,-18-1-16,-17 1 16,0 0-16,-8-1 15,8-8-15,0 0 16,-1 0-16,10-8 16,0-10-1,8 10-15,9-10 16,0 1-16,0 8 15,17 0-15,1 1 16,-1 8-16,18 0 16,0 8-16,-1-8 15,-8 9-15,0-9 16,-17 0-16,0 9 16,-18-9-16,0 8 15,1-8-15,-18 0 16,-26 0-1,0 0-15,-1-8 16,1-10-16,18 1 16,16-9-16,10 0 15,8 0-15</inkml:trace>
  <inkml:trace contextRef="#ctx0" brushRef="#br0" timeOffset="76585.85">12696 7308 0,'0'0'0,"-9"0"16,0 0-16,1 0 15,-1 0-15,9 9 16,0 8-16,9 0 16,-1-8-16,10-1 15,-1 1-15,18 0 16,-1-18-16,1 0 16,-9-8-1,0 0-15,-8 0 16,-10-1-16,1 1 15,-18 0-15,-8-1 16,-9 1-16,-9 17 16,-8 17-16,17-8 15</inkml:trace>
  <inkml:trace contextRef="#ctx0" brushRef="#br0" timeOffset="78853.67">13399 6511 0,'0'0'0,"0"0"16,0 0-16,0-9 15,0 1-15,-9-1 16,1 0-16,8 1 15,0-1 1,0 0-16,0 9 16,0 0-16,8 0 15,10 0-15,-1 0 16,0 0-16,1 0 16,-1 9-16,1 0 15,-10 8-15,1 9 16,-18 9-1,-8 17-15,-27 8 16,-16 1-16,8 0 16,-18 8-16,1 9 15,17-18-15,8-8 16,9-8-16,9-1 16,9-8-16,0-9 15,17 0-15,0 0 16,8-9-1,10 9-15,16-9 16,10 1-16,8-10 16,9 1-16,-1-18 15,-7 1-15,-10-1 16,-8-8-16,-9-1 16,-9 1-16,-8-9 15,-18 0 1,0-9-16,-17 1 15,0-1-15,-8 0 16,-1 18-16,9 0 16,8 8-16,10 0 15,8 9-15,0-8 16,8 8-16</inkml:trace>
  <inkml:trace contextRef="#ctx0" brushRef="#br0" timeOffset="79420.75">13781 7152 0,'0'0'16,"0"0"-16,0 0 15,0 0-15,0 0 16,0 0 0,0 0-16,0 0 15,0 0-15,9 0 16,17-9-16,17 1 15,1-10-15,-10 1 16,-8 8-16,-8 1 16,-9-1-16,-1 9 15,1 0 1,-9 0-16,-9 0 16,1 17-16,-1 1 15,-17-1-15,0 9 16,0 0-16,8 0 15,1-9-15,0 1 16,-1-10-16,10 1 16,8 0-16,0-1 15,0-8 1,17 0-16,0 0 16,9 0-16,18 0 15,8-8-15,-9-1 16,9 9-16,-8 0 15,-27 9-15</inkml:trace>
  <inkml:trace contextRef="#ctx0" brushRef="#br0" timeOffset="80387.03">14511 6139 0,'0'0'0,"0"0"0,0 0 16,0 0-1,0 17-15,0 9 16,0 26-16,0 43 15,8 44-15,-8 8 16,-8 26-16,-10 0 16,1-43-16,-1-26 15,1-8-15,8-19 16,9-25-16,0-26 16,18 9-1,25 0-15,-25-27 16</inkml:trace>
  <inkml:trace contextRef="#ctx0" brushRef="#br0" timeOffset="80869.88">14814 6554 0,'0'0'0,"0"0"15,0 0 1,0-8-16,0-1 16,9 0-16,0 1 15,0-1-15,8 0 16,0 9-16,9 0 15,0 0-15,-8 9 16,-1 8-16,-8 1 16,-1 16-1,-16 1-15,-1 17 16,9-9-16,-9 1 16,1 8-16,8-9 15,0 9-15,0-9 16,8-17-16,1 0 15,8-9-15,1-8 16,-1 0-16,9-18 16,9 0-1,0 1-15,-1-10 16,1-8-16,0 9 16,-18 8-16</inkml:trace>
  <inkml:trace contextRef="#ctx0" brushRef="#br0" timeOffset="81070.97">15144 6580 0,'0'0'0,"0"0"15,0 0-15,0 18 16,9 25-16,0 18 16,-9 17-16,-9 17 15,0 0-15,1 0 16,-1-8-1,0-35-15,9-9 16,0-17-16,9-17 16,-9 0-16</inkml:trace>
  <inkml:trace contextRef="#ctx0" brushRef="#br0" timeOffset="81387.02">15587 6511 0,'-8'0'0,"8"0"16,0 0-16,0 0 15,0 9-15,0 8 16,0 0-16,17 18 16,0 0-16,9-9 15,9 8-15,9-8 16,-1 0-1,0-8-15,-8-10 16,-9 1-16,-8 0 16,-10-1-16,1 10 15,-26 16-15,-36 35 16,-33 18-16,-27 26 16,-17 8-16,-1 0 15,79-52 1</inkml:trace>
  <inkml:trace contextRef="#ctx0" brushRef="#br0" timeOffset="110150.59">16482 6511 0,'0'0'0,"0"0"15,0 0-15,0 0 16,0 0-16,0 0 16,0 0-16,8 0 15,10 0-15,8 9 16,17-9-16,9 0 16,-8 0-16,-1-9 15,1 9 1,-27 0-16</inkml:trace>
  <inkml:trace contextRef="#ctx0" brushRef="#br0" timeOffset="110399.4">16499 6849 0,'0'0'0,"0"0"16,0 0-16,0 0 16,0 0-16,0 0 15,18 0-15,-1 0 16,9 0 0,0-9-16,17 9 15,18 0-15,-17 0 16,-27 0-16</inkml:trace>
  <inkml:trace contextRef="#ctx0" brushRef="#br0" timeOffset="111233.61">17428 5480 0,'0'-8'0,"0"-1"15,0 9-15,0 0 16,0-9 0,9 9-16,-9 0 15,0 0-15,0 0 16,0 0-16,0 0 16,0 0-16,0 0 15,0 0-15,-9 18 16,1 8-16,-18 26 15,0 26-15,-9 26 16,0 17 0,-8 17-16,8-8 15,9-17-15,0 17 16,8 0-16,1-18 16,0 27-16,17 8 15,8 0-15,10 18 16,8-1-16,9-16 15,8-10 1,9 1-16,0-35 16,0-18-16,0-16 15,0-18-15,18-18 16,8-25-16,-43-9 16</inkml:trace>
  <inkml:trace contextRef="#ctx0" brushRef="#br0" timeOffset="112684.8">17420 5983 0,'0'0'15,"0"0"-15,0 0 16,0 0-16,0 0 16,8 0-16,10 0 15,8 0-15,8 0 16,10 0-1,8 0-15,9 0 16,-9 0-16,-26 0 16</inkml:trace>
  <inkml:trace contextRef="#ctx0" brushRef="#br0" timeOffset="113548.88">17724 6303 0,'0'0'0,"0"0"16,0 0-16,0 0 15,0 0-15,17 0 16,0 0 0,1 0-16,-1-8 15,0-1-15,9-17 16,18-17-16,-1-1 15,9-16-15,0-1 16,-8-17-16,-1 0 16,-8 18-16,-9 8 15,-9 17-15,-8 9 16,0 9 0,-9 8-16,0 9 15,0 0-15,-9 9 16,-8 17-16,-9 17 15,0 9-15,0 0 16,8 8-16,1 1 16,17-18-1,0-17-15,9-8 16,-1-10-16,10-16 16,8-10-16,26-16 15,0-36-15,9-16 16,-1-1-16,-25 27 15,-9 8-15,-17 17 16,0 18-16,-1-1 16,-8 18-1,-8 0-15,-1 26 16,-17 44-16,-9 25 16,0 26-16,9-17 15,18-26-15,8-26 16,17-9-16,0-8 15,-8-18-15</inkml:trace>
  <inkml:trace contextRef="#ctx0" brushRef="#br0" timeOffset="114548.82">18601 6052 0,'0'0'0,"0"0"16,0 0-16,0 0 15,-9 17 1,0 18-16,1 17 16,-18 17-16,-1-8 15,10-18-15,0 1 16,-1-19-16,10-16 15,8 0-15,0-9 16</inkml:trace>
  <inkml:trace contextRef="#ctx0" brushRef="#br0" timeOffset="115065.78">18601 6009 0,'0'0'0,"0"0"15,0 0-15,0 0 16,0 0-16,0 0 16,0 0-16,0 0 15,0 0-15,0 0 16,0 0-16,8 0 15,1 0-15,0 8 16,-1 1 0,1 0-16,0-1 15,-1 1-15,-8 0 16,0 8-16,-8 0 16,-1 1-16,0-1 15,1 0-15,8 1 16,0-1-16,0 0 15,0-8 1,0 8-16,8-8 16,10 8-16,-1 1 15,-8-10-15,-1 1 16,1 0-16,0-1 16,-18 1-16,0 8 15,-17 1-15,0-1 16,-8-8-16,-1-1 15,0 1 1,9-1-16,17-8 16</inkml:trace>
  <inkml:trace contextRef="#ctx0" brushRef="#br0" timeOffset="115699.73">19122 5628 0,'0'0'15,"0"0"-15,0 0 16,0 0-16,0 0 16,0 17-16,0 9 15,-9 17-15,0 27 16,1 16 0,-10 9-16,1-8 15,-1-9-15,1-17 16,0-18-16,8-17 15,9-9-15,9-8 16,8 0-16,-8-1 16</inkml:trace>
  <inkml:trace contextRef="#ctx0" brushRef="#br0" timeOffset="116182.59">19174 5567 0,'0'0'0,"0"0"0,0 0 16,0 0-16,0 0 16,0 0-16,0 0 15,17 0 1,0 0-16,10 0 16,16 9-16,-8-1 15,8 1-15,-17 0 16,0-1-16,-8 1 15,-10 8-15,1 1 16,-18-1-16,-17 18 16,0-1-1,0 1-15,-9 8 16,9-8-16,9 0 16,0-9-16,8-9 15,9 0-15,0 0 16,0 1-16,17 8 15,1 0-15,8 0 16,0 8-16,-9-8 16,-8 0-1,-18-8-15,0 8 16,-17 8-16,-17 1 16,0-9-16,-10 0 15,1 0-15,18-17 16,-1-1-16,9-8 15,8 0-15,18 0 16,0 0 0</inkml:trace>
  <inkml:trace contextRef="#ctx0" brushRef="#br0" timeOffset="116532.3">19512 6104 0,'0'0'16,"0"0"-16,0 0 15,0 17-15,-8 1 16,-1 8-16,0 0 16,9 0-16,0-9 15,0 0-15,9 1 16,0-1-1,8-8-15,0-1 16,18 1-16,-9-18 16,0 1-16,-8-1 15,-1-17-15,-8 9 16,-1-9-16,-16 8 16,-1 1-16,0 0 15,-8 8 1,17 9-16,0 0 15</inkml:trace>
  <inkml:trace contextRef="#ctx0" brushRef="#br0" timeOffset="118414.93">20572 5905 0,'0'-9'16,"9"1"-16,-9-1 16,0 9-16,0 0 15,0 0-15,0 0 16,0 0 0,0 17-16,8 9 15,1 9-15,0 8 16,8 0-16,18-17 15,-9 0-15,8-17 16,1-18-16,0 1 16,0-18-16,-1 0 15,-8-18-15,-8 1 16,-10-17 0,-16 8-16,-27 8 15,-17 18-15,-26 35 16,-26 34-16,52-8 15</inkml:trace>
  <inkml:trace contextRef="#ctx0" brushRef="#br0" timeOffset="119018.29">18375 7273 0,'0'0'0,"0"-8"16,0 8-16,0 0 16,0 0-16,-9 0 15,0 17-15,1 9 16,8 17-16,0 9 16,0-9-16,8 1 15,10-18-15,-1-9 16,18-8-1,17-18-15,0-17 16,9-17-16,0-9 16,-27 0-16,-7 9 15,-19-18-15,-16 9 16,-1 17-16,-17 18 16,-9 17-16,-8 9 15,-1 17-15,27-9 16</inkml:trace>
  <inkml:trace contextRef="#ctx0" brushRef="#br0" timeOffset="120268.3">19235 7802 0,'0'0'0,"0"0"0,0 0 16,0 0-1,0 0-15,0 0 16,0 0-16,0 0 16,17 0-16,0-9 15,9-8-15,9-9 16,17-18-16,0-8 15,9-8 1,-18-1-16,1-8 16,-18 17-16,0 17 15,-17 9-15,-1 9 16,1 0-16,-9 17 16,0 0-16,-9 8 15,1 27-15,-10 17 16,1 0-16,0-9 15,17-17 1,0 0-16,0-17 16,0-1-16,17-8 15,9-8-15,17-27 16,10-8-16,16-27 16,0-7-16,-16-1 15,-10 17-15,-17 26 16,-17 9-16,-1 18 15,-8 8 1,0 0-16,-8 26 16,-10 26-16,-8 34 15,0 9-15,9-17 16,-1-17-16,10-9 16,16-26-16,10 0 15,-9 0-15,-1-17 16</inkml:trace>
  <inkml:trace contextRef="#ctx0" brushRef="#br0" timeOffset="120519.61">20120 7559 0,'0'0'0,"0"0"15,0 0-15,0 17 16,0 1-16,0 16 16,0 1-16,-8-9 15,-1 0-15,0-9 16,1-8-16,8 0 16,0-9-1,0 0-15,0 0 16,0 0-16</inkml:trace>
  <inkml:trace contextRef="#ctx0" brushRef="#br0" timeOffset="120882.69">20216 7360 0,'0'0'0,"0"0"15,0 0-15,8 0 16,10 0 0,-1 0-16,1 0 15,-1 8-15,-8-8 16,-1 0-16,-8 0 15,0 0-15,-8 9 16,-1 8-16,-8 1 16,8-1-16,0 0 15,1 1-15,8-1 16,0-8 0,0-1-16,8 10 15,1-10-15,0 1 16,-1 8-16,-8 1 15,-8-1-15,-1 0 16,-17 9-16,0 0 16,-9 0-1,-8 0-15,8 0 16,0-17-16,0 0 16,18-1-16,17-8 15,0 0-15</inkml:trace>
  <inkml:trace contextRef="#ctx0" brushRef="#br0" timeOffset="121577.87">20676 7221 0,'0'0'0,"0"0"0,0 0 16,0 0-16,0 18 16,-9-1-1,1 26-15,-1 9 16,-8 17-16,-1-8 16,1 0-16,0-9 15,-1-9-15,1-17 16,8 0-16,0-17 15,9-1 1,0-8-16,0-8 16,0-1-16,0-26 15,0-34-15,18-9 16,-1 0-16,9 9 16,9 17-16,8 0 15,1 17-15,-9 1 16,-9 16-16,0 10 15,0 8-15,-18 0 16,1 0 0,0 8-16,-9 10 15,-9-1-15,0 9 16,-17 9-16,0 8 16,0-8-16,9-10 15,-1 1-15,18-8 16,0-1-16,18 9 15,-1-9 1,1 1-16,8-10 16,-9 1-16,-8 0 15,-1-1-15,1 10 16,-18-1-16,1 0 16,-10 1-16,-8 8 15,0-9-15,-9 0 16,1 1-1,-1-10-15,18 1 16,-1-9-16,18 0 16,0 0-16,0 0 15</inkml:trace>
  <inkml:trace contextRef="#ctx0" brushRef="#br0" timeOffset="121937.67">21379 7351 0,'0'0'0,"-8"0"0,-1 0 16,0 0-16,-8 17 15,-9 9 1,0 9-16,-9 0 15,18-9-15,-1 0 16,18-9-16,0-8 16,0-1-16,18 1 15,-1 0 1,18-18-16,-9 0 0,0 1 16,0-18-1,-17 8-15,-1 1 16,-16 0-16,-18-1 15,-18 1-15,-17 17 16,-8 17-16,43 9 16</inkml:trace>
  <inkml:trace contextRef="#ctx0" brushRef="#br0" timeOffset="122929.89">21657 5567 0,'0'0'0,"0"0"16,0 0-16,0 0 16,18 9-16,8 17 15,17 17 1,9 18-16,18 25 15,8 27-15,-9 8 16,-8 18-16,-17 25 16,-10 27-16,-25-1 15,-9 18-15,-26-35 16,-9-17-16,-8-17 16,-1-27-16,-8-25 15,0-18-15,-9-25 16,1-10-1,7-16-15,1-10 16,35-8-16</inkml:trace>
  <inkml:trace contextRef="#ctx0" brushRef="#br0" timeOffset="123234.92">22552 5965 0,'0'0'0,"0"0"0,0 0 16,0 26-1,8 44-15,-8 34 16,9 52-16,-18 25 15,1-42-15,-10-35 16,1-9-16,0-34 16,8-18-16,0-8 15,1-9-15,8-18 16</inkml:trace>
  <inkml:trace contextRef="#ctx0" brushRef="#br0" timeOffset="123664.4">22734 6347 0,'0'-9'0,"0"0"16,0 1-16,0-1 15,0 0-15,9 1 16,-1-10-16,10 10 15,-1-10-15,9-8 16,9 9-16,8 8 16,-17 9-16,0 0 15,1 0 1,-10 9-16,-8 0 16,-1 8-16,-8 0 15,0 18-15,-8 0 16,-1 8-16,-8 9 15,-1-9-15,9 0 16,9-17-16,0 0 16,0 0-1,18-8-15,8-10 16,9 1-16,17-9 16,0-17-16,17-9 15,-8 0-15,0 0 16,-9 0-16,-26 17 15</inkml:trace>
  <inkml:trace contextRef="#ctx0" brushRef="#br0" timeOffset="123897.9">23186 6078 0,'0'0'0,"0"0"0,0 0 15,0 17-15,0 27 16,-9 34 0,-8 26-16,-18 25 15,0 1-15,0-17 16,1 0-16,-1-36 16,18-25-16,-1 0 15,18 0-15,9-26 16</inkml:trace>
  <inkml:trace contextRef="#ctx0" brushRef="#br0" timeOffset="124217.58">23507 6173 0,'0'0'0,"0"0"15,0 0 1,0 18-16,17 8 16,9 8-16,9 1 15,17 0-15,9-9 16,8 0 0,10-1-16,-1-16 0,-17 0 15,-18-1-15,-8 1 16,-9 0-1,-18-1-15,-8 18 16,-26 26-16,-78 44 16,-96 42-16,-77 27 15,-1-18-15,-139 61 16</inkml:trace>
  <inkml:trace contextRef="#ctx0" brushRef="#br1" timeOffset="135630.54">1876 7317 0,'0'0'16,"0"0"-16,0 0 16,-18 0-16,10 0 15,-18 0-15,8-9 16,-25 0-16,-27-8 16,10-9-16,-10-17 15,1-27 1,-1-8-16,1-17 15,25-35-15,-17-17 16,18-9-16,8-8 16,18-10-16,0-8 15,17 18-15,0 8 16,17-17-16,26 0 16,-17-9-1,27-9-15,25 1 16,35-18-16,-18 0 15,18 0-15,17 0 16,9 9-16,9 8 16,25 1-16,19 17 15,16 8-15,9 18 16,9 0 0,0-1-16,8 1 15,18 0-15,-35 26 16,-43 25-16,-27 19 15,-25 16-15,-27 18 16,-25 17-16,-27 8 16,-17 1-16,-8 8 15,-10 9 1,1 0-16,-9 0 16,0 0-16,0 0 15,0 0-15</inkml:trace>
  <inkml:trace contextRef="#ctx0" brushRef="#br1" timeOffset="135832.19">4359 1592 0,'0'0'16,"18"0"-16,34 0 15,43 17-15,18 9 16,0 9-16,-17-1 15,-44 1-15,-18 0 16,-8 8-16,-26 52 16,-34 35-1,16-61-15</inkml:trace>
  <inkml:trace contextRef="#ctx0" brushRef="#br1" timeOffset="136946.76">6591 622 0,'0'0'0,"0"0"16,0 0-16,-9 0 15,-8-9-15,-18-8 16,18 0-16,-1-1 15,1 1-15,8 8 16,9 1-16,0-1 16,0 0-16,0 1 15,18-1-15,-1 9 16,18 0 0,17 9-16,0 8 15,0 18-15,9-1 16,-18 18-16,-17 9 15,-17 8-15,-9 0 16,-9-8-16,-17 0 16,-17-1-16,8-16 15,-8-1-15,8-17 16,-8-18 0,-1 1-16,10-18 15,-1-17-15,0 1 16,18-10-16,17 9 15,0 0-15,8-9 16,18 1-16,0 8 16,-8 26-16</inkml:trace>
  <inkml:trace contextRef="#ctx0" brushRef="#br1" timeOffset="137345.57">7121 310 0,'0'0'0,"0"0"16,0 0-16,0 0 16,0 17-16,8 18 15,1 34-15,-18 53 16,1 7-1,-1-7-15,0-18 0,1-26 16,8-18 0,0-25-16,0-1 15,0 1-15,0-26 16</inkml:trace>
  <inkml:trace contextRef="#ctx0" brushRef="#br1" timeOffset="137745.79">7442 605 0,'-9'0'0,"1"-9"0,8 9 16,0-9-16,0 1 15,0-1-15,0 0 16,17 1-1,0 8-15,1 0 16,-1 0-16,0 0 16,-8 8-16,0 10 15,0 8-15,-9 8 16,0 9-16,0-8 16,0 0-1,0-9-15,8 0 16,10 0-16,-1-9 15,0-8-15,1-1 16,16 1-16,1-9 16,0-9-16,0 1 15,-1-1-15,-8-8 16,0-9-16,-8 17 16</inkml:trace>
  <inkml:trace contextRef="#ctx0" brushRef="#br1" timeOffset="137912.87">7798 622 0,'0'0'0,"-9"0"16,1 0-16,-1 17 15,0 26-15,-8 18 16,0 17-16,-10 9 16,10-1-1,0-8-15,8-26 16,9 0-16,0-17 15</inkml:trace>
  <inkml:trace contextRef="#ctx0" brushRef="#br1" timeOffset="138180.01">7963 613 0,'0'0'0,"0"0"16,0 0-16,0 0 15,0 0-15,17 0 16,9 17-16,18 1 16,-1 8-16,1 0 15,-10 0-15,-8-9 16,-17 0 0,-9 18-16,-9 0 15,-25 8-15,-27 26 16,-26 9-16,-43 35 15,0-1-15,95-77 16</inkml:trace>
  <inkml:trace contextRef="#ctx0" brushRef="#br1" timeOffset="138479.66">6556 1514 0,'0'0'0,"0"0"15,0 0 1,18 0-16,34 0 16,61-9-16,43 1 15,35-1-15,9-8 16,-27-1-16,-25 1 15,-35 0-15,-26 8 16,-35 9-16,-17 0 16,-18 0-1,-8 9-15,-1-1 16,-8 1-16</inkml:trace>
  <inkml:trace contextRef="#ctx0" brushRef="#br1" timeOffset="138829.26">6843 1800 0,'0'0'0,"0"0"16,0 0-16,17 0 16,9 17-16,9 0 15,8 9-15,9 9 16,9 0-1,-17-1-15,-10 10 16,-25-1-16,-9-9 16,-9 10-16,-17 8 15,-17 0-15,-9-9 16,-9-8-16,9-9 16,0-18-16,8-8 15,10-8-15,8-1 16,8-17-16,10-9 15,16-17 1,27-8-16,26-1 16,-35 44-16</inkml:trace>
  <inkml:trace contextRef="#ctx0" brushRef="#br1" timeOffset="139079.51">7494 1990 0,'0'0'15,"-9"0"-15,9 0 16,0 0-16,0 0 16,9 0-16,17 0 15,26-8-15,9-1 16,8 0-1,1-8-15,-9 0 16,-18 8-16,-8 9 16,-9 0-16,-9 0 15</inkml:trace>
  <inkml:trace contextRef="#ctx0" brushRef="#br1" timeOffset="139328.84">7833 1886 0,'-9'-8'16,"-8"-1"-16,-1 9 16,10 0-16,-18 26 15,-9 17-15,0 27 16,0 16 0,1 1-16,16-9 15,10-9-15,8-8 16,8-9-16,27-26 15,0-9-15,26-17 16,8-9-16,53-17 16,242-26-16</inkml:trace>
  <inkml:trace contextRef="#ctx0" brushRef="#br1" timeOffset="139579.37">8701 1514 0,'-9'0'0,"1"0"16,8 0 0,0 0-16,0 0 15,17 0-15,0 0 16,18 0-16,0 0 15,8 0-15,1 9 16,-1-9-16,1 0 16,-27 8-1</inkml:trace>
  <inkml:trace contextRef="#ctx0" brushRef="#br1" timeOffset="139713.91">8606 1774 0,'0'0'0,"0"0"15,0 0-15,0 0 16,17 0-16,26 8 16,9 10-1,70-1-15,278 44 16</inkml:trace>
  <inkml:trace contextRef="#ctx0" brushRef="#br1" timeOffset="142248.6">10064 1046 0,'0'0'0,"0"0"16,0 0-16,-8-8 15,-1-10-15,9 1 16,0 8 0,0 1-16,0-1 15,0 0-15,17 1 16,1-1-16,17 9 15,-1 0-15,10 17 16,-1 1-16,1 8 16,-1 8-16,0 10 15,-17 7-15,-17 1 16,-18 9 0,1 0-16,-10-9 15,-8 0-15,0-9 16,0-17-16,-8 0 15,16-17-15,1-1 16,8-16-16,9-1 16,0-17-16,17-17 15,1-18 1,17 0-16,34-8 16,1 17-16,-44 35 15</inkml:trace>
  <inkml:trace contextRef="#ctx0" brushRef="#br1" timeOffset="142945.59">10151 1808 0,'-8'-8'16,"-1"-1"-16,0 0 16,1 1-16,8 8 15,0 0-15,0 0 16,17-9-16,26 0 16,44 1-16,0-10 15,9-8 1,8 0-16,0 9 15,-35 0-15,-16 17 16,-1-9-16,-26 9 16</inkml:trace>
  <inkml:trace contextRef="#ctx0" brushRef="#br1" timeOffset="143295.74">10195 1982 0,'0'0'0,"-9"0"16,9 0-16,0 0 16,0 0-16,0 0 15,17 8-15,9 10 16,27 16-16,-1 9 16,-9 1-1,-17-10-15,-17-8 16,0 9-16,-9 0 15,-9-1-15,-17 1 16,0 0-16,0-9 16,0-18-16,0 1 15,0 0-15,-1-18 16,10-8 0,0-9-16,17-9 15,8-8-15,18-1 16,35-16-16,17 8 15,-43 34-15</inkml:trace>
  <inkml:trace contextRef="#ctx0" brushRef="#br1" timeOffset="143728.21">10629 2042 0,'-9'0'15,"1"0"-15,-1 9 16,9 0-16,0-9 15,0 0-15,17 0 16,18 0-16,26-9 16,-9 0-1,0 1-15,-9-1 16,1 0-16,-1 1 16,-17-1-16,-8 0 15,-10 9-15,88-78 16,-96 78-16,-35 18 15,35-18-15,17-78 16,-17 78-16,0 0 16,0 0-1,-17 0-15,0 0 16,-9 8-16,8 10 16,1 8-16,-9 34 15,0 1-15,8 8 16,10 9-16,8 0 15,17-17-15,1-9 16,8-18 0,8-8-16,10-8 15,51-18-15,9-18 16,-60 10-16</inkml:trace>
  <inkml:trace contextRef="#ctx0" brushRef="#br1" timeOffset="144663.14">11793 639 0,'0'0'0,"-9"0"16,0 0-16,0 0 15,1 9-15,-1 8 16,-8 18-16,-9 17 16,0 34-16,-9 44 15,0 17-15,18 9 16,-1 0 0,18-17-16,9-18 15,0-26-15,8-8 16,27-9-16,25-17 15,-26-27-15</inkml:trace>
  <inkml:trace contextRef="#ctx0" brushRef="#br1" timeOffset="145411.66">12539 1038 0,'0'0'16,"0"0"-16,0 0 16,0 0-16,9 0 15,0 17-15,-1 9 16,1 8-1,-9 18-15,-9 9 0,-8 8 16,-9-8 0,0-9-16,-9-9 15,0-17-15,9 0 16,0-17-16,9 0 16,0-1-16,-1-16 15,1-10-15,17-8 16,0-8-16,17-1 15,1 18 1,8-1-16,-9 18 16,9 9-16,0 8 15,0 18-15,-8 0 16,-1 17-16,0-9 16,-8 0-1,0-17-15,-1-17 0,18 17 16,0-9-1</inkml:trace>
  <inkml:trace contextRef="#ctx0" brushRef="#br1" timeOffset="145594.78">12809 1107 0,'0'0'0,"0"0"15,0 26 1,0 17-16,0 26 15,0 1-15,0-1 16,0 9-16,0-9 16,0-17-16,8-9 15,10-8-15,-10-18 16</inkml:trace>
  <inkml:trace contextRef="#ctx0" brushRef="#br1" timeOffset="145951.16">13295 1393 0,'-9'-9'0,"-8"0"15,8 9-15,0 0 16,1 0 0,-10 9-16,1 8 15,0 1-15,17-1 16,0 0-16,0 1 15,8-1-15,1-8 16,8-1-16,1 1 16,8-18-16,0 1 15,0-1-15,0-17 16,-17 0 0,-1-17-16,-16 8 15,-1 9-15,-8 9 16,-1 8-16,1 9 15,-1 0-15,10 0 16,8 9-16,0-1 16,0-8-16</inkml:trace>
  <inkml:trace contextRef="#ctx0" brushRef="#br1" timeOffset="146211.29">13625 1081 0,'0'0'0,"0"0"15,0 0-15,0 0 16,0 0-16,17 9 16,9 8-1,9 9-15,17 0 16,0 8-16,-8-8 16,-18-8-16,-9-1 15,-8 0-15,-18 18 16,-8 0-16,-9 17 15,-18 0-15,9-9 16,1 0 0,16-17-16,10-8 15,8-10-15</inkml:trace>
  <inkml:trace contextRef="#ctx0" brushRef="#br1" timeOffset="146445.78">14181 1488 0,'0'0'0,"0"0"15,0 0-15,0 0 16,0 0-16,17 0 16,18 0-16,-1-9 15,19 1-15,-1-1 16,-9 0-16,0 9 15,1 0 1,-18 0-16,-9 0 16,-8 0-16</inkml:trace>
  <inkml:trace contextRef="#ctx0" brushRef="#br1" timeOffset="146629.81">14502 1124 0,'-9'0'0,"1"26"16,-10 17-16,1 27 16,-9 16-16,-9 1 15,18 8-15,8-8 16,9-18-16,0-17 16,0-17-16,9-18 15</inkml:trace>
  <inkml:trace contextRef="#ctx0" brushRef="#br1" timeOffset="147213.01">15101 2016 0,'0'9'0,"-17"8"16,-27 18-16,10-9 16,16 0-16,1-18 15,-1 1-15,1 0 16,8-9-16,1-9 16,8 0-1,-9-25-15,9-27 16,17-51-16,18-44 15,9 0-15,8 9 16,8 25-16,1 27 16,-9 26-16,0 17 15,1 9-15,-10 17 16,-8 8-16,-9 18 16,-18 0-1,1 0-15,-9 18 16,-9 8-16,-17 17 15,-8 0-15,-1 0 16,9-8-16,8 0 16,1-1-16,17-8 15,0 9-15,9 0 16,8-9 0,-8 0-16,0 0 15,-1 0-15,1-9 16,-18 18-16,-17-10 15,0 10-15,-17 0 16,-1-9-16,1 0 16,17-9-16,26-8 15,0-1-15</inkml:trace>
  <inkml:trace contextRef="#ctx0" brushRef="#br1" timeOffset="147428.72">15804 1141 0,'0'0'0,"0"9"15,0 8 1,-8 18-16,-1 17 16,-8 17-16,-9 9 15,0 0-15,8-17 16,1-9-16,17-9 15,-9-8-15,9-1 16,9-16-16</inkml:trace>
  <inkml:trace contextRef="#ctx0" brushRef="#br1" timeOffset="147735.04">16178 1332 0,'0'0'15,"0"0"-15,0 0 16,0 17-16,-9 9 16,0 9-1,9 0-15,0-9 16,0 0-16,0-9 16,18-8-16,-1-1 15,1 1-15,-1-9 16,0-9-1,-8 1-15,0-1 16,-1-8-16,-8-9 16,-8-9-16,-18 0 15,8 1-15,1 16 16,8 18-16,9 0 16</inkml:trace>
  <inkml:trace contextRef="#ctx0" brushRef="#br1" timeOffset="148078.47">16586 1064 0,'0'0'16,"0"0"0,0 0-16,0 0 0,0 0 15,0 0-15,0 0 16,9 0-16,8 8 15,9 10 1,9-1-16,17 9 16,-9 0-16,1-9 15,-10 0-15,-7 9 16,-10-8-16,-8 16 16,-9 18-16,-18 0 15,-17 26-15,-25 9 16,8-9-1,0-26-15,-1-9 16,10-8-16,26-9 16,8-9-16</inkml:trace>
  <inkml:trace contextRef="#ctx0" brushRef="#br1" timeOffset="148777.81">16942 691 0,'0'0'0,"0"0"16,17 17-16,18 27 15,17 8-15,18 26 16,-1 17 0,-8 18-16,-18-10 15,-17 10-15,-26 26 16,-26 25-16,-34 18 16,-10-9-16,18-43 15,0-26-15,26-35 16,17-43-16</inkml:trace>
  <inkml:trace contextRef="#ctx0" brushRef="#br1" timeOffset="149094.74">17906 1427 0,'0'-8'0,"0"-1"16,0-8-16,0 8 15,0 0-15,0 1 16,17-1-16,1 0 15,16 1 1,1-1-16,17 0 16,0 1-16,-17 8 15,0 8-15,-18 1 16</inkml:trace>
  <inkml:trace contextRef="#ctx0" brushRef="#br1" timeOffset="149260.81">17915 1600 0,'0'0'0,"0"0"16,0 0-16,0 18 15,26-10-15,26 1 16,17 0-16,27-1 16,51-8-1,253-26-15</inkml:trace>
  <inkml:trace contextRef="#ctx0" brushRef="#br1" timeOffset="150260.75">19582 579 0,'0'0'16,"0"0"-16,0 0 15,0 0-15,0 0 16,0 0-16,9 17 15,8 9-15,-8 17 16,-1 0-16,1 1 16,0-1-16,-18 9 15,-17 0 1,-9 0-16,-17 9 16,-17-1-16,17-8 15,17-26-15,0 0 16,0-17-16,9-1 15,9 1-15,0-18 16,-1 1 0,1-18-16,-1-9 15,18-8-15,0 8 16,0 1-16,0 16 16,9 1-16,0 0 15,-1-1-15,10 10 16,17-1-1,-9 9-15,0 0 0,-9 0 16,0 0 0,1 0-16,-1 9 15,-8-1-15,0 1 16,-1 0-16,1-9 16,0 0-16,8 17 15,-8-8-15</inkml:trace>
  <inkml:trace contextRef="#ctx0" brushRef="#br1" timeOffset="151794.28">20146 700 0,'0'0'0,"0"0"16,0 0-16,0 0 15,9 0-15,0 17 16,-1 0-16,1 18 15,0 0 1,-18 17-16,-17 0 16,0 0-16,-17 0 15,8-9-15,-9 0 16,1-17-16,8-9 16,9-8-16,9-9 15,8-9-15,0 1 16,9-18-1,0 9-15,0-1 16,9 1-16,0 0 16,8 17-16,1 0 15,-1 17-15,9 0 16,0 1-16,0 7 16,0 1-16,0 0 15,-8 0-15,-10-17 16,1 17-1,0 0-15,-1-9 16</inkml:trace>
  <inkml:trace contextRef="#ctx0" brushRef="#br1" timeOffset="152011.15">19278 1514 0,'0'0'0,"0"0"16,0-9-16,17 1 16,18-1-16,35 0 15,34-8-15,0 0 16,0 8-16,0-8 16,-26 8-1,-17 18-15,-26-1 16</inkml:trace>
  <inkml:trace contextRef="#ctx0" brushRef="#br1" timeOffset="152397.53">19547 1670 0,'0'0'16,"0"0"-16,18 17 16,-1 9-16,9 9 15,0-1-15,0 1 16,0-9-16,-17 0 16,-1 0-1,-16-9-15,-1 9 16,-8 0-16,-9 0 15,0 0-15,0-8 16,0-10-16,-1 1 16,1-9-16,9-9 15,0 1-15,8-1 16,9-8 0,0-1-16,17-8 15,9 0-15,9 9 16,-17 17-16</inkml:trace>
  <inkml:trace contextRef="#ctx0" brushRef="#br1" timeOffset="152596.53">19981 1912 0,'-8'-8'15,"-1"-1"-15,0 0 16,9 9-16,0 0 15,0-8-15,18-1 16,-1 0-16,18-8 16,8-9-1,27 9-15,16 17 16,-51 0-16</inkml:trace>
  <inkml:trace contextRef="#ctx0" brushRef="#br1" timeOffset="152843.6">20138 1600 0,'0'0'0,"0"0"16,-9 18-16,0 8 16,1 26-16,-1 8 15,0 1-15,9 0 16,0-9-16,9-9 15,0-8 1,8-9-16,18-18 16,25-16-16,10-1 15,-35 9-15</inkml:trace>
  <inkml:trace contextRef="#ctx0" brushRef="#br1" timeOffset="153076.84">20607 1124 0,'0'0'0,"0"0"16,0 26-16,-9 26 16,0 17-16,-8 9 15,-1 0 1,10 0-16,-10-17 0,10-9 15,8-9 1,0 0-16,0-17 16,8-8-16,1-10 15</inkml:trace>
  <inkml:trace contextRef="#ctx0" brushRef="#br1" timeOffset="153396.07">21006 1393 0,'0'0'0,"0"0"16,0 0-16,-9 0 16,1 17-16,-10 0 15,1 9-15,0 9 16,17-9 0,0 0-16,0 0 0,8-17 15,1-1 1,8 1-16,9-9 15,9-9-15,-9 1 16,-9-10-16,1-8 16,-9 0-16,-9-8 15,-9 8-15,0 8 16,0 1-16,-8 0 16,8 8-1,9 9-15,0 0 16,0 0-16</inkml:trace>
  <inkml:trace contextRef="#ctx0" brushRef="#br1" timeOffset="153630.81">21371 1090 0,'0'0'0,"0"0"16,0 0 0,0 0-16,0 17 15,17 9-15,9 8 16,18 1-16,-1 8 15,0-8-15,-17-9 16,1 0-16,-19 0 16,1 0-16,-18 9 15,-17-1-15,-9 10 16,-17 16 0,-8-8-16,16 0 15,35-17-15</inkml:trace>
  <inkml:trace contextRef="#ctx0" brushRef="#br1" timeOffset="153963.87">21996 1549 0,'0'0'0,"0"0"16,0 0-16,0 0 16,0 0-1,0 0-15,0 0 16,0 0-16,0 0 16,0 0-16,9 0 15,8 0-15,18 0 16,-1 0-16,19 8 15,-1-8-15,-9 0 16,1 0 0,-10 0-16,-16 9 15,-10-9-15,1 0 16</inkml:trace>
  <inkml:trace contextRef="#ctx0" brushRef="#br1" timeOffset="154160.91">22283 1453 0,'-9'0'0,"0"0"16,0 9-16,-8 8 15,-9 27-15,0 25 16,-9 0-16,9-8 16,9-9-16,-1-9 15,18-26-15,9 1 16,9-1-16,-1-8 15</inkml:trace>
  <inkml:trace contextRef="#ctx0" brushRef="#br1" timeOffset="154559.84">22769 968 0,'0'0'0,"0"-8"15,0 8-15,0 0 16,17 0-16,9 0 16,9 17-1,0 0-15,8 1 0,1 16 16,-10 1-1,-8 17-15,-17-9 16,-18 0-16,1 1 16,-18-1-16,0 0 15,-1-8-15,-7-9 16,-1-9-16,9-8 16,9 0-16,-1-18 15,1-8-15,8-18 16,9-8-1,9 8-15,0 0 16,17 1-16,0 25 16</inkml:trace>
  <inkml:trace contextRef="#ctx0" brushRef="#br1" timeOffset="155277.07">23342 1592 0,'0'0'0,"0"0"16,0 0-16,0 0 15,0 0-15,0 0 16,0 0-16,0 0 16,0 0-16,0-9 15,0-8 1,0-35-16,9-35 16,25-43-16,27-17 15,9 9-15,-10 34 16,-7 26-16,-10 34 15,0 10-15,-8 16 16,-9 1-16,-8 8 16,-10 9-1,1 0-15,-9 0 16,-9 18-16,1-1 16,-19 9-16,1 0 15,0 0-15,9 0 16,0 0-16,17 0 15,0 0 1,0 0-16,8 0 16,10-9-16,-10 9 15,1-8-15,0-1 16,-9 0-16,-9 1 16,0-1-16,-17 0 15,0 0-15,9 9 16,8 0-16</inkml:trace>
  <inkml:trace contextRef="#ctx0" brushRef="#br1" timeOffset="155576.84">22465 1696 0,'0'0'16,"0"0"-16,17 0 15,9-9-15,26 0 16,27-8-16,42 0 16,18-1-16,9 1 15,-18 0-15,-17 0 16,-9-1-1,-17 1-15,-26 17 16,-35 0-16,-9 0 16,-8 0-16,-9 0 15</inkml:trace>
  <inkml:trace contextRef="#ctx0" brushRef="#br1" timeOffset="155927.5">23203 1852 0,'0'0'16,"0"0"-16,0 0 16,0 0-16,17 0 15,1 17-15,-1 0 16,18 18-16,8 17 16,-8 9-16,-9-18 15,-17 0-15,-9-8 16,-9 8-1,-8 0-15,-9 1 16,0-10-16,-18-8 16,9 0-16,1-17 15,-1 0-15,9-18 16,9 0-16,-1-17 16,18-8-16,0-10 15,0 10 1,18-1-16,-1 9 15,9-9-15,0 18 16,-9 8-16</inkml:trace>
  <inkml:trace contextRef="#ctx0" brushRef="#br1" timeOffset="156090.97">23681 1982 0,'0'0'16,"0"0"-16,0 0 16,0 0-1,0 0-15,0 0 16,0 0-16,8 0 15,10 0-15,-1 0 16,0 0-16,18 0 16,-9 0-16,-8 0 15,-10 0-15</inkml:trace>
  <inkml:trace contextRef="#ctx0" brushRef="#br1" timeOffset="156429.47">23733 1964 0,'0'0'0,"0"0"16,0 0-16,0 0 16,0 0-16,0 0 15,-9 0-15,0 0 16,-8 0-16,8 0 15,1 0-15,8 0 16,0 0-16,0 0 16,8-8-16,10-1 15,16 0 1,19 1-16,-1-10 16,8 1-16,-16 0 15,-1-1-15,-17 10 16,-17 8-16,0 0 15,-1 0 1,1 0-16,-9 0 16</inkml:trace>
  <inkml:trace contextRef="#ctx0" brushRef="#br1" timeOffset="156660.22">23906 1817 0,'-8'-9'15,"8"9"-15,0 0 16,-9 0-16,0 9 15,-17 17-15,0 17 16,0 27-16,0 8 16,9-9-1,-1-9-15,18 1 16,0-18-16,18-8 16,8-9-16,9 0 15,25-17-15,10-1 16,25-16-1,-25 8-15</inkml:trace>
  <inkml:trace contextRef="#ctx0" brushRef="#br1" timeOffset="156959.94">24540 1115 0,'0'0'16,"-8"0"-16,-1 0 15,0 18-15,1 25 16,-18 35-16,8 9 16,-8 25-16,0 1 15,9-18-15,-1-17 16,1-26-1,8-9-15,9-17 16,0-17-16,18 0 16,-1-1-16,-8 1 15</inkml:trace>
  <inkml:trace contextRef="#ctx0" brushRef="#br1" timeOffset="157159.87">24836 1332 0,'0'0'16,"0"0"-16,0 17 16,0 1-16,0 16 15,0 1-15,0 17 16,0-9-16,0 1 16,0-19-16,0 1 15,0-17 1,0 8-16,8-8 15</inkml:trace>
  <inkml:trace contextRef="#ctx0" brushRef="#br1" timeOffset="157411.03">24974 1090 0,'-8'0'0,"8"0"16,0 0-16,0 0 15,0 8-15,17 9 16,9 18-16,9 8 16,0 1-16,-1 8 15,-8-9 1,-17 0-16,-9 9 0,-17 18 16,-18-1-1,-26 9-15,0-18 16,9 10-16,18-36 15</inkml:trace>
  <inkml:trace contextRef="#ctx0" brushRef="#br1" timeOffset="158093.87">25687 1462 0,'0'0'16,"0"0"-16,0 0 15,0 0-15,17 0 16,18 0-16,8-9 15,27 1-15,-1-1 16,18 9 0,0 0-16,-27 9 15,-33-9-15</inkml:trace>
  <inkml:trace contextRef="#ctx0" brushRef="#br1" timeOffset="158243.93">25756 1644 0,'0'0'0,"0"0"16,0 0-16,0 8 16,0 1-16,26 0 15,18-9-15,77-18 16,18 1-16,-78 8 16</inkml:trace>
  <inkml:trace contextRef="#ctx0" brushRef="#br1" timeOffset="158745.31">27206 613 0,'-8'0'15,"-1"0"-15,0 0 16,0 0-16,1 0 16,-1 0-16,0 0 15,9 0-15,-8 9 16,-18 25-16,-18 44 16,-8 35-1,-17 60-15,-18 35 16,9 17-16,8 18 15,27-9-15,17-1 16,17-33-16,18-27 16,26-17-16,17-26 15,17-26-15,18-18 16,8-17-16,18-17 16,-52-26-1</inkml:trace>
  <inkml:trace contextRef="#ctx0" brushRef="#br1" timeOffset="165278.72">27336 639 0,'0'0'0,"0"0"16,0 0-16,0 0 15,0 0 1,0 0-16,0 0 15,9 0-15,9 0 16,-1 0-16,0 0 16,18 0-16,0 17 15,-1 18-15,10 0 16,-9-1-16,-9 10 16,0 8-1,-18 0-15,1 0 16,-18 0-16,-8 8 15,-18 1-15,-8-18 16,-1-8-16,1-9 16,-9 0-1,9-18-15,8 1 0,9-18 16,8-8 0,1 0-16,17-9 15,0-9-15,0 18 16,26-1-16,0 10 15</inkml:trace>
  <inkml:trace contextRef="#ctx0" brushRef="#br1" timeOffset="166110.96">27336 1150 0,'0'0'0,"0"0"15,0 0-15,0 0 16,0-9-1,9 1-15,0-1 16,0 0-16,8-8 16,0 0-16,1 0 15,8-1-15,17 10 16,1 8-16,-18 0 16</inkml:trace>
  <inkml:trace contextRef="#ctx0" brushRef="#br1" timeOffset="166592.25">28283 630 0,'0'0'16,"0"0"-16,0 0 16,0 0-16,0 0 15,0 0-15,0 9 16,0 8-16,0 18 16,-9 0-1,-8 17-15,-9 0 16,0 0-16,-9-9 15,0 0-15,1-17 16,-1 0-16,0-17 16,18 0-16,-1-1 15,10-16-15,-1-1 16,9 0-16,0 1 16,17-1-1,1-8-15,-1-1 16,18 18-16,-9 0 15,0 9-15,0 8 16,0 1-16,0 8 16,-8 8-16,-10 18 15,1-17 1</inkml:trace>
  <inkml:trace contextRef="#ctx0" brushRef="#br1" timeOffset="166875.78">27276 1505 0,'0'0'0,"0"0"16,0-8-16,17-1 15,35-8-15,44-9 16,25-9 0,18 9-16,9 0 0,-27 9 15,-25-9 1,17 26-16,-9 17 16,-69-8-16</inkml:trace>
  <inkml:trace contextRef="#ctx0" brushRef="#br1" timeOffset="167225.78">27693 1488 0,'0'0'15,"0"0"-15,0 0 16,0 17-16,8 1 15,1 8-15,0 17 16,-1-9 0,1 10-16,-18-1 15,1 9-15,-10-9 16,-8 1-16,9-18 16,-9 0-16,-9 0 15,0-9-15,18-8 16,0-9-16,-1 0 15,9-9 1,1 0-16,8-8 16,0 0-16,17-1 15,9 10-15,-8-1 16</inkml:trace>
  <inkml:trace contextRef="#ctx0" brushRef="#br1" timeOffset="167410.93">27736 1826 0,'0'-9'16,"-9"9"-16,9 0 16,0 0-16,0 0 15,0 0-15,9-9 16,17 1-16,26-1 16,0-17-16,9 0 15,0 9 1,-9-1-16,-9 1 15,-25 17-15</inkml:trace>
  <inkml:trace contextRef="#ctx0" brushRef="#br1" timeOffset="167612.01">28135 1566 0,'0'0'0,"-8"0"15,-1 0 1,0 0-16,1 9 15,-10 16-15,1 10 16,-9 0-16,8 8 16,1 0-16,17 1 15,0-18-15,17 8 16,18-8-16,-17-17 16</inkml:trace>
  <inkml:trace contextRef="#ctx0" brushRef="#br1" timeOffset="168292.14">27345 2423 0,'0'0'0,"0"0"15,0 0-15,0 0 16,18 0-16,-1 0 16,0 0-16,18 9 15,8 8 1,1 1-16,-1 16 16,-8-8-16,-9 0 15,-17 9-15,-1-1 16,-16 10-16,-10-1 15,-8 0-15,-8-17 16,-1 0 0,9 0-16,8-17 15,1 0-15,0-9 16,8-9-16,9 0 16,0-17-16,9-17 15,25-9-15,10-9 16,17 1-16,-35 42 15</inkml:trace>
  <inkml:trace contextRef="#ctx0" brushRef="#br1" timeOffset="168828.27">27779 3255 0,'0'0'0,"0"0"16,-8 0-16,-1 0 15,0 8-15,9 1 16,0-9-16,0 0 16,0 0-16,0-9 15,0-8-15,0-18 16,18-34-16,8-35 15,17-60 1,9 16-16,0 27 16,0 26-16,-8 34 15,-1 18-15,-8 17 16,-9 9-16,0 8 16,-17 9-16,-1 0 15,-8 0-15,-8 17 16,-1 1-1,-8-1-15,-9 18 16,8-9-16,1 0 16,0 0-16,8 0 15,9-9-15,0-9 16,9 1-16,-1 0 16,1-1-16,0 1 15,-1 8 1,1 1-16,-18-1 15,-17 18-15,-8-1 16,-19 1-16,-7-9 16,8 9-16,34-18 15</inkml:trace>
  <inkml:trace contextRef="#ctx0" brushRef="#br1" timeOffset="169060.43">27093 3090 0,'0'0'15,"0"0"-15,9 0 16,17-9-16,35 1 16,43-10-1,35 1-15,35-9 16,-9 9-16,-26 0 15,-35-1-15,0 10 16,9-1-16,-61 9 16</inkml:trace>
  <inkml:trace contextRef="#ctx0" brushRef="#br1" timeOffset="169508">27484 3281 0,'0'0'16,"0"0"-16,0 0 15,17 8-15,1 10 16,17-1-16,-1 18 15,10-1-15,-18 1 16,0-9-16,0 0 16,-17 0-16,-1 8 15,-16 1 1,-10 0-16,-8-9 16,0 0-16,-9 0 15,1-18-15,-1 1 16,0-9-16,0-9 15,9 1-15,9-10 16,0 1-16,8 0 16,9-9-1,9 0-15,17-9 16,8 0-16,36 1 16,-1 8-16,-43 17 15</inkml:trace>
  <inkml:trace contextRef="#ctx0" brushRef="#br1" timeOffset="169725.08">27797 3497 0,'0'0'16,"0"0"-16,0 0 15,0 0-15,17 0 16,18-8-16,17-1 15,17-8-15,1-1 16,17 1 0,17-9-16,-9 0 15,-42 9-15,-36 17 16</inkml:trace>
  <inkml:trace contextRef="#ctx0" brushRef="#br1" timeOffset="169941.31">28266 3237 0,'0'0'0,"0"0"16,0 0-16,-9 9 15,-17 26-15,0 25 16,-9 18-16,9 0 16,9-17-16,17-1 15,0-16-15,17-18 16,0 0-1,36-18-15,25-8 16,0 0-16,-43 0 16</inkml:trace>
  <inkml:trace contextRef="#ctx0" brushRef="#br1" timeOffset="170408.37">29038 908 0,'0'0'0,"0"0"16,0 8-16,18 36 15,25 60-15,18 51 16,9 27-16,-1 43 16,-26 44-16,-25 17 15,-18-26-15,-44-18 16,-16-25 0,-27-10-16,-35 1 15,-25-17-15,16-9 16,-94 181-16</inkml:trace>
  <inkml:trace contextRef="#ctx0" brushRef="#br1" timeOffset="188105.86">1771 8572 0,'0'0'0,"0"0"0,0 0 15,0 0-15,0 0 16,0 0-16,0 0 15,0 0 1,0 0-16,0 0 16,9 0-16,-9 0 15,0 0-15,0 0 16,0 0-16,0 0 16,0 0-16,0 0 15,0-8-15,0-1 16,0 0-1,-9 1-15,1-10 16,8 1-16,-18 8 16,1 9-16,-9 0 15,0 0-15,0 18 16,-18 16-16,27 1 16,8 0-16,-17 8 15,26 0-15,9-8 16,8-9-1,1-17-15,8-18 16,9-8-16,17-18 16,0-26-16,0 1 15,-17 8-15,-9 17 16,-18 18-16,1 8 16,-9 9-16,0 0 15,0 26 1,0 9-16,26 25 15,-17 10-15,8-18 16,1-9-16,16-17 16,1-17-16,26-27 15,26-16-15,-44 16 16</inkml:trace>
  <inkml:trace contextRef="#ctx0" brushRef="#br1" timeOffset="188339.02">2536 7637 0,'0'0'0,"0"0"16,-9 9-16,0 25 15,-8 44-15,-9 43 16,0 18-16,0 26 15,8-1-15,1-34 16,17-26-16,9 0 16,17-26-16,-18-43 15</inkml:trace>
  <inkml:trace contextRef="#ctx0" brushRef="#br1" timeOffset="188706.96">2458 8373 0,'0'0'0,"0"0"15,0 0-15,17 9 16,0 8-16,1 9 15,8 9-15,-9-1 16,-8 10-16,-1-10 16,-8 10-16,-8-10 15,-1 10 1,0-18-16,1-9 16,8-8-16,0-1 15,0-8-15,0-8 16,0-10-16,17-8 15,0-17-15,18 0 16,9-18-16,25-8 16,0-1-1,-34 53-15</inkml:trace>
  <inkml:trace contextRef="#ctx0" brushRef="#br1" timeOffset="189138.83">2918 8650 0,'0'0'15,"-9"0"-15,-8 0 16,8 0-16,9 0 16,0 0-16,0 9 15,0 0-15,9-1 16,8 1-16,0-9 15,9 0 1,1-9-16,-1 1 16,0-1-16,-9-8 15,-8-1-15,-1 1 16,1-9-16,-9-9 16,-9 9-16,1 9 15,8 17-15,-9 0 16,0 0-1,1 0-15,-1 17 16,0 1-16,9 16 16,0 1-16,0 0 15,9-1-15,8-8 16,35-17-16,27 0 16,-19-18-1,-34 9-15</inkml:trace>
  <inkml:trace contextRef="#ctx0" brushRef="#br1" timeOffset="189539.58">3786 8538 0,'-9'-9'0,"-17"0"16,0 1-16,0-1 15,0 0 1,9 1-16,-9-1 15,0 9-15,0 0 16,-9 0-16,0 17 16,9 1-16,0 8 15,0 0-15,9 0 16,-1 8-16,18-8 16,0-17-16,0 0 15,0-1 1,0-8-16,18-8 15,-1-1-15,0-8 16,1-1-16,-9 10 16,-1 8-16,1 0 15,0 0-15,-1 0 16,1 17 0,0 0-16,8 9 15,18 0-15,17-8 16,9-10-16,-27-8 15</inkml:trace>
  <inkml:trace contextRef="#ctx0" brushRef="#br1" timeOffset="190040.49">4160 8503 0,'0'0'16,"0"0"-16,0 0 15,0 0-15,0 0 16,-9-9-16,0 1 16,0 8-16,-8 0 15,0 0-15,-9 8 16,0 10 0,0 16-16,-9 1 15,17 0-15,1-9 16,8 0-16,9 0 15,0-18-15,0 1 16,0-9-16,18-9 16,-1-8-16,9-9 15,18-35 1,8-34-16,-9-9 16,-17 0-16,0-8 15,-17 16-15,0 36 16,-1 25-16,-8 18 15,0 17-15,-8 8 16,-1 27-16,-8 34 16,-1 44-1,1 34-15,-1-8 16,10-9-16,8-18 16,8-34-16,-8-26 15,9-9-15,17-17 16,9-8-16,-9-10 15,-9-8-15</inkml:trace>
  <inkml:trace contextRef="#ctx0" brushRef="#br1" timeOffset="190488.55">4420 8529 0,'0'0'16,"0"0"-16,0 0 15,0 0-15,0 0 16,0 0-16,0 17 15,0 1 1,0 8-16,0-9 16,0-8-16,0-1 15,0 1-15,0-9 16,9-9-16,8 1 16,0-18-16,18-9 15,0-8-15,-9 17 16,-9 17-16,1 9 15,-1 17 1,9 27-16,0 34 16,0 34-16,-17 1 15,0 8-15,-1 0 16,-16-17-16,-1-17 16,-8-27-16,-1-16 15,-8-10 1,0-8-16,0-17 15,0-9-15,0-9 16,-9-34-16,0-35 16,18-8-16,17-1 15,26 9-15,52-35 16,9 18-16,-52 69 16</inkml:trace>
  <inkml:trace contextRef="#ctx0" brushRef="#br1" timeOffset="190988.41">5662 8572 0,'-9'-8'0,"-8"-1"0,8 0 16,0 1-1,1-1-15,-18 0 16,-9-8-16,0 0 15,0-1-15,1 18 16,8 0-16,0 9 16,0 8-16,0 1 15,8 8-15,1 8 16,17 1 0,8 0-16,10-1 15,17 10-15,-1-10 16,-8-8-16,-17 0 15,0-9-15,-1 1 16,-16-10-16,-1 10 16,0-1-16,-17-8 15,0-1 1,9 1-16,17 0 16,0-9-16</inkml:trace>
  <inkml:trace contextRef="#ctx0" brushRef="#br1" timeOffset="191442.09">6027 8607 0,'-9'0'0,"-9"0"16,10 0-1,-10 0-15,1 0 16,0 0-16,8 0 16,0 0-16,-8 0 15,0 9-15,-9 8 16,-1 18-16,10 8 15,0 0-15,17 1 16,0-19-16,0 1 16,0-17-1,8 0-15,10-9 16,8-18-16,0-8 16,-9 1-16,-8-19 15,0-8-15,-9-8 16,-26-18-16,8 8 15,-8 10-15,9 16 16,-1 10 0,10 25-16</inkml:trace>
  <inkml:trace contextRef="#ctx0" brushRef="#br1" timeOffset="191692.46">6218 7767 0,'0'0'16,"0"0"-16,0 0 16,0 17-16,0 27 15,-9 25-15,0 17 16,1 44-16,-19 18 16,1-10-16,9-17 15,0-8-15,-1-26 16,10-18-1,8-26-15,0-17 16,8 0-16,1-17 16,0-1-16</inkml:trace>
  <inkml:trace contextRef="#ctx0" brushRef="#br1" timeOffset="191971.73">6252 8434 0,'0'0'0,"0"0"15,0 8-15,0 10 16,9 16-16,8 18 16,1 18-16,8-10 15,0 1-15,-17-18 16,-1-17-16,1 0 16,0-17-1,-9-1-15,0 1 16,0-18-16,8-8 15,1-17-15,8-44 16,18-35-16,-9-8 16,9 51-16,-9 27 15,0 8-15,-17 27 16</inkml:trace>
  <inkml:trace contextRef="#ctx0" brushRef="#br1" timeOffset="192371.73">6652 8598 0,'0'0'16,"0"0"-16,0 0 15,0 0-15,0 9 16,0 0 0,0 8-16,8-8 15,1-1-15,8 1 16,1 0-16,-1-9 15,9-9-15,0 0 16,0 1-16,-8-10 16,-10 1-16,1-9 15,0 0-15,-18 0 16,0 9 0,-8 17-16,0 0 15,-9 17-15,0 9 16,0 9-16,8 17 15,1 0-15,17 0 16,0-9-16,8-17 16,10 0-16,25-18 15,27-25 1,8-17-16,-17-1 16,-27 18-16</inkml:trace>
  <inkml:trace contextRef="#ctx0" brushRef="#br1" timeOffset="192776.07">7520 8546 0,'0'0'15,"0"0"-15,-9 0 16,1 0-16,-1 0 16,0 0-1,1 0-15,-18 0 16,0 0-16,-9 18 16,-9-1-16,1 18 15,-9 8-15,9 18 16,8-18-16,17 0 15,1 0-15,17-17 16,0-17-16,0 0 16,0-9-1,9-9-15,8-8 16,18-27-16,0-25 16,17-26-16,-9-26 15,-17-1-15,0 10 16,-17 34-16,0 35 15,-9 17-15,0 8 16,0 18 0,-9 0-16,0 26 15,1 44-15,-1 42 16,9 9-16,0 18 16,17-18-16,1-34 15,8-27-15,0-25 16,-9-18-16</inkml:trace>
  <inkml:trace contextRef="#ctx0" brushRef="#br1" timeOffset="193010.97">8293 8616 0,'-9'0'15,"1"0"-15,-1 0 16,9 0-16,0 8 16,-9 10-16,1 16 15,-1 10-15,0-1 16,1-17-16,-1 0 16,9-18-16,0 1 15,9 0 1</inkml:trace>
  <inkml:trace contextRef="#ctx0" brushRef="#br1" timeOffset="193354.81">8284 8278 0,'0'0'0,"0"9"15,18 8 1,-1 17-16,9 10 15,0 8-15,0 0 16,-17-9-16,0 0 16,-1 9-16,-8-8 15,0-1-15,0-17 16,0-9-16,0-8 16,0-9-1,0 0-15,0 0 16,9 0-16,0 0 15,-1 0-15,10 17 16,-1 18-16,9-1 16,0 1-16,18 0 15,16-1-15,-8-16 16,-34-10-16</inkml:trace>
  <inkml:trace contextRef="#ctx0" brushRef="#br1" timeOffset="194738.87">9274 8486 0,'-8'0'0,"-1"0"16,0 0-16,9 0 16,0 0-1,0 0-15,0 0 16,0 0-16,18 0 15,16-9-15,18 0 16,9-17-16,9 9 16,-1-9-1,-17 0-15,-34 17 16</inkml:trace>
  <inkml:trace contextRef="#ctx0" brushRef="#br1" timeOffset="194955.44">9491 8183 0,'0'0'0,"0"0"16,0 0-16,-8 17 15,-10 9 1,1 26-16,0 17 16,-1 18-16,1-1 15,-1 10-15,18-10 16,0-8-16,0-17 15,9-18-15,9-17 16,25 0-16,9-17 16,-26-9-16</inkml:trace>
  <inkml:trace contextRef="#ctx0" brushRef="#br1" timeOffset="195504.94">9891 7966 0,'0'0'15,"0"0"1,0 17-16,0 27 0,-9 42 16,0 27-1,1 25-15,-18 10 16,8-18-16,1-35 16,8-26-16,1-17 15,-1-17-15,9-18 16,0-8-16,0-9 15,0-18-15,17-16 16,18-10 0,-9-7-16,0 16 15,0 9-15,-8 9 16,-1 17-16,0 0 16,1 0-16,-1 17 15,9 0-15,9 9 16,0 9-16,-1-9 15,-8 0-15,9-18 16,0 1 0,0-18-16,-1 1 15,-8-10-15,0-7 16,-17-1-16,0 0 16,-9-9-16,0 18 15,-9-1-15,0 18 16,1 0-16,-1 0 15,-17 18 1,0 16-16,9 1 16,-1 8-16,18 0 15,9-8-15,8-9 16,53 9 0,8-18-16,-43-17 15</inkml:trace>
  <inkml:trace contextRef="#ctx0" brushRef="#br1" timeOffset="196854.51">11141 8633 0,'0'0'0,"0"0"16,0 0-16,0 0 15,0 0-15,0 0 16,9 17-16,8 18 15,1 26-15,8 25 16,-18 18 0,1 9-16,-9-9 15,0-18-15,0-25 16,0-18-16,-9-17 16,9 0-16,0-17 15,0-9-15,-8-9 16,-1-26-1,9-34-15,0-61 16,9-34-16,8 34 16,9 43-16,0 35 15,0 18-15,0-1 16,9 18-16,-9-1 16,0 18-1,0 0-15,-8 9 16,-10 8-16,1 1 15,-18 16-15,1 10 16,-18-1-16,-9 0 16,0 0-16,0-17 15,1-8-15,8-10 16,26 1-16</inkml:trace>
  <inkml:trace contextRef="#ctx0" brushRef="#br1" timeOffset="197254.47">11697 8650 0,'0'0'0,"0"0"16,0 0-16,0 0 15,0 0-15,0 0 16,0 0-16,9 0 16,8 0-16,0 9 15,1 8-15,-1 1 16,1-1-16,-10 9 16,1 0-1,0-9-15,-9 1 16,0-1-16,0-9 15,0 1-15,0-9 16,0-9-16,0 1 16,0-27-16,17-17 15,9-8-15,9-1 16,-1 0 0,10 9-16,-27 26 15</inkml:trace>
  <inkml:trace contextRef="#ctx0" brushRef="#br1" timeOffset="197758.34">12149 8642 0,'0'0'0,"0"0"15,0 0-15,-9 0 16,9 0-16,0 0 15,0 0-15,0 0 16,0 0-16,0 8 16,0-8-16,9 9 15,-1 0 1,10-9-16,-1-9 16,0 0-16,9 1 15,0-10-15,1-8 16,-1 9-16,-18 0 15,1-1-15,0 10 16,-1-1-16,1 0 16,-9 1-16,0-1 15,0 0 1,0 1-16,0-1 16,0 0-16,0 9 15,-9 0-15,1 0 16,-1 0-16,0 18 15,-8-1-15,8 0 16,9 1 0,0 8-16,0 0 15,0 0-15,9-9 16,0 0-16,8 1 16,26-1-16,-8 0 15,-26-17 1</inkml:trace>
  <inkml:trace contextRef="#ctx0" brushRef="#br1" timeOffset="198204.5">12704 8572 0,'-8'-8'16,"-1"-1"-1,9 0-15,0 9 0,0 0 16,0 0-1,0 0-15,0 0 16,0 18-16,9-1 16,-1 18-16,10-1 15,-10-8-15,1 0 16,0 0-16,-1-17 16,1 0-16,-9-1 15,9-8-15,8-8 16,1-27-1,16-26-15,1-25 16,8-10-16,1 27 16,-1 26-16,-17 25 15</inkml:trace>
  <inkml:trace contextRef="#ctx0" brushRef="#br1" timeOffset="198395.11">13173 8416 0,'0'0'15,"0"0"-15,0 0 16,0 9-16,0 8 16,0 1-16,0 8 15,0 0-15,0 0 16,0 0-16,0-9 16,0 0-16,0-8 15,9-9 1,0 0-16</inkml:trace>
  <inkml:trace contextRef="#ctx0" brushRef="#br1" timeOffset="198537.9">13165 8070 0,'0'0'0,"0"0"0,0 0 16,0 0-1,17 17-15,0 1 16,-8-10-16,0 1 15,-1 0-15</inkml:trace>
  <inkml:trace contextRef="#ctx0" brushRef="#br1" timeOffset="199021.56">13408 8460 0,'0'0'0,"0"0"16,0 0-16,0 0 15,0 0-15,0 0 16,0 17-16,0 0 15,0 1-15,0 8 16,0 0-16,8 0 16,10-9-1,8 0-15,9-8 16,-1 0-16,18-18 16,-8-8-16,-1-9 15,-17 0-15,0 0 16,-17-18-16,0 1 15,-18 8-15,-8 1 16,-1 8-16,-8 8 16,0 1-1,-9 9-15,9 8 16,9 0-16,0 17 16,-1-9-16,10 18 15,25 9-15,0-18 16</inkml:trace>
  <inkml:trace contextRef="#ctx0" brushRef="#br1" timeOffset="199487.93">13929 8295 0,'0'0'0,"0"0"0,0 0 15,0 9-15,0 8 16,0 9 0,0 9-16,0-1 15,0 18-15,-9-8 16,9-1-16,0-17 16,0 0-16,0-9 15,0-8 1,9 0-16,-1-1 15,10-16-15,-1-1 16,18-17-16,0-9 16,8-8-16,-17-9 15,0 17-15,-8 18 16,-10 0-16,1 17 16,0 0-16,-9 0 15,8 17-15,1 9 16,0 9-1,-1-1-15,1 1 16,0-9-16,-1-9 16,10 1-16,25-10 15,9-8-15,0-8 16,-26 8-16</inkml:trace>
  <inkml:trace contextRef="#ctx0" brushRef="#br1" timeOffset="199787.75">14754 8287 0,'0'0'15,"0"8"-15,0-8 16,0-8-16,0 8 16,-9 0-16,0 0 15,1 0-15,-10 0 16,-8 17-16,0 9 16,-9 8-1,1 1-15,16 0 16,1-9-16,0 0 15,17 0-15,0 0 16,0-9-16,8-8 16,1-1-16,0 1 15,-9 0-15,0 8 16,-9 0-16,-8 1 16,-18-1-1,0 9-15,0-9 16,18-8-16,8-9 15</inkml:trace>
  <inkml:trace contextRef="#ctx0" brushRef="#br1" timeOffset="200387.47">15570 8321 0,'-9'0'0,"1"0"0,-1 0 16,0 17-1,1 9-15,8 26 16,0 9-16,8 0 16,1-18-16,0 0 15,-1-17-15,1 0 16,0 0-16,-9-17 15,0 0-15,0-9 16,0-9 0,17-8-16,0-18 15,18-43-15,9-9 16,8 9-16,0 18 16,-9 25-16,-17 18 15,-17 8-15</inkml:trace>
  <inkml:trace contextRef="#ctx0" brushRef="#br1" timeOffset="200560.76">15978 8477 0,'0'0'0,"0"0"15,0 26-15,9 9 16,-1 8-16,1 9 16,-9-9-16,0-17 15,0 0-15,0-17 16,0 0-1,0-9-15,0-9 16,0-8-16,0 8 16</inkml:trace>
  <inkml:trace contextRef="#ctx0" brushRef="#br1" timeOffset="200676.46">16022 7983 0,'0'0'0,"0"0"0,0 0 16,0 18-1,0-1-15,8 9 16,1-17-16</inkml:trace>
  <inkml:trace contextRef="#ctx0" brushRef="#br1" timeOffset="201770.54">16482 8442 0,'0'0'16,"0"0"-16,0 0 16,0 0-16,0 0 15,0 0-15,-9 0 16,0 0-16,1 0 16,-18 9-16,0 8 15,-9 18 1,0 0-16,0 8 15,9 0-15,9-17 16,17 9-16,0-18 16,9-8-16,8 0 15,0-18-15,9 0 16,18-17-16,-1-17 16,9-26-1,9-9-15,-9-9 16,-8 1-16,-1-1 15,-8 9-15,-18 26 16,-8 17-16,0 18 16,-1 17-16,-8 0 15,0 0-15,-8 9 16,-1 25 0,0 18-16,1 26 15,-1 0-15,9 0 16,0-9-16,0-17 15,9-8-15,8-18 16,0 0-16,9 0 16,0-18-16,9 1 15,0-18-15,-9 1 16,0-18 0,0-9-16,0-8 15,-9-1-15,-8 10 16,0 16-16,-9 1 15,-9 8-15,0 9 16,1 0-16,-10 18 16,-8 16-16,0 1 15,9 0 1,0-1-16,8-8 16,9 0-16,0-8 15,9-1-15,8-8 16,0-1-16,18-8 15,17-8-15,9-10 16,8-8-16,-8 0 16,-9-8-1,-8-1-15,-10 0 16,-8 18-16,-8 0 16,-9 17-16,-1 0 15,-8 0-15,0 0 16,0 0-16,0 17 15,0 0-15,0 18 16,0 0-16,0-1 16,9-8-1,0 0-15,-1-8 16,10-10-16,-1 1 16,9 0-16,0-18 15,0 0-15,0-8 16,0-9-16,0-9 15,-17-8 1,0 8-16,-18 1 16,0 16-16,1 1 15,-1 0-15,0 8 16,9 9-16,0 0 16,0 0-16,18-9 15,8-8 1,0 8-16</inkml:trace>
  <inkml:trace contextRef="#ctx0" brushRef="#br1" timeOffset="205886.8">3430 9932 0,'0'0'0,"0"-9"16,0 1-16,0-1 15,0 0-15,0 1 16,17 8-16,1 0 15,8 0-15,9 8 16,-1 10-16,10-1 16,-1 18-16,1-1 15,-18 1 1,0 8-16,-18-8 16,1 0-16,-18-9 15,1-9-15,8-8 16,-9-1-16,0 1 15,1-9-15,-1-9 16,9-17-16,0-8 16,9-27-16,25-8 15,10-9 1,8 0-16,0 17 16,26 1-16,0 16 15,-52 27-15</inkml:trace>
  <inkml:trace contextRef="#ctx0" brushRef="#br1" timeOffset="206274.83">4272 9958 0,'-8'-9'15,"8"9"-15,-9-8 16,0 8-16,1-9 15,-1 9-15,0 0 16,1 0 0,-1 0-16,0 17 15,1 1-15,-1 16 16,9 18-16,0-8 16,0-1-16,9-17 15,8 0-15,0-17 16,1-1-16,-1-8 15,9-8-15,9-18 16,-9-18 0,0 1-16,-9 0 15,-8-1-15,-18 1 16,1-9-16,-18 17 16,8 1-16,1 16 15,17 18-15,0 0 16,0 0-1</inkml:trace>
  <inkml:trace contextRef="#ctx0" brushRef="#br1" timeOffset="206553.71">4533 9932 0,'0'-9'16,"0"1"-16,0-1 15,9 9-15,8-9 16,0 1-16,18-1 16,0 0-16,17 1 15,9-18 1,17 0-16,17-18 15,-16-7-15,-36 25 16,-26 17-16</inkml:trace>
  <inkml:trace contextRef="#ctx0" brushRef="#br1" timeOffset="206769.69">4846 9525 0,'0'0'16,"0"0"-16,0 0 15,-9 17-15,0 27 16,0 25-16,1 9 16,-1 8-16,0 10 15,9-10-15,0-16 16,0-18-16,9-9 16,0-8-16,8-9 15,-8-9 1</inkml:trace>
  <inkml:trace contextRef="#ctx0" brushRef="#br1" timeOffset="207169.67">5306 10001 0,'0'0'15,"0"0"-15,0 0 16,0-8 0,0-1-16,-9 0 15,0 1-15,1-1 16,-1 0-16,0 9 15,-8 0-15,0 0 16,-1 18-16,1-1 16,0 18-16,-1-9 15,9 0-15,9 0 16,0-18 0,0 1-16,0-9 15,9-9-15,9 1 16,-1-18-16,0 8 15,-8 1-15,0 8 16,-1 9-16,1 0 16,0 0-16,8 18 15,0 16 1,18 1-16,0-9 16,-9 0-16,0-9 15,0-8-15,0 0 16,18-27-16,-1-8 15,-26 18-15</inkml:trace>
  <inkml:trace contextRef="#ctx0" brushRef="#br1" timeOffset="207403.57">5514 9958 0,'0'-9'15,"0"9"1,0-8-16,0-1 16,0 0-16,18 1 15,-1-1-15,0 0 16,18-8-16,0 8 16,-1-17-16,36 9 15,17-9-15,-44 17 16</inkml:trace>
  <inkml:trace contextRef="#ctx0" brushRef="#br1" timeOffset="207686.44">5783 9516 0,'0'0'0,"0"0"15,0 0-15,0 0 16,0 0-16,0 0 15,0 0 1,-8 0-16,-1 18 16,0 25-16,1 26 15,-1 9-15,-8 17 16,8 1-16,0-10 16,9-16-16,0-18 15,0-9-15,0-17 16,9-9-16,0-8 15,8 0 1,35 8-16,-9 0 16</inkml:trace>
  <inkml:trace contextRef="#ctx0" brushRef="#br1" timeOffset="208153.04">6192 10053 0,'0'0'0,"0"0"16,0 0-1,0 0-15,0 0 16,0 0-16,0 0 16,-9 0-16,9 0 15,0 0-15,0 0 16,0 0-16,0 0 16,0 0-16,0 0 15,0 0 1,0 0-16,17 0 15,9 0-15,9 0 16,0 0-16,8-8 16,9-1-16,-8-8 15,-1-9-15,-8 0 16,-9 8-16,0 1 16,-17-9-1,-1 0-15,1 0 16,-18 9-16,1-1 15,-10 1-15,-8 17 16,-17 9-16,-1 8 16,1 18-16,8 8 15,0 9-15,18 17 16,8-8-16,18-18 16,8 1-1,18-18-15,26 0 16,17-1-16,-43-7 15</inkml:trace>
  <inkml:trace contextRef="#ctx0" brushRef="#br1" timeOffset="209286.84">7520 9525 0,'0'0'16,"0"0"-16,0 0 15,0 0-15,0 0 16,0 0-16,0 26 16,9 35-16,0 34 15,-1 26-15,-8 0 16,0-17-16,0-17 16,0-26-16,0-18 15,9-9 1,0 1-16,-9-26 15</inkml:trace>
  <inkml:trace contextRef="#ctx0" brushRef="#br1" timeOffset="209689.81">7720 9785 0,'0'0'15,"0"-9"-15,0 0 16,17 1-16,1-1 16,8 1-16,8-1 15,1 0-15,-9 1 16,0 8-16,9 0 16,-9 0-1,0 0-15,-17 17 16,-1 0-16,1 0 15,0 18-15,-9 8 16,0 1-16,0-1 16,0-8-16,0 8 15,0-17-15,17 0 16,9 0 0,9-17-16,0-1 15,-1-8-15,1-8 16,0-10-16,0-8 15,8-8-15,-17 8 16,-9-9-16,1 9 16</inkml:trace>
  <inkml:trace contextRef="#ctx0" brushRef="#br1" timeOffset="209873.44">8232 9620 0,'0'0'16,"0"9"-16,-8 17 15,-1 26-15,0 17 16,9 9-16,0 17 16,-9 1-16,1-18 15,-1-18 1,9-8-16,9-17 16,8-9-16,-8-18 15</inkml:trace>
  <inkml:trace contextRef="#ctx0" brushRef="#br1" timeOffset="210186.75">8510 9664 0,'0'0'16,"0"0"-16,0 0 15,0 0-15,17 17 16,10 9-16,7 0 15,1 0 1,17 0-16,0 0 16,9 0-16,-9-18 15,-9 1-15,-16 0 16,-1-1-16,-18-8 16,1 9-1,0 8-15,-18 18 0,-8 8 16,-27 18-16,-8 0 15,0-1 1,-9 1-16,35-27 16</inkml:trace>
  <inkml:trace contextRef="#ctx0" brushRef="#br1" timeOffset="210827.69">10169 9412 0,'-9'-8'0,"0"-10"0,1 1 16,8 0-16,0 17 16,0 0-16,0 0 15,0 17 1,17 18-16,-8 17 15,-1 26-15,1 0 16,-18 0-16,1-9 16,-1-9-16,0-16 15,1-10-15,-1-8 16,0-8-16,1-10 16,8 1-1,0-9-15,0 0 16,0 0-16,0-9 15,8 1-15,10-1 16,-1 0-16,9 9 16,0 0-16,0 0 15,0 9-15,-8 0 16,-10-1-16,1 10 16,-9-1-1,-9 0-15,1 9 16,-1 0-16,0 0 15,-8 0-15,-1-8 16,1-10-16,17 1 16,0-9-16,0 0 15</inkml:trace>
  <inkml:trace contextRef="#ctx0" brushRef="#br1" timeOffset="211370.08">10638 9871 0,'0'0'0,"0"0"15,0 0-15,0 0 16,0 0-16,0 18 16,0-1-1,0 9-15,0 0 16,0 9-16,0-1 15,0-8-15,0-17 16,0 0-16,0-9 16,8 0-1,10-9-15,-1 0 16,9-17-16,0-8 16,0-1-16,0 0 15,0 18-15,-17 0 16,0 17-16,-1 0 15,-8 0-15,18 17 16,-1 26-16,0 27 16,1 8-1,-10 0-15,1-1 16,0 1-16,-9-8 16,-9-1-16,0-17 15,1-9-15,-18-17 16,0 0-1,8-17-15,-8 0 16,0-18-16,0-17 16,9 0-16,-1-17 15,10-18-15,8-8 16,34-27-16,1 44 16</inkml:trace>
  <inkml:trace contextRef="#ctx0" brushRef="#br1" timeOffset="212453.06">11602 9984 0,'0'0'0,"0"0"16,0 0-1,8 0-15,10 0 16,8 0-16,17 0 16,9 9-16,18-9 15,-10 0-15,1 0 16,-17-9-16,-1 0 15,26 9-15,10-8 16,-45 8-16</inkml:trace>
  <inkml:trace contextRef="#ctx0" brushRef="#br1" timeOffset="213688.56">12487 9508 0,'0'-9'0,"0"0"15,0 1-15,0-1 16,9 0-16,8 9 15,1 0-15,-1 0 16,18 0-16,17 9 16,9 8-16,-1 1 15,-7-1 1,-10 0-16,-8 1 16,-9 8-16,-9 8 15,-8 1-15,-9 8 16,-9 9-16,-17-9 15,0 9-15,-9-8 16,9-10-16,9-8 16,-1 0-16,1-8 15,8-10 1,9 1-16,0 0 16,0-9-16,9 8 15,8-8-15,18 0 16,17 0-16,9-8 15,9-10-15,8 1 16,-9 0-16,-43 8 16</inkml:trace>
  <inkml:trace contextRef="#ctx0" brushRef="#br1" timeOffset="-214441.6">12531 10270 0,'0'-9'0,"0"0"16,0 1-16,0-1 15,0 1-15,0-1 16,0 0-16,17 1 15,18-1-15,8 0 16,18 1-16,34-1 16,27-8-1,8 8-15,-8 0 16,-9 1-16,8-10 16,-34 18-16,-9-8 15,-26 8-15,-8 0 16,-18 0-16,0 0 15,-17 0 1,-1 0-16,1 0 16</inkml:trace>
  <inkml:trace contextRef="#ctx0" brushRef="#br1" timeOffset="-213744.53">12826 10382 0,'0'0'16,"0"0"-16,-9-8 15,-8-10-15,8 10 16,0-1-16,1 0 15,-1 1 1,9-1-16,0 0 16,0 1-16,0-1 15,0 9-15,0 0 16,0 0-16,0 0 16,0 0-16,0 0 15,0 0-15,9 0 16,-1 0-16,1 0 15,0 0 1,8 17-16,-8 27 16,8 16-16,-8 27 15,0 8-15,-1 1 16,-8-19-16,0 1 16,0-8-16,0-18 15,0-18-15,0-8 16,0-8-1,0-10-15,0 1 16,0-18-16,0-8 16,9-9-16,0-9 15,8 1-15,0-1 16,18 0-16,0 18 16,0 0-16,-1-1 15,1 18 1,9 0-16,-10 18 15,-8-1-15,0 0 16,0 18-16,0 0 16,-8 8-16,-9-8 15,-1-9-15,1-9 16,0-8-16,-1-1 16,-8 1-16</inkml:trace>
  <inkml:trace contextRef="#ctx0" brushRef="#br1" timeOffset="-213424.72">12548 10573 0,'0'0'0,"0"0"0,0 0 16,0 0 0,0-9-16,17 1 15,1-1-15,17 0 16,17 1-16,0-1 15,17 0-15,1 1 16,34-10-16,0 1 16,-69 8-16</inkml:trace>
  <inkml:trace contextRef="#ctx0" brushRef="#br1" timeOffset="-207894.89">13503 9135 0,'0'0'0,"0"0"16,0 0-16,0 0 15,0 0-15,0 0 16,0 0-16,0 0 15,0 0-15,0 18 16,0 8-16,-8 34 16,-1 18-1,-8 9-15,-1 8 16,1-8-16,-1-27 16,1-8-16,8-8 15,1-19-15,8-16 16,0 0-16,0-1 15,0-8-15,0-8 16,0-10-16,17-7 16,9-10-1,0-8-15,0 8 16,0 0-16,0 18 16,-8 0-16,-1 17 15,0 0-15,1 8 16,-1 18-16,1 9 15,-10 17 1,1 0-16,0 0 16,-1-9-16,10-8 15,-1-9-15,0-18 16,-8 1-16</inkml:trace>
  <inkml:trace contextRef="#ctx0" brushRef="#br1" timeOffset="-207261.64">13851 9871 0,'0'-8'0,"0"-1"16,0 9-16,0-9 16,0 9-16,0 0 15,8-8-15,10-1 16,16 0-16,1 1 16,0-10-16,8 1 15,-8 0-15,-9 0 16,0 8-1,-17 0-15,-1 9 16,1 0-16,-9 0 16,0 0-16,-9 18 15,1-1-15,-18 9 16,0 8-16,-9-8 16,9 0-1,0 0-15,8-8 16,1-10-16,17 1 15,0 0-15,0-9 16,0 0-16,17 0 16,18 0-16,17-9 15,0 0-15,35 9 16,-26 9-16</inkml:trace>
  <inkml:trace contextRef="#ctx0" brushRef="#br1" timeOffset="-205895.62">14276 10114 0,'-9'0'16,"9"0"-16,0 0 15,0 0-15,0 0 16,0 0-16,0 0 16,0 0-1,26 0-15,27 0 16,-1 0-16,8 0 15,1-9-15,0 1 16,-18-1-16,10 0 16,-1-8-16,-35 17 15</inkml:trace>
  <inkml:trace contextRef="#ctx0" brushRef="#br1" timeOffset="-205596.12">14641 9915 0,'-9'-9'16,"0"0"-16,1-8 15,-1 8-15,9 1 16,0 8-16,0 0 15,-9 0-15,1 0 16,-1 26-16,0 26 16,-17 34-1,0 27-15,18-18 16,8-17-16,17-9 16,0-8-16,1 0 15,8-18-15,17-17 16,-17-17-16</inkml:trace>
  <inkml:trace contextRef="#ctx0" brushRef="#br1" timeOffset="-203125.32">15240 10123 0,'0'0'15,"0"0"-15,0 0 16,17 0-16,9 0 15,18 8-15,25 1 16,-8 0-16,17-18 16,0 0-1,-17 1-15,-9-1 16,9-8-16,-9-1 16,-17 1-16,-18 8 15</inkml:trace>
  <inkml:trace contextRef="#ctx0" brushRef="#br1" timeOffset="-202929.35">15362 10313 0,'0'0'16,"0"0"-16,0 0 15,0 0-15,8 0 16,18 17-16,26 1 15,18-10-15,25 1 16,10-9 0,-53 0-16</inkml:trace>
  <inkml:trace contextRef="#ctx0" brushRef="#br1" timeOffset="-202462.47">16230 10183 0,'0'0'16,"0"0"-16,0 0 15,17 0-15,9 0 16,18 0-16,25-8 16,35-18-16,18 0 15,-35 17-15,-52 0 16</inkml:trace>
  <inkml:trace contextRef="#ctx0" brushRef="#br1" timeOffset="-201959.32">17011 9534 0,'0'0'0,"0"0"15,0 0-15,0 0 16,0 0-16,0 0 16,0 0-16,0 0 15,0 0 1,0 0-16,0 0 15,9 0-15,9 0 16,8 0-16,8 8 16,1 1-16,0 8 15,-9 1-15,0-1 16,-17 0-16,-1 9 16,-8 9-1,-8-9-15,-1 0 16,-8 0-16,-1 0 15,1 0-15,-1-9 16,10 0-16,-1-8 16,9 0-16,0-1 15,0 10-15,0-10 16,0 1-16,17 0 16,1-1-1,-1 1-15,18 0 16,-9-1-16,0-8 15,-9 0-15</inkml:trace>
  <inkml:trace contextRef="#ctx0" brushRef="#br1" timeOffset="-201778.92">17029 10391 0,'0'0'0,"0"0"16</inkml:trace>
  <inkml:trace contextRef="#ctx0" brushRef="#br1" timeOffset="-201563">16968 10391 0,'0'0'16,"-9"0"-16,1 0 15,8 0-15,0 0 16,0 0-16,0 0 16,0 0-1,0 0-15,17 0 16,26 0-16,18-9 16,17 1-16,1-1 15,-1 0-15,-9 1 16,-8-1-16,17 0 15,-8 1-15,-36 8 16</inkml:trace>
  <inkml:trace contextRef="#ctx0" brushRef="#br1" timeOffset="-201062.55">17072 10417 0,'0'0'0,"0"0"16,0 0-1,0 0-15,0 0 16,18 9-16,-1 8 16,0 9-16,1 17 15,-10 9-15,1 18 16,0 16-1,-1 27-15,1-1 0,-18-16 16,9-18 0,0-18-16,9-17 15,0-8-15,-9-9 16,0-17-16,0-1 16,0-8-16,0 0 15,0-8-15,17-18 16,1-18-1,16-7-15,1-1 16,0 17-16,0 0 16,-9 18-16,8 0 15,-8 17-15,0 0 16,0 17-16,-8 0 16,-9 18-16,-1 0 15,1 8-15,0-8 16,-9-10-1,0-7-15,0-10 16,0-8-16</inkml:trace>
  <inkml:trace contextRef="#ctx0" brushRef="#br1" timeOffset="-200729.93">16968 10867 0,'0'0'0,"-9"0"15,1 0-15,8 0 16,0 0-16,0 0 16,0 0-16,17-8 15,26-1-15,36 0 16,7-8 0,10 0-16,0-1 15,25-8-15,244-25 16</inkml:trace>
  <inkml:trace contextRef="#ctx0" brushRef="#br1" timeOffset="-192746.92">17923 9958 0,'0'0'0,"0"-9"0,0 9 15,0 0-15,0 0 16,0 0-16,0 0 16,0 0-16,0 0 15,0 0-15,9 0 16,0 9-16,8-9 15,0 0 1,18-9-16,0 1 16,0-10-16,-9 1 15,0-9-15,-9 0 16,-8 0-16,-1 0 16,-16 0-16,-1 9 15,0 0-15,-17 17 16,-8 8-1,8 9-15,-1 18 16,10 0-16,0 17 16,8-9-16,18 9 15,8-9-15,18-8 16,0-18-16,8-8 16,-17-9-16</inkml:trace>
  <inkml:trace contextRef="#ctx0" brushRef="#br1" timeOffset="-192047.09">18792 9153 0,'0'0'0,"0"0"15,0 0-15,0 0 16,0 0-16,0 17 15,0 18-15,-9 8 16,0 17-16,1 18 16,-10 26-1,-8 0-15,9-8 16,-1-19-16,1-16 16,8-18-16,9-17 15,0 0-15,0-17 16,0 0-16,0-9 15,0-9-15,18-8 16,-1-9-16,1 0 16,-10 0-1,1 8-15,0 1 16,-1 17-16,1 0 16,0 17-16,8 1 15,-8 16-15,-1 10 16,1-10-16,0 10 15,-1-1-15,1-17 16,17 0 0,-9-9-16</inkml:trace>
  <inkml:trace contextRef="#ctx0" brushRef="#br1" timeOffset="-191764.33">18401 9646 0,'0'0'0,"0"0"15,0 0-15,0 0 16,9 0-1,17 0-15,17 0 16,18 0-16,17-8 16,9-1-16,8 0 15,-8 1-15,-9-1 16,-52 0-16</inkml:trace>
  <inkml:trace contextRef="#ctx0" brushRef="#br1" timeOffset="-191247.13">17975 10400 0,'0'0'16,"0"0"-16,0 0 15,0 0-15,0 0 16,0 0-16,18 0 16,25-9-16,27 0 15,25 1 1,27-1-16,25-8 15,1 8-15,-26 0 16,-18 1-16,-17-1 16,-18 0-16,-17 9 15,-26 0-15,-17 0 16,0 0 0,-1 9-16,-8-9 15</inkml:trace>
  <inkml:trace contextRef="#ctx0" brushRef="#br1" timeOffset="-190763.91">18097 10755 0,'0'0'0,"0"0"0,0 0 16,0 0-16,9 0 15,8 0 1,0 0-16,18 0 16,0 0-16,8 0 15,1 0-15,-1 8 16,-17 1-16,0 8 15,-8 1-15,-10-1 16,-16 9-16,-1 17 16,-17 1-1,0-1-15,0 0 16,-9-17-16,9 0 16,9 0-16,-1-17 15,10 0-15,8-1 16,0 1-16,0 0 15,17-1-15,9 1 16,26-9-16,9-9 16,0 1-1,-1-10-15,1-8 16,-26-8-16,-18 25 16</inkml:trace>
  <inkml:trace contextRef="#ctx0" brushRef="#br1" timeOffset="-190194.94">18722 10911 0,'0'0'0,"0"0"16,0 0-16,0 0 16,0 0-16,0 0 15,0 0-15,9 17 16,0 0-16,-9 1 15,0-1 1,0 0-16,0 1 16,0-10-16,0 1 15,0 0-15,0-9 16,0 0-16,0-9 16,8 0-16,10-8 15,-1-9-15,0 0 16,1 9-16,-1-1 15,0 10 1,1 8-16,-1 0 16,1 0-16,-1 17 15,-8 0-15,-1 18 16,1-9-16,-9 0 16,0-9-16,0 1 15,0-10-15,0 1 16,0-9-1,0-9-15,9 1 16,8-18-16,0-9 16,18-8-16,0 8 15,0 0-15,-9 18 16,0 0-16,-9 17 16,0 0-16,-8 0 15,0 17 1,-1 0-16,1 18 15,0-9-15,-9 0 16,0 0-16</inkml:trace>
  <inkml:trace contextRef="#ctx0" brushRef="#br1" timeOffset="-189580.56">19643 10001 0,'0'0'0,"0"0"15,0 0-15,0 0 16,0 18-16,0 8 16,0 34-16,0 10 15,-9 7 1,0 1-16,1-8 16,-1-10-16,0-16 15,1-18-15,8 0 16,8-9-16,-8-17 15</inkml:trace>
  <inkml:trace contextRef="#ctx0" brushRef="#br1" timeOffset="-189129.5">19721 9837 0,'0'0'0,"0"0"0,0 0 16,17 0 0,1 0-16,-1 0 15,18 8-15,-1 1 16,-8 0-16,-8-1 16,-10 1-16,1 0 15,0 8-15,-9 0 16,-9 1-16,0-1 15,1 0-15,-1 18 16,0 0 0,1-1-16,8-8 15,0 0-15,0 0 16,0 0-16,8 0 16,1 0-16,0-9 15,-1 9-15,1 0 16,0 0-16,-9 0 15,-9 0 1,-8 9-16,-9 0 16,-9-9-16,0 0 15,9-9-15,-8-8 16,7-1-16,10 1 16,17-9-16</inkml:trace>
  <inkml:trace contextRef="#ctx0" brushRef="#br1" timeOffset="-188781.4">20346 10270 0,'0'0'16,"0"0"-16,0 0 15,-9 17-15,1 0 16,-1 1-16,0 8 16,9 0-16,0 0 15,0 0-15,0 0 16,18-9-16,-10 0 16,10-8-1,-1 0-15,18-18 16,-9 0-16,0-8 15,-9-9-15,-8 0 16,-18 0-16,-8-9 16,-26 1-16,-36 16 15,45 27-15</inkml:trace>
  <inkml:trace contextRef="#ctx0" brushRef="#br1" timeOffset="-187397.75">20798 10815 0,'0'0'0,"0"0"0,0 0 16,17 0-1,0 0-15,18 0 16,8 0-16,10 0 15,-1 0-15,-9-8 16,-8 8-16,-9 0 16,0 0-16,9 8 15,-27-8 1</inkml:trace>
  <inkml:trace contextRef="#ctx0" brushRef="#br1" timeOffset="-187247.98">20832 11075 0,'0'0'16,"0"0"-16,0 0 15,9 0-15,8 0 16,27 0 0,51 9-16,-25-9 15</inkml:trace>
  <inkml:trace contextRef="#ctx0" brushRef="#br1" timeOffset="-186531.43">21709 11049 0,'0'0'16,"0"0"-16,0 0 15,18 0-15,-1 0 16,18 0-16,0 0 15,-1 0 1,10 9-16,-10 0 16,10-1-16,-9 10 15</inkml:trace>
  <inkml:trace contextRef="#ctx0" brushRef="#br1" timeOffset="-185715.08">22404 10616 0,'0'0'0,"0"0"16,0 0-16,0 0 15,0 0-15,0 0 16,0 0 0,17 9-16,1 8 15,8-8-15,0 0 16,9-1-16,-1 1 15,1-9-15,-9 0 16,0-9-16,0 1 16,-8-1-16,8-8 15,-9-1 1,-8 1-16,-1 0 16,1-1-16,0 10 15,-9-10-15,-9 10 16,0-1-16,1 0 15,-10 9-15,1 0 16,0 0-16,-9 18 16,0 8-16,0 8 15,8 1 1,1 8-16,17 1 16,0-1-16,17-9 15,18-8-15,0 0 16,51-17-16,-25 0 15</inkml:trace>
  <inkml:trace contextRef="#ctx0" brushRef="#br1" timeOffset="-185252.65">23333 10382 0,'0'0'16,"0"0"-16,0 0 16,0 0-16,0 0 15,0 9-15,-8 17 16,-1 17-16,0 27 15,-8-1 1,8 9-16,-8-9 16,8-17-16,0-9 15,1-17-15,8-8 16,0-10-16,0-8 16,0 0-16</inkml:trace>
  <inkml:trace contextRef="#ctx0" brushRef="#br1" timeOffset="-184681.84">23316 10391 0,'0'0'0,"0"-9"16,0 1-16,0-1 16,0 0-16,0 1 15,0-1-15,17 0 16,1 1-16,-1 8 16,18 0-1,-1 0-15,10 8 16,-1 1-16,-17 0 15,0-1-15,-17 1 16,0 0-16,-9-1 16,0 1-1,-9 0-15,0 8 0,1 0 16,-10 9 0,10-8-16,-10 8 15,18 8-15,0-8 16,0-8-16,18-1 15,-1 9-15,0 0 16,9 0-16,-8-9 16,-1 1-16,-8-1 15,0 0-15,-18 0 16,-8 1 0,-10 8-16,-16 0 15,0 0-15,8-9 16,0-8-16,0-1 15,18 1-15,8-9 16,1 0-16,8 0 16</inkml:trace>
  <inkml:trace contextRef="#ctx0" brushRef="#br1" timeOffset="-184345.73">23958 10737 0,'0'0'0,"0"0"0,0 0 15,0 0 1,0 0-16,0 9 16,0 0-16,0 8 15,0 0-15,9 1 16,0-1-16,8 0 15,1-8-15,-1 0 16,0-1-16,9-8 16,-8-8-1,-1-1-15,-8 0 16,-1 1-16,-16-10 16,-1 1-16,-17 0 15,-26 8-15,-26 18 16,43-1-16</inkml:trace>
  <inkml:trace contextRef="#ctx0" brushRef="#br1" timeOffset="-183879.32">22291 11145 0,'0'0'0,"0"0"16,0 0-16,0 0 15,18 0-15,-1 0 16,9 0-16,26 8 16,26 1-16,26 0 15,18-1-15,43-8 16,0 0-1,9 0-15,-1-8 16,-16-1-16,-18 0 16,-35 1-16,-17 8 15,-35-9-15,-18 9 16,-16 0-16,-9 0 16,-1 9-1</inkml:trace>
  <inkml:trace contextRef="#ctx0" brushRef="#br1" timeOffset="-183014.99">23160 11335 0,'-9'0'0,"0"0"16,9 0 0,0 0-16,0 0 15,0 0-15,0 0 16,0 17-16,0 1 15,-8 16-15,-1 10 16,0-10-16,0 1 16,1-9-16,-1 0 15,0-17-15,1-1 16,8 1 0,0-9-16,0 0 15,0-9-15,0 1 16,0-10-16,8 1 15,10 0-15,-1-1 16,1 1-16,-1 8 16,9 9-16,-9 0 15,1 18 1,8-1-16,-9 0 16,-8 9-16,-1-8 15,1-1-15,0 0 16,-9-8-16,0 0 15,0-1-15,0 1 16,0-9-16,0 0 16,17-9-1,18-17-15,17-17 16,-9 8-16,1 1 16,-1 16-16,1 1 15,-18 0-15,0 17 16,-9 0-16,1 17 15,-1 9-15,9 9 16,0-1-16,0 1 16,-9 0-1,1-9-15,-1-9 16,9-8-16,-17-1 16</inkml:trace>
  <inkml:trace contextRef="#ctx0" brushRef="#br1" timeOffset="-181832.16">21840 10244 0,'0'0'0,"0"8"16,-9 44-16,0 52 15,-17 70 1,-8 25-16,-10 0 15,1-43-15,-9-26 16,17-9-16,0-26 16,18-25-16,-1-27 15,10-17-15,8 0 16,0-17-16,0-1 16,0 1-16,0-9 15,0 0 1,17 9-16,9-1 15,18 9-15,16 1 16,27 8-16,26 0 16,35 0-16,34 0 15,18-9-15,34 0 16,9 1 0,0-10-16,1-8 15,-19 9-15,-16-9 16,-36 0-16,-16 0 15,-27 9-15,-34-1 16,-27 1-16,-8 0 16,-18-1-16,-8-8 15,-9 0-15,-9-8 16,-8-1-16,0 0 16,-1 1-1,1-1-15,0-17 16,-9-17-16,0-27 15,0-33-15,0-27 16,9-44-16,8-25 16,0-9-16,9 18 15,-17 69-15,0 43 16,-1 17 0,1 26-16,-9 1 15,0 16-15,-9 1 16,9 0-16,0 8 15,-8 0-15,8 1 16,-9-1-16,9 0 16,0 9-16,-9-8 15,1-1 1,-1 0-16,0 9 16,1 0-16,-18-8 15,-1-1-15,-7 0 16,-18 1-16,-18-1 15,-8-17-15,-18 0 16,-42 0-16,-27-8 16,-26 8-1,-27 8-15,-16 1 16,-1 0-16,18-1 16,18 1-16,-1-9 15,18 9-15,25 17 16,10 0-16,8 17 15,-226 44-15</inkml:trace>
  <inkml:trace contextRef="#ctx0" brushRef="#br1" timeOffset="-178448.58">20372 9819 0,'0'0'0,"0"0"15,0 0-15,17 0 16,10 0-16,33 0 16,18 0-16,18-8 15,0-1-15,-18-17 16,0 9-16,9-18 15,-35 9-15</inkml:trace>
  <inkml:trace contextRef="#ctx0" brushRef="#br1" timeOffset="-178149.05">20928 9516 0,'-9'-8'0,"0"-1"16,1 9-16,8 0 15,0 0-15,0 0 16,-9 0-16,0 0 16,1 17-16,-1 1 15,-17 25-15,0 9 16,9 26-1,8 8-15,9-8 16,17 0-16,1-8 16,16-10-16,10-25 15,43 0-15,-18-9 16</inkml:trace>
  <inkml:trace contextRef="#ctx0" brushRef="#br1" timeOffset="-177213.04">24158 11145 0,'0'0'0,"0"0"16,0 0-16,0 0 16,0 0-1,18 0-15,16 0 16,10-9-16,8 0 16,9 1-16,-9-1 15,-9 9-15,-17 0 16</inkml:trace>
  <inkml:trace contextRef="#ctx0" brushRef="#br1" timeOffset="-176931.02">24549 10841 0,'0'0'16,"0"0"-16,0 0 16,0 0-16,0 0 15,-9 0-15,1 0 16,-1 9-16,0 8 16,-17 27-16,0 16 15,-9 36-15,1-1 16,16 9-16,10-9 15,8-26 1,26-8-16,17-18 16,-17-25-16</inkml:trace>
  <inkml:trace contextRef="#ctx0" brushRef="#br1" timeOffset="-163684.02">28630 8113 0,'0'0'0,"0"0"16,0 0-16,0 0 15,-8 0-15,-10 0 16,1 0-16,0 0 16,8 0-16,0 0 15,1 0-15,-1 0 16,0 0-16,0 0 16,1 0-1,-1 0-15,0 0 16,1 0-16,-1 0 15,0 9-15,1 0 16,8-9-16,-9 0 16,0 8-16,1 1 15,-1 0-15,0-1 16,1 1-16,-1 0 16,-8-1-1,8 1-15,-9 0 16,1-1-16,0 1 15,-1 0-15,1-1 16,0 1-16,-1 0 16,1-1-16,0 1 15,-1 0-15,1-9 16,-1 0 0,1 0-16,0 0 15,-1 0-15,-8 0 16,0 8-16,-9 1 15,1-9-15,16 9 16,-8-9-16,9 8 16,0-8-16,-9 0 15,0 0 1,-1 0-16,1 0 16,0 0-16,9 0 15,-9 9-15,9-9 16,-9 0-16,-1 0 15,-7 8-15,-10-8 16,10 0-16,-1 0 16,0 0-1,9 0-15,0 0 16,-9 0-16,9 0 16,-9 0-16,9 0 15,0 0-15,-8 0 16,-10 0-16,1 0 15,-1 0-15,10 0 16,-1 0 0,9 0-16,0 0 15,0 0-15,0 0 16,-9 0-16,0-8 16,9-1-16,0 9 15,0-8 1,0-1-16,-9 0 0,1 1 15,-1-1-15,9 0 16,0 1 0,-9-1-16,9 0 15,0 1-15,-9-1 16,0 0-16,1 1 16,8-1-16,-9 0 15,9 1-15,8-10 16,1 10-16,0-10 15,-1 10 1,1-10-16,0 1 16,-9 0-16,8-1 15,1-8-15,-1 0 16,1 9-16,8 0 16,1-1-16,-1 1 15,0 0-15,1-1 16,-1 1-1,0 0-15,1-1 16,8 1-16,0 9 16,-9-1-16,9-8 15,0 8-15,0-8 16,0-1-16,0 10 16,0-1-16,0-8 15,0 8-15,0-8 16,0-1-1,0 10-15,9-10 16,-1 10-16,1-10 16,0 1-16,8 8 15,0-8-15,1 0 16,-10 8-16,10 0 16,-1-8-1,1 0-15,-1-1 16,0 10-16,9-10 15,0 1-15,-8 8 16,8 1-16,-9-1 16,1 0-16,-1 1 15,0-1-15,9 0 16,0 9-16,0 0 16,1 0-1,-19 0-15,1 0 16,0 0-16,-1 0 15,1 0-15,17-8 16,-9 8-16</inkml:trace>
  <inkml:trace contextRef="#ctx0" brushRef="#br1" timeOffset="-163199.08">26355 7221 0,'-8'-8'0,"-1"-1"15,9 9 1,0 0-16,0 0 16,0 0-16,0 0 15,0 0-15,0 0 16,0 0-16,0 0 15,0 0-15,17 0 16,1 0-16,-1 0 16,9 9-1,9 8-15,-1 0 16,10 1-16,-18-1 16,0-8-16,-17-1 15,-1 10-15,1-1 16,-26 26-16,-35 35 15,-1 9-15,36-53 16</inkml:trace>
  <inkml:trace contextRef="#ctx0" brushRef="#br1" timeOffset="-154436.34">30793 11283 0,'0'0'0,"-9"0"0,0 9 15,9-1-15,0 1 16,0-9 0,0 0-16,-8-9 15,-1 1-15,9-18 16,-9-9-16,1-25 16,-1-1-16,0 0 15,0-8-15,9-18 16,-8-8-16,-1 0 15,9-9-15,0-26 16,-9 0 0,-8 0-16,8 9 15,1 0-15,-10-9 16,-8 9-16,0-9 16,9 0-16,-1 8 15,-8-7-15,9-1 16,-9 0-1,9 8-15,-9 1 16,0 9-16,-9 8 16,-9 17-16,1 9 15,-9 9-15,0 0 16,8-1-16,1 18 16,-1 0-16,1 18 15,-9-1-15,0-8 16,-9-1-16,0 1 15,1 0 1,-10 0-16,1 8 16,-1 0-16,-17 1 15,9 16-15,17 1 16,-8 0-16,-1 8 16,-16 9-16,-19 0 15,10 9-15,-18-1 16,0 1-16,-9 0 15,10-1 1,-1 1-16,0 0 16,9 8-16,8 0 15,1 1-15,-1-1 16,18 0-16,17 9 16,9-8-16,9-1 15,8-8-15,0-1 16,18 1-1,-1 0-15,10-9 16,-1 0-16,9 0 16</inkml:trace>
  <inkml:trace contextRef="#ctx0" brushRef="#br1" timeOffset="-154099.93">27415 7637 0,'0'0'0,"0"0"16,0 0-16,-9 0 15,0 9-15,-17 8 16,0 0-16,0 9 16,9 0-16,-1 0 15,1 0-15,0 0 16,17-8-16,0-1 16,8-9-1,27 10-15,61-10 16,-36-8-16</inkml:trace>
  <inkml:trace contextRef="#ctx0" brushRef="#br1" timeOffset="-152402.75">30437 11768 0,'0'0'16,"0"0"-16,0 0 16,0 0-16,0 9 15,0 8 1,17 0-16,0 18 16,9-9-16,18-17 15,-9-1-15,-9 1 16,0-18-16,0 1 15,0-1-15,-9 0 16,0-8 0,-8 0-16,0 8 0,-18-8 15,0-1 1,1 1-16,-10 17 16,-8 0-16,0 17 15,0 1-15,0 16 16,9 1-16,-1 8 15,18-8-15,0-9 16,9 0-16,26 9 16,17-9-1,-26-18-15</inkml:trace>
  <inkml:trace contextRef="#ctx0" brushRef="#br1" timeOffset="-151985.65">31314 11664 0,'0'-8'16,"0"-1"-16,0 9 15,0 0-15,0 0 16,0 0-16,-9 26 15,0 17 1,1 26-16,-10 1 16,1 8-16,-1-18 15,1-8-15,8-8 16,1-18-16,8-18 16,8 1-16,-8-9 15,0 0-15</inkml:trace>
  <inkml:trace contextRef="#ctx0" brushRef="#br1" timeOffset="-151516.43">31409 11413 0,'0'0'16,"0"0"-16,0 0 15,0 0-15,0 0 16,18 0-16,-1 0 16,9 0-16,0 0 15,0 17-15,0 1 16,0-1-16,-17 0 16,0 1-16,-18 8 15,0 0 1,0 8-16,-8-8 15,0 9-15,-1-9 16,1 8-16,0-8 16,17 0-16,0 0 15,17 9-15,9 8 16,0-17-16,0 9 16,0-9-1,0 0-15,-17 0 16,0-9-16,-9 1 15,-9-1-15,0 0 16,-8 1-16,-9-10 16,-18 1-16,10 0 15,-1-1-15,9 1 16,17 0 0</inkml:trace>
  <inkml:trace contextRef="#ctx0" brushRef="#br1" timeOffset="-151085.79">31852 12002 0,'0'0'0,"0"0"16,0 0-16,0 9 16,0 8-16,9 9 15,8 9-15,0-1 16,1-8-16,8 0 15,0 0-15,0 0 16,0-17 0,0-1-16,0-16 15,-9-1-15,-8 0 16,0-8-16,-9 0 16,-9 0-16,-17-1 15,-26 1-15,0 8 16,26 18-16</inkml:trace>
  <inkml:trace contextRef="#ctx0" brushRef="#br1" timeOffset="-150534.85">30437 12305 0,'0'0'0,"0"0"16,0 0-16,0 0 15,0 0-15,34 17 16,27 1-16,35-1 16,60-8-1,18-1-15,-27 1 16,18-9-16,-26 0 15,-35 0-15,-17 9 16,-26-9-16,0 0 16,-26 0-16,-18 8 15,-17 1-15</inkml:trace>
  <inkml:trace contextRef="#ctx0" brushRef="#br1" timeOffset="-149886.09">31157 12677 0,'-8'0'0,"-1"9"16,0 0-16,1 8 15,-1 9-15,-8 9 16,-1-1-16,9 10 16,1-18-16,-1 0 15,0-9-15,9 0 16,0-8-16,0 0 16,0-9-1,0 0-15,0 0 16,0-9-16,18-8 15,-1-9-15,1 0 16,-1 0-16,18 0 16,-1 0-16,1 8 15,-9 1 1,0 17-16,-8 0 16,-1 17-16,0 1 15,-8 8-15,0 0 16,-1 0-16,-8-9 15,0 0-15,0-8 16,0 0 0,0-1-16,9-8 0,8-17 15,18-9 1,9-9-16,-1 1 16,0-1-16,-17 18 15,1-1-15,-1 18 16,-9 0-16,0 0 15,1 18-15,-1 8 16,-8 8-16,-1 1 16,1 8-1,0-17-15,-1-8 16,1-10-16,0 1 16</inkml:trace>
  <inkml:trace contextRef="#ctx0" brushRef="#br1" timeOffset="-149602.8">32217 12435 0,'0'0'0,"0"0"0,0 0 16,0 0 0,34 0-16,19 9 15,16-9-15,1 0 16,-1-9-16,0 0 16,18-8-16,0-18 15,-9 1-15,-52 25 16</inkml:trace>
  <inkml:trace contextRef="#ctx0" brushRef="#br1" timeOffset="-149335.33">32703 12089 0,'0'0'16,"0"0"-16,0 0 0,0 0 15,0 17 1,-9 9-16,1 17 16,-18 18-16,0 25 15,-18 1-15,18 0 16,9-9-16,-1-18 16,18 1-16,0-9 15,18-9-15,16-17 16,62-43-1,260-87-15</inkml:trace>
  <inkml:trace contextRef="#ctx0" brushRef="#br1" timeOffset="-130005.09">20963 12383 0,'0'0'0,"0"0"16,0 0-16,0 0 15,0 0-15,17 0 16,9-9-16,26 1 15,18-1-15,-1 9 16,-8-9 0,-18 1-16,-8 8 15,-9 0-15,-17 0 16,-1 0-16</inkml:trace>
  <inkml:trace contextRef="#ctx0" brushRef="#br1" timeOffset="-129854.68">20945 12582 0,'0'0'16,"0"0"-16,0 0 15,0 0-15,18 0 16,25-8-16,35-1 16,26 0-16,-8 18 15,-53 0-15</inkml:trace>
  <inkml:trace contextRef="#ctx0" brushRef="#br1" timeOffset="-129578.29">22552 12175 0,'0'0'0,"0"0"15,0 0 1,0 0-16,-9 0 16,-8 17-16,-9 18 15,-9 17-15,-9 9 16,1 8-16,-9 0 16,9-8-16,8-18 15,9 1 1,8-18-16,10-9 15,8-17-15,0 0 16</inkml:trace>
  <inkml:trace contextRef="#ctx0" brushRef="#br1" timeOffset="-129391.46">22500 12288 0,'0'0'0,"0"0"16,17 17-16,9 18 15,9 25-15,0 10 16,8-10-16,-17-8 16,0-8-16,-17-18 15,-1-1-15,-8-16 16,0-9-16</inkml:trace>
  <inkml:trace contextRef="#ctx0" brushRef="#br1" timeOffset="-129206.46">22118 12807 0,'0'0'0,"0"0"15,0 0-15,17 0 16,9 0-16,26-8 16,35-1-1,8 0-15,10-8 16,-10 0-16,-8-9 15,-26 17-15</inkml:trace>
  <inkml:trace contextRef="#ctx0" brushRef="#br1" timeOffset="-128737.33">23403 12357 0,'0'0'15,"0"0"-15,0 0 16,0 0-16,-9 0 16,0-9-16,1 9 15,-1 0 1,-8 0-16,-9 0 16,0 0-16,-1 9 15,1 8-15,0 9 16,0 9-16,9 8 15,0 1 1,8-1-16,9 0 0,17 9 16,1-9-16,-1 1 15,26-10 1,18-8-16,9-17 16,-1-18-16,-8-8 15,0-9-15,0-9 16,-18-8-16,-17 9 15,-17-10-15,-1-8 16,-16 9 0,-1 8-16,-17 1 15,0 8-15,0 8 16,0 1-16,-9 0 16,9 8-16,9-8 15,8 8-15</inkml:trace>
  <inkml:trace contextRef="#ctx0" brushRef="#br1" timeOffset="-128538.42">23507 12141 0,'0'0'0,"0"0"16,0 0-16,-9 8 15,1 35-15,-1 44 16,-17 43-1,-9 52-15,0 8 16,-8-16-16,0-1 16,8-61-16,26-68 15</inkml:trace>
  <inkml:trace contextRef="#ctx0" brushRef="#br1" timeOffset="-126923.06">2458 12192 0,'0'0'16,"0"0"-16,0 0 16,17 9-16,0 8 15,1 27 1,8 8-16,0 17 15,0 0-15,-18-8 16,-8 0-16,-8-1 16,-1-8-16,-8-9 15,-1-17-15,10-17 16,-1 0-16,0-9 16,1-9-16,8-26 15,17-34-15,18-17 16,8-1-1,1 18-15,16 17 16,-8 17-16,-17 18 16,-17 8-16</inkml:trace>
  <inkml:trace contextRef="#ctx0" brushRef="#br1" timeOffset="-126456.42">3282 12496 0,'0'0'16,"0"-9"-16,0 0 15,0 1-15,0-1 16,0 0 0,0-8-16,-8 0 15,-1-1-15,-17 1 16,0 0-16,0 8 15,0 9-15,0 9 16,-9 8-16,0 18 16,1 8-16,16 0 15,1 1 1,17-1-16,0-17 0,0-17 16,9-1-1,8 1-15,0-18 16,18-8-16,8-9 15,-8 0-15,-9 9 16,0-1-16,-8 18 16,-10 0-1,1 0-15,8 18 16,1 8-16,-1 8 16,1-8-16,-1 0 15,0 0-15,9-17 16,0-1-16,-17-16 15,0 8-15</inkml:trace>
  <inkml:trace contextRef="#ctx0" brushRef="#br1" timeOffset="-126272.52">3543 12175 0,'0'0'0,"0"0"15,0 0-15,9 0 16,17-8-16,26-1 16,17 0-1,1-8-15,-9 8 16,-27 9-16</inkml:trace>
  <inkml:trace contextRef="#ctx0" brushRef="#br1" timeOffset="-126022.6">3621 11872 0,'0'0'0,"0"0"16,-9 26-16,1 35 15,-1 34-15,-8 35 16,8 0-16,9-18 15,0-25 1,0-26-16,0-9 16,0-26-16,17-18 15,1 1-15,-1-9 16</inkml:trace>
  <inkml:trace contextRef="#ctx0" brushRef="#br1" timeOffset="-125689.74">3960 12478 0,'0'0'0,"0"0"16,0 0-16,8 0 15,10 9-15,17 0 16,-1-1-16,10 1 16,-1-18-16,1 1 15,-10-18-15,-8 0 16,0 0-1,-8 0-15,-10 0 16,1 0-16,-18 8 16,1 1-16,-10 8 15,-8 9-15,0 9 16,-8 17-16,-1 17 16,17 9-16,1 0 15,17 9 1,17 0-16,1-18 15,25 9-15,1-26 16,-36-26-16</inkml:trace>
  <inkml:trace contextRef="#ctx0" brushRef="#br1" timeOffset="-125290.16">4846 12201 0,'0'0'0,"0"0"0,0 0 16,0 0-16,0 0 16,8 9-16,-8-9 15</inkml:trace>
  <inkml:trace contextRef="#ctx0" brushRef="#br1" timeOffset="-125123.39">4872 12617 0,'0'0'0,"0"0"16,0 0-16,0 0 15,0 0 1,17 0-16,18 0 16,-1 0-16</inkml:trace>
  <inkml:trace contextRef="#ctx0" brushRef="#br1" timeOffset="-116690.72">6209 12192 0,'0'0'0,"-9"0"16,1-8-16,-1-1 15,0 1-15,-17-1 16,0 9-16,-17 0 15,-1 0 1,-8 17-16,0 18 16,0 8-16,0 18 15,17-9-15,9 0 16,9-9-16,17 0 16,0-17-16,0-17 15,8 0-15,10-1 16,8-16-1,8-27-15,10-8 16,-9 8-16,-9 0 16,0 18-16,-18 0 15,1 17-15,0 0 16,-9 8-16,8 18 16,10 26-1,-1 0-15,1 0 16,8-8-16,0-18 15,8-9-15,10-8 16,-9-9-16</inkml:trace>
  <inkml:trace contextRef="#ctx0" brushRef="#br1" timeOffset="-116324.27">6478 12366 0,'0'0'0,"0"0"16,0 0-16,0 17 16,0 9-16,0 9 15,0-1-15,0-8 16,0-8 0,0-10-16,0 1 15,0-9-15,0 0 16,0-9-16,17-17 15,1-17-15,8 0 16,9 8-16,-9 9 16,0 9-16,-9 17 15,0 0-15,9 17 16,-8 18-16,-1 8 16,1 26-1,-10-8-15,10-9 16,-1-9-16,9-26 15,9-17-15,-18 0 16</inkml:trace>
  <inkml:trace contextRef="#ctx0" brushRef="#br1" timeOffset="-115824.55">7399 12210 0,'0'0'15,"0"0"-15,-9 0 16,0-9-16,1 9 16,-1 0-16,-17 0 15,-18 17 1,1 1-16,0 16 16,-10 18-16,10-8 15,8-1-15,18 0 16,0-17-16,17 0 15,0-17-15,0 0 16,8-9 0,18-9-16,18 0 0,-1-8 15,-17 17 1,0 0-16,-8 17 16,-1 18-16,9 26 15,-9 42-15,-17 10 16,-8-9-16,-1 0 15,-17-17-15,0-1 16,0-25-16,8-18 16,1-17-1,-9 0-15,9-17 16,-9-1-16,0-16 16,0-10-16,8-8 15,1-17-15,17-9 16,8-9-16,10-25 15,-9 17-15</inkml:trace>
  <inkml:trace contextRef="#ctx0" brushRef="#br1" timeOffset="-115458">7763 12314 0,'0'0'0,"0"0"0,0 0 15,-8 8 1,-1 18-16,-8 26 16,-1 0-16,1 9 15,-1 0-15,18-18 16,0-17-16,9 0 16,0-18-16,-1 1 15,10-18-15,17-8 16,-1-9-1,10-17-15,-1-9 16,-17 17-16,0 9 16,-8 9-16,-10 17 15,1 0-15,8 17 16,1 18 0,-10 8-16,10 9 15,-1 0-15,18-9 0,8-34 16,9-18-1,-34 9-15</inkml:trace>
  <inkml:trace contextRef="#ctx0" brushRef="#br1" timeOffset="-115208.08">8510 11682 0,'0'0'0,"0"0"16,-9 25-16,9 62 16,-8 52-16,-1 34 15,-8-9-15,-1-42 16,1-36-16,0-16 16,8-27-1,0-17-15,9-9 16,0-8-16,0-9 15,0 0-15</inkml:trace>
  <inkml:trace contextRef="#ctx0" brushRef="#br1" timeOffset="-114722.79">8823 12348 0,'0'0'0,"0"0"15,0 0-15,0 0 16,-9 0-16,0 0 15,1 0-15,-18 18 16,-9 16-16,-9 1 16,10 17-16,-1-9 15,18-8 1,-1-9-16,18 0 16,0-9-16,0-8 15,9 0-15,8-18 16,18 0-16,0-17 15,8 0-15,-17 0 16,0 9-16,0 0 16,-8 8-16,-10 9 15,10 0 1,-1 0-16,0 17 16,1 1-16,8-1 15,0 9-15,-9 0 16,-8-9-16,0-8 15,-1 0-15,-8-1 16,0 1-16,0-1 16,-8 1-16,8-9 15,-9 0 1,0-9-16,9 1 16,0-18-16,26-26 15,26-35-15,18 1 16,-35 42-16</inkml:trace>
  <inkml:trace contextRef="#ctx0" brushRef="#br1" timeOffset="-114307.27">10351 12037 0,'0'-9'0,"-9"0"16,1-8-16,-1 0 15,0-1-15,1 1 16,-1 0-16,0 17 15,1 0-15,-1 8 16,-17 18 0,0 26-16,0 35 15,-9 34-15,18-8 16,-1-9-16,10 0 16,-1 0-16,0-27 15,1-25-15,-1-17 16,-9-18-1,-16 1-15,-18-10 16,8-34-16,27 18 16</inkml:trace>
  <inkml:trace contextRef="#ctx0" brushRef="#br1" timeOffset="-114156.85">9769 12574 0,'0'0'0,"0"0"16,0 0-1,0 0-15,0 0 16,9-9-16,17 0 15,17 1-15,9-18 16,18 0-16,17-18 16,-26 1-16,-35 0 15,-9 25-15</inkml:trace>
  <inkml:trace contextRef="#ctx0" brushRef="#br1" timeOffset="-113891.2">10516 12444 0,'0'0'0,"0"0"15,0 0-15,9 17 16,8 0-16,0 18 16,1 0-16,-9-9 15,-1 0-15,-8 0 16,0-9-16,0 0 16,0-8-16,0-1 15,0 1 1,0-9-16,0 0 15,0-9-15,0 1 16,9-9-16,8-9 16,9-18-16,26-16 15,27-10-15,-1 1 16,-52 52-16</inkml:trace>
  <inkml:trace contextRef="#ctx0" brushRef="#br1" timeOffset="-112941.22">10942 12634 0,'0'0'0,"0"0"15,0 0-15,0 9 16,0 8 0,8 0-16,10-8 15,8 0-15,8-1 16,1-16-16,9-1 16,-1-8-16,0-9 15,1 0 1,-18 0-16,0-9 0,-9 9 15,-8 9 1,0 0-16,-18 8 16,0 9-16,1 0 15,-1 17-15,-8 1 16,-1 16-16,9 1 16,9 8-1,9-8-15,9-1 0,16-8 16,10-8-1,8-18-15,43-26 16,209-52-16</inkml:trace>
  <inkml:trace contextRef="#ctx0" brushRef="#br1" timeOffset="-112374.52">12062 12400 0,'0'0'0,"0"0"15,0 0-15,0 0 16,-9 0-16,0 0 16,-8 0-16,-9 18 15,-17-1-15,-1 18 16,1-1-16,8-8 16,0 0-1,18 0-15,-1 0 16,18-17-16,0 0 15,0-9-15,18 8 16,-1-8-16,18 0 16,-9 0-16,0 9 15,-9 8-15,1 9 16,-10 26-16,-16 35 16,-18 25-16,-9 18 15,-8 9 1,8-18-16,9-17 15,8-9-15,18-17 16,0-26-16,9-9 16,0-17-16,-1-17 15,10-18-15,-1 1 16,18-18 0,0-26-16,-9-17 15,-9-18-15,-8-8 16,-18 8-16,0 18 15,1 17-15,-10 17 16,10 1-16,-10 8 16,1 8-16,0 1 15,8 0-15,9 8 16,9-17 0,17-26-16,-9 26 15</inkml:trace>
  <inkml:trace contextRef="#ctx0" brushRef="#br1" timeOffset="-106658.89">12930 12288 0,'0'0'0,"0"0"0,9-9 0,-1 0 16,1-8-16,0 0 15,0 8-15,-1-8 16,1-1-1,0 10-15,-9-1 16,0 1-16,0-1 16,0 9-16,0 0 15,0 0-15,-9 0 16,-17 26-16,-18 26 16,-16 34-16,8 1 15,8 0 1,27-1-16,8 1 15,9-18-15,0-17 16,9-9-16,8-17 16,0-8-16,1-10 15,17-16-15,25-18 16,1 0-16,-9 0 16,9-9-1,-18 18-15,1 17 16,-1 0-16,-8 17 15,0 9-15,0 9 16,17-1-16,-9 1 16,0-9-16,-8 0 15,9-17 1,-1-9-16,0-18 0,1-16 16,-1-10-1,-17-8-15,0-26 16,-17-34-16,-9-9 15,-26 17-15,0 26 16,0 26-16,-9 26 16,-8 17-16,8 9 15,18 0-15</inkml:trace>
  <inkml:trace contextRef="#ctx0" brushRef="#br1" timeOffset="-106042.41">14207 12608 0,'0'0'15,"0"0"-15,0 0 16,0 0-16,0 0 15,0 0-15,0 18 16,0-1 0,-9 0-16,0 18 15,1-1-15,-1 10 16,-8-1-16,-1 0 16,1 1-1,-1-1-15,1-17 0,8 0 16,1-9-16,8 1 15,0-1 1,0-8-16,0-1 16,0 1-16,0 0 15,8-1-15,10 1 16,16 0-16,19 8 16,7-9-16,10 1 15,-9 0-15,-18-1 16,0 1-16,-16 0 15,-1-9 1,-9 8-16,-8-8 16,-9-8-16,8 8 15</inkml:trace>
  <inkml:trace contextRef="#ctx0" brushRef="#br1" timeOffset="-105592.34">15066 12660 0,'0'0'16,"0"0"-16,0 0 15,0 0-15,0 0 16,0 0-16,9-8 16,8-1-16,18 0 15,9 1-15,8-1 16,17 0-16,1 1 16,-10-1-1,1 0-15,-26 9 16,-26 0-16,-1 0 15</inkml:trace>
  <inkml:trace contextRef="#ctx0" brushRef="#br1" timeOffset="-105325.1">15179 12851 0,'0'0'0,"0"0"16,0 0-16,0 0 15,0 0-15,9 0 16,17 0 0,9-9-16,-1 0 15,10 1-15,8-1 16,0 0-16,0 1 15,0-10-15,-26 10 16</inkml:trace>
  <inkml:trace contextRef="#ctx0" brushRef="#br1" timeOffset="-98943.64">16664 12045 0,'0'0'16,"0"0"-16,0 0 15,0 0-15,-9 0 16,-8 18-16,-18 8 16,-8 34-16,-18 18 15,9 0 1,0 0-16,0-17 16,17-18-16,18 0 15,-1-17-15,10-17 16,-1 0-16,9-1 15</inkml:trace>
  <inkml:trace contextRef="#ctx0" brushRef="#br1" timeOffset="-98789.45">16430 12288 0,'0'0'0,"0"-9"0,0 0 15,8-8 1,1 8-16,8 9 16,1 0-16,8 18 15,26 8-15,9 17 16,-18 9-16,-8-9 15,-9 1-15,0-10 16,-9-8-16,-8-8 16,-9-1-16,9-8 15</inkml:trace>
  <inkml:trace contextRef="#ctx0" brushRef="#br1" timeOffset="-98593.31">16160 12686 0,'0'0'0,"0"0"0,0 0 16,0 0-1,18 0-15,25 9 16,27-1-16,8-16 16,17-1-16,18-8 15,-8 0-15,-36 8 16,-34 9-16</inkml:trace>
  <inkml:trace contextRef="#ctx0" brushRef="#br1" timeOffset="-98127.18">17211 12184 0,'0'0'0,"0"0"0,0 0 15,0 0-15,-8 0 16,-1 0 0,0 0-16,-8 0 15,-9 8-15,8 1 16,-8 8-16,0 1 16,9-1-16,0 9 15,-1 9-15,9 17 16,9 0-1,0-9-15,18 0 16,8 1-16,9-10 16,-1-8-16,1 0 15,9-8-15,-1-10 16,0-16-16,1-1 16,-9 0-16,-9-8 15,0-9-15,0 0 16,-18-9-1,1-8-15,-9 8 16,-9 1-16,1-1 16,-10 0-16,1 9 15,0 9-15,-1 0 16,10 8-16,8 9 16</inkml:trace>
  <inkml:trace contextRef="#ctx0" brushRef="#br1" timeOffset="-97910.1">17324 11855 0,'0'0'15,"0"0"-15,0 0 16,0 0-16,0 26 16,0 26-16,0 26 15,-9 34 1,1 18-16,-1-9 15,-8-17-15,-1-8 16,1-10-16,8-17 16,1 1-16,8-36 15</inkml:trace>
  <inkml:trace contextRef="#ctx0" brushRef="#br1" timeOffset="-97543.06">16082 13145 0,'0'0'0,"0"0"15,0 0-15,18 0 16,34 0-16,52 0 16,35 0-16,35-9 15,17 1-15,-18-1 16,-25 1-16,-26-10 15,-27 10-15,-17-10 16,-17 10-16,-9 8 16,-26 0-16</inkml:trace>
  <inkml:trace contextRef="#ctx0" brushRef="#br1" timeOffset="-97243.3">16343 13665 0,'0'0'0,"0"0"16,0 0-16,17 0 15,9-9-15,35 0 16,17-8 0,9 0-16,9 0 15,-10-1-15,1 1 16,-17 0-16,-1-1 16,1 18-16,-44 0 15</inkml:trace>
  <inkml:trace contextRef="#ctx0" brushRef="#br1" timeOffset="-96958.5">16899 13275 0,'0'0'0,"0"0"15,0 0-15,0 0 16,0 17-16,-9 1 15,0 16 1,-17 10-16,9 8 16,-9 26-16,-9 17 15,0 0-15,18 0 16,17-8-16,9 8 16,-1-8-16,10-27 15,16-8 1,10-17-16,69-44 15,269-69-15</inkml:trace>
  <inkml:trace contextRef="#ctx0" brushRef="#br1" timeOffset="-91660.73">17941 13162 0,'0'0'0,"0"0"0,0 0 16,0 0-16,17 0 16,9 0-16,17 0 15,27-8-15,-9-1 16,0 0-16,-18 9 15,9-8 1,-26 8-16,-26 0 16</inkml:trace>
  <inkml:trace contextRef="#ctx0" brushRef="#br1" timeOffset="-91527.19">17897 13440 0,'0'0'0,"0"0"0,0 0 16,9 0-16,17 0 16,26 0-1,18 0-15,-27 8 16</inkml:trace>
  <inkml:trace contextRef="#ctx0" brushRef="#br1" timeOffset="-90694.21">18800 13284 0,'0'0'0,"0"0"15,0 0-15,0 0 16,9 0 0,17 0-16,9-9 15,8 9-15,9 0 16,0 0-16,-8-9 15,-18 1 1</inkml:trace>
  <inkml:trace contextRef="#ctx0" brushRef="#br1" timeOffset="-90161.21">19295 12929 0,'0'0'15,"0"0"-15,0 0 16,0 0-16,9 0 16,8 8-1,1 1-15,16 0 16,1-1-16,0 1 16,8-9-16,1-9 15,-9 1-15,-1-18 16,10 0-16,-1 0 15,-17 0-15,-17 0 16,0 8 0,-9 1-16,-9 0 15,0-1-15,0 10 16,-17 8-16,9 0 16,-9 17-16,-9 18 15,1 17-15,-1 0 16,9 0-1,26-9-15,0 9 0,0-9 16,17 0 0,9-25-16,-17-18 15</inkml:trace>
  <inkml:trace contextRef="#ctx0" brushRef="#br1" timeOffset="-89894.48">20016 12686 0,'0'0'0,"0"0"16,0 0-16,0 17 15,0 9-15,0 26 16,-9 0-16,1 9 15,-1 0 1,9-18-16,0 0 16,0-17-16,0 0 15,0-17-15,0-9 16,0 0-16</inkml:trace>
  <inkml:trace contextRef="#ctx0" brushRef="#br1" timeOffset="-89440.89">20059 12478 0,'0'0'0,"0"0"16,0 0-16,0 0 16,9 0-16,9 0 15,-1 0 1,9 9-16,0 0 15,0-1-15,-9 1 16,-8 0-16,0-9 16,-9 0-16,0 8 15,0 10-15,0-1 16,0 0-16,0 1 16,0-1-1,8 0-15,1 1 16,9-1-16,-1 9 15,0-9-15,-8 0 16,0 9-16,-1-8 16,-16 8-16,-1 0 15,-8 0-15,-1 0 16,-8 0 0,0 0-16,0-9 15,9-8-15,-1-1 16,1 1-16,0 0 15,17-1-15,0-8 16,0 0-16</inkml:trace>
  <inkml:trace contextRef="#ctx0" brushRef="#br1" timeOffset="-89112.13">20485 12929 0,'0'0'16,"0"0"-16,0 0 16,0 0-16,0 17 15,-9 9 1,9 9-16,0-9 16,0 0-16,0 0 15,9-9-15,0-8 16,-1-1-16,1 1 15,0-9-15,-1-9 16,1 1-16,0-1 16,-9 0-1,-9 1-15,0-10 16,-17 10-16,-26 8 16,-9 8-16,-8 10 15,43-10-15</inkml:trace>
  <inkml:trace contextRef="#ctx0" brushRef="#br1" timeOffset="-88794.11">19330 13561 0,'0'0'16,"0"0"-16,0 0 15,17 0-15,27 0 16,17 0-16,25-9 16,27 1-16,9-10 15,-1 1-15,-8 8 16,-8-8-16,-19 8 15,-7 9 1,-27 0-16,-18 9 16,-25-9-16</inkml:trace>
  <inkml:trace contextRef="#ctx0" brushRef="#br1" timeOffset="-82429.01">19617 13847 0,'0'0'0,"0"0"15,0 0-15,0 0 16,0 0-16,0 0 16,0 17-16,0 18 15,-9-1-15,0 10 16,1-1-16,-1 0 15,0 0-15,1-17 16,-1-8-16,0-10 16,9 1-1,0-9-15,0-9 16,0-8-16,18-9 16,-1-17-16,9 0 15,9-1-15,-1 10 16,10-1-16,-1 18 15,-8 8-15,0 9 16,-9 0 0,0 17-16,0 1 15,-9 16-15,-8 1 16,0 0-16,-1-9 16,1-9-16,-9 0 15,0-8-15,0-1 16,0-8-16,0-8 15,17-9-15,18-35 16,26-26 0,8-9-16,-8 26 15,0 9-15,-9 18 16,-9 16-16,-8 10 16,-9 8-16,-8 17 15,8 18-15,0 25 16,0 10-16,-9 25 15,0 9 1,1-18-16,-9-51 16</inkml:trace>
  <inkml:trace contextRef="#ctx0" brushRef="#br1" timeOffset="-78895.63">2067 10564 0,'0'0'0,"0"0"15,0 0-15,0 0 16,17 9-16,9 8 16,26 9-16,26 0 15,9 0-15,17-8 16,18-1-16,17 0 15,26 0-15,0-8 16,9 8 0,8 1-16,9-1 15,9 0-15,-1 1 16,1-10-16,9 1 16,-1 0-16,0-1 15,-8 1-15,0 8 16,8-8-16,1 8 15,8 1 1,-9-1-16,-8 0 16,0 1-16,8 16 15,-34-8-15,8-8 16,9-10-16,-8 10 16,-10-1-16,-17 0 15,9 1-15,0-10 16,-8 10-16,-18-10 15,17 1 1,-8 0-16,-9-1 16,8 1-16,1-1 15,-18 1-15,9 0 16,0-1-16,-17 10 16,-10-1-16,10 0 15,0-8-15,-10 0 16,1-1-1,0 1-15,0 0 16,-9-1-16,1 1 16,-1 0-16,9-1 15,-18 1-15,9 0 16,9-9-16,0 8 16,-17 1-1,17-9-15,8 0 16,-17 9-16,-8-1 15,8 1-15,9 0 16,-9-1-16,-8 1 16,34 0-16,9-9 15,-9 0-15,-17 0 16,9 0-16,8 0 16,-17 0-1,-9 0-15,18 0 16,8 8-16,-17 1 15,0-9-15,17 0 16,9 0-16,-26 0 16,17-9-16,9 1 15,-18 8-15,-8-9 16,9 9-16,-9 0 16,-9 9-1,-9-9-15,18 8 16,9 1-16,-18-18 15,-8 9-15,8-8 16,9-1-16,-18 9 16,1 0-16,-18 0 15,9 0 1,8 9-16,-8-1 16,-9-8-16,0 0 15,-8-8-15,17-1 16,0 9-16,-9 0 15,-9 0 1,1 0-16,-10 9 16,19-9-16,-1 0 15,0 8-15,-9-8 16,1 0-16,-1 9 16,18-9-16,17 0 15,-17 0-15,-9 0 16,1 0-16,25 0 15,0 0-15,-17 0 16,8 0-16,1 0 16,25-9-1,-16 9-15,-10-8 16,9-1-16,9 0 16,0 9-16,-9-8 15,1-1-15,7 0 16,10 9-16,-18 0 15,-8 0-15,8-8 16,0 8 0,-17-9-16,8 0 15,1 1-15,-9-1 16,-9 0-16,-9 1 16,1-1-16,-9 9 15,-18 0-15,1 0 16,-1 0-16,-17 0 15,0 0-15,9 9 16,-9-1 0,0 1-16,0 0 15,0-1-15,0-8 16,-9 0-16,1 0 16,-1 9-16,1-9 15,-1 9-15,0-9 16,1 0-16,-10 0 15,1 0 1,0 0-16,-1 0 16,1 0-16,0 0 15,-1 0-15,1 0 16,0 0-16,-1 8 16,1-8-16,0 0 15,0 0-15,-1 0 16,1 0-16,0 0 15,-1 0 1,1 0-16,0 0 16,-9 0-16,0 0 15,8 0-15,1 0 16,-9 9-16,0-9 16,0 9-16,0-1 15,0 1 1,0 0-16,0-1 15,9 1-15,-9 0 16,0-1-16,0 10 16,-9-1-16,0 9 15,1 0-15,-1 9 16,-8-1-16,-1 1 16,1-1-16,8 1 15,0 17 1,-8 0-16,0-9 15,8 1-15,-8 8 16,8 8-16,9-8 16,0 0-16,0 17 15,0-8-15,0-9 16,0 0-16,0 0 16,0 0-1,0-9-15,0-8 16,9 0-16,-1-9 15,10-1-15,-1 1 16,0 9-16,10 0 16,-1-9-16,-9 0 15,0-9-15,9 9 16,9 0-16,0-9 16,0 1-1,-1-1-15,18 0 16,1 1-16,-1-1 15,8 0-15,1 1 16,9-1-16,8 9 16,9-9-16,-9 1 15,17-1 1,1 0-16,-1 0 16,10-8-16,-1 0 15,9 8-15,-9 0 16,-9 1-16,1-1 15,8 0-15,9 9 16,-9 0 0,-8 0-16,-1-8 15,18-1-15,-9-8 16,9 8-16,-9-8 16,1-1-16,-1 10 15,9-10-15,-18 10 16,-8-1-16,0 0 15,0 1-15,-9-1 16,0 0-16,-17-8 16,-9 8-16,-9 1 15,10-1 1,-10 9-16,0 8 16,-8 1-16,-9 0 15,-8-1-15,-1 18 16,9 0-16,0 9 15,-9-9 1,9 9-16,0-1 16,-8-17-16,-10 1 15,1-10-15,-9 1 16,0-18-16</inkml:trace>
  <inkml:trace contextRef="#ctx0" brushRef="#br1" timeOffset="-72364.04">18661 12461 0,'0'0'0,"0"0"0,0 0 16,0 0-16,-8 17 15,-1 18-15,9 8 16,0 18 0,-9 8-16,1 0 15,-1 1-15,0-1 16,1 18-16,-10 34 15,-8 35-15,0 17 16,-9 9-16,9-26 16,0-9-16,9-8 15,8-27 1,9-25-16,-8-9 16,-1-26-16,9-18 15,0-8-15,0-8 16,0-1-16,0-8 15,0-1-15,0 1 16,0 0-16,0-9 16,0 0-1,9 0-15,8 8 16,0 1-16,18 0 16,8-1-16,27 1 15,25 0-15,36 8 16,-1 0-16,35 9 15,26 0-15,-26 0 16,-9 0 0,-17-9-16,-17 1 15,-9-10-15,-9 1 16,-17-9-16,-9 0 16,-17 0-16,-1 0 15,-16 0-15,-9 0 16,-9 0-16,0 0 15,-9 0-15,-8 0 16,-1 0 0,1 0-16,0 0 15,-9 0-15,0 0 16,0 0-16,0-9 16,9 1-16,-1-10 15,1-8-15,8-17 16,1 0-16,-1-18 15,9-34 1,0-18-16,0 9 16,-8 0-16,-1-17 15,9 9-15,-9 8 16,1 8-16,-1 10 16,0 8-16,1-9 15,-1 18-15,0 0 16,-8 17-16,0-9 15,-9 0 1,0 1-16,-9-9 16,0-1-16,1 1 15,-1 0-15,9-1 16,0 10-16,-9-1 16,1-8-16,-1 17 15,0 9-15,1-1 16,-10 1-1,10 8-15,-1 9 16,9 0-16,0 0 16,0 0-16,0 9 15,0 0-15,0 0 16,0-1-16,0 10 16,0-1-16,0 0 15,0 1 1,-9-1-16,1 0 15,-1 1-15,9-1 16,-9 0-16,1 1 16,-1-1-16,0 0 15,1 9-15,-1-8 16,-9-1 0,-8 9-16,0-9 0,-17 1 15,-44-1 1,-34-17-16,-36 17 15,-34 9-15,-9 0 16,35 18-16,9-1 16,9-8-16,34 8 15,17-8 1,9-1-16,18 1 0,17 0 16,8 17-1,18-9-15</inkml:trace>
  <inkml:trace contextRef="#ctx0" brushRef="#br1" timeOffset="-70818.63">21240 14306 0,'0'0'0,"0"0"16,0 0-16,9 0 15,17 0-15,26 0 16,35 8-16,43 1 16,18 8-1,-9-8-15,-17 0 16,-18-1-16,-26-8 16,-26 0-16,-9 9 15,-17-9-15,1 0 16,-19 0-16,1 0 15,-9 0-15,0 0 16,0 0-16</inkml:trace>
  <inkml:trace contextRef="#ctx0" brushRef="#br1" timeOffset="-70513.3">22196 14072 0,'0'0'15,"0"0"-15,0 0 16,17 9-16,0 8 16,18 9-1,17 8-15,9-8 16,-9 0-16,-8-8 16,-18-1-16,0-8 15,-9 8-15,-8 0 16,-1 1-16,-16 16 15,-18 10-15,-9 16 16,-8 1-16,8-18 16,0 0-1,0-17-15,18 0 16,17-8-16</inkml:trace>
  <inkml:trace contextRef="#ctx0" brushRef="#br1" timeOffset="-69197.33">23733 14228 0,'0'0'0,"0"0"0,0 0 16,0 0-16,0 0 16,0 8-16,0 18 15,-9 26-15,-8 44 16,-9 34-16,-9-1 15,9-7-15,0-18 16,8-18 0,10-16-16,8-10 15,0-17-15,17-8 16,18-9-16,8 0 16,27-9-16,17-17 15,8-8-15,-8-1 16,0-17-16,0-17 15,-1-9-15,-33 26 16</inkml:trace>
  <inkml:trace contextRef="#ctx0" brushRef="#br1" timeOffset="-68761.86">24853 14747 0,'0'0'16,"-9"0"-16,1 0 15,-1-8-15,-17 8 16,-9 0-16,-8 0 16,-18 8-16,-9 10 15,1 8 1,17 8-16,-9 10 15,9 8-15,17-9 16,18 0-16,17-17 16,0 0-16,17-17 15,1-1-15,8-16 16,8-1-16,10-8 16,-1 0-16,1-1 15,-18 1-15,0 8 16,-9 9-1,0 0-15,1 0 16,-1 18-16,1-1 16,-1 9-16,0 0 15,9 0-15,-8-18 16,8-25-16,0 8 16</inkml:trace>
  <inkml:trace contextRef="#ctx0" brushRef="#br1" timeOffset="-68447.16">25131 14834 0,'0'0'0,"0"0"0,0 17 16,17 18-1,9 34-15,0-8 16,-8-9-16,-10-9 15,-8-8-15,0-9 16,-8 0-16,8-18 16,0 1-16,0 0 15,0-9-15,-9-9 16,9-8-16,9-27 16,8-16-1,26-9-15,18-18 16,17 9-16,44-26 15,156-130-15</inkml:trace>
  <inkml:trace contextRef="#ctx0" brushRef="#br1" timeOffset="-67628.27">25904 14869 0,'0'0'0,"0"0"16,0 0-16,0 0 15,0 0-15,0 8 16,-9 10-16,0 25 15,-8 0-15,-9 1 16,0-1-16,8-17 16,10 0-1,-1-9-15,0-8 16,9-1-16,0-8 16,0-8-16,9-18 15,17-26-15,9-17 16,8 17-16,9 0 15,0 0-15,-8 26 16,-1 8-16,-17 18 16,0 0-1,-8 18-15,-10-1 16,1 26-16,0 18 16,-18 0-16,0-18 15,1 0-15,-1-8 16,0-9-16,9-18 15,0 1-15,0-9 16,9-9 0,17-25-16,18-18 15,8-17-15,8-1 16,-7 10-16,7 16 16,-16 10-16,-18 16 15,0 18-15,-17 0 16,-9 9-16,8 17 15,-8 35 1,-8 8-16,8 0 16,0-8-16,0-18 15,0-8-15,8-18 16,10-8-16,8-1 16,-9-8-16</inkml:trace>
  <inkml:trace contextRef="#ctx0" brushRef="#br1" timeOffset="-67014.64">26894 14877 0,'0'0'0,"0"0"16,0 0-16,0 0 16,0 0-16,-9 0 15,0 18 1,1-1-16,-1 26 15,-8 9-15,8 0 16,9 9-16,0-18 16,17 0-16,1-17 15,-1 0 1,9-17-16,9 0 0,-1-18 16,10-8-16,-1-18 15,1-17 1,-18-9-16,-9 1 15,-8 8-15,-18 17 16,0 1-16,1 16 16,-1 1-16,-8 0 15,-1-1-15,10 18 16,-1 0-16,0 0 16,9 0-1,0 0-15,0 0 16,18 18-16,8-1 15,26 0-15,0 9 16,17 9-16,-8 17 16,-17-9-16,-18-8 15,0-1 1,-9 1-16,-8-9 16,-1 0-16,1 0 15,-9-17-15,0-1 16,0 1-16,-9-9 15,1 0-15,-1-9 16,0-25-16,9-27 16,26-26-16,27-16 15,7-1-15,-25 43 16</inkml:trace>
  <inkml:trace contextRef="#ctx0" brushRef="#br1" timeOffset="-66496.11">28943 14098 0,'0'0'0,"-9"0"16,9 0-16,-8-9 15,-1 1-15,-17 8 16,-18 8-16,1 27 16,-26 34-16,-1 26 15,1 44-15,8 25 16,17-8-16,18-26 15,9-8 1,0-19-16,17-16 16,0-26-16,0-18 15,0-8-15,0-18 16,-9-8-16,0-18 16,-17 0-16,9 1 15</inkml:trace>
  <inkml:trace contextRef="#ctx0" brushRef="#br1" timeOffset="-66348.03">27979 14947 0,'0'0'0,"0"0"15,0 0-15,26-9 16,26 0-16,44-17 16,34-8-1,9-10-15,26 1 0,226-52 16</inkml:trace>
  <inkml:trace contextRef="#ctx0" brushRef="#br1" timeOffset="-65997.14">28986 14912 0,'0'0'16,"0"0"-16,0 9 15,18 17-15,-1 17 16,-8 0-16,-1 0 16,1-8-16,-9 8 15,-9-17 1,1 0-16,-1-17 16,0 0-16,9-1 0,0-8 15,0 0 1,-8-8-16,8-10 15,0-16-15,0-10 16,17 1-16,18 0 16,8 0-16,9 8 15,0 0-15,1 9 16,-10 9-16,-17 17 16</inkml:trace>
  <inkml:trace contextRef="#ctx0" brushRef="#br1" timeOffset="-65597.47">29368 14999 0,'0'0'0,"0"0"15,0 0-15,0 17 16,18 0-16,-1 1 15,18 7-15,8 1 16,18-17-16,17 0 16,-8-18-16,-9-17 15,-1 0-15,1 0 16,-17-8 0,-18-1-16,0 0 15,-18 9-15,1 9 16,-18 0-16,1-1 15,-18 18-15,-18 9 16,-17 8 0,9 18-16,0 8 0,0 18 15,17-9 1,9 0-16,9-9 16,17-8-16,17-9 15,27-18-15,8 1 16,-26-9-16</inkml:trace>
  <inkml:trace contextRef="#ctx0" brushRef="#br1" timeOffset="-64961.09">30567 14834 0,'0'0'16,"0"0"-16,0 0 15,0 0-15,0 0 16,0 0-16,0 0 16,0 0-1,-9 0-15,0 0 16,1 0-16,-18 0 16,-9 17-16,-8 1 15,8 8-15,0 8 16,0 10-1,1-1-15,16-17 0,1 0 16,17-9 0,0-8-16,0-1 15,17-8-15,1 0 16,8-8-16,0-1 16,0 0-16,-9 9 15,-8 0-15,0 9 16,-18 26-16,-17 51 15,-35 36 1,-26 34-16,18-9 16,8-9-16,17-16 15,18-27-15,9-35 16,17-16-16,0-18 16,17-18-16,1 1 15,17-18-15,-1-8 16,10-26-1,-1-1-15,-17 1 16,-17-9-16,0 18 16,-9-1-16,-9 9 15,0 9-15,0-1 16,1 1-16,8 8 16,0 1-16,0-1 15,17-17-15,27 0 16,86-69-1,235-148-15</inkml:trace>
  <inkml:trace contextRef="#ctx0" brushRef="#br1" timeOffset="-63561.75">23464 13855 0,'0'0'0,"0"0"16,0 0 0,0 26-16,8 44 15,-8 60-15,-17 77 16,-18 1-16,0-17 15,-17 8-15,18-34 16,7-36-16,10-16 16,0-18-16,8-25 15,9-18 1,0-9-16,17-17 16,1 0-16,17-9 15,25 0-15,27 1 16,35-1-16,43 0 15,26 1-15,26-1 16,17 9-16,18-9 16,26 1-1,26 8-15,26 8 16,26 1-16,9 17 16,8 9-16,-26-10 15,-17-7-15,18-1 16,8-8-16,0-9 15,9 0-15,-1 0 16,-8 0-16,-26 0 16,-43 0-1,-27-9-15,-43 0 16,-25-8-16,-36 0 16,-52-9-16,-17 0 15,-26 0-15,-9-9 16,-26 0-16,0 1 15,-9-1-15,-8 0 16,0 1 0,-9-1-16,0-17 15,-9 0-15,0-17 16,1-27-16,-10-34 16,18-60-16,9-70 15,26-52-15,8 0 16,0 18-16,1 26 15,-1 77-15,-8 61 16,-9 17 0,-9 18-16,-8 9 15,0 25-15,-1 0 16,-16 18-16,-1 0 16,-17-1-16,0 1 15,-17 0-15,-1-1 16,-25 1-1,-18 8-15,-17 1 16,-9-10-16,-35 10 16,-17-10-16,-9 1 15,-17 0-15,0-18 16,-17 9-16,-35-9 16,-9 9-16,-26 9 15,-17 0-15,-18-1 16,1 18-1,-10 0-15,1-8 16,8 8-16,1-9 16,-1 9-16,1-8 15,8-1-15,-9 9 16,18-9 0,8 9-16,1 0 0,34 0 15,17 9 1,36 8-16,34 0 15,34 1-15,36-1 16,34 0-16,35 1 16</inkml:trace>
  <inkml:trace contextRef="#ctx0" brushRef="#br2" timeOffset="13705.62">1702 14643 0,'0'0'0,"0"0"16,0-8-16,0-1 16,0 9-1,0 0-15,0 0 16,0 0-16,-9 17 16,9 27-16,-17 16 15,8 27-15,1 0 16,8-9-16,0-18 15,0-25-15,0-18 16,0-8-16</inkml:trace>
  <inkml:trace contextRef="#ctx0" brushRef="#br2" timeOffset="13846.47">1728 13925 0,'0'0'0,"0"0"16,0 0-16,0 0 16,0 0-16,0 17 15,35 18-15,-27-9 16</inkml:trace>
  <inkml:trace contextRef="#ctx0" brushRef="#br2" timeOffset="14388.24">2822 14106 0,'0'0'0,"0"0"16,0-8-16,-8-1 15,-1 1-15,0-1 16,0-8-1,-8-1-15,0 1 16,-1 8-16,1 1 16,-9 8-16,0 0 15,0 8-15,-9 10 16,0 25-16,1 17 16,8 36-1,8 25-15,18 9 16,0-9-16,18 0 15,-1-8-15,-8-9 16,-1-26-16,1-9 16,0-8-16,-9-18 15,0 0-15,-9-17 16,0 0-16,-8-8 16,-35-1-1,8-8-15</inkml:trace>
  <inkml:trace contextRef="#ctx0" brushRef="#br2" timeOffset="14571.38">2128 14817 0,'0'0'16,"0"0"-16,0 0 15,0 0-15,0 0 16,17 0-16,0 0 15,35 0-15,53-9 16,-19 9-16,-60 9 16</inkml:trace>
  <inkml:trace contextRef="#ctx0" brushRef="#br2" timeOffset="16271.74">4663 14756 0,'0'0'15,"-9"-9"-15,1-8 16,-18-9-16,0 9 15,0-1-15,0 1 16,0 0-16,-9-1 16,0 1-16,0 17 15,1 0 1,8 17-16,-9 1 16,0 16-16,18 1 15,-1 17-15,18 0 16,0 0-16,0 0 15,9-9-15,0 1 16,-1-18 0,1 0-16,0-1 15,-1-7-15,-8-1 16,0-8-16,0 8 16,-8 0-16,-1 1 15,-43 16-15,17-16 16</inkml:trace>
  <inkml:trace contextRef="#ctx0" brushRef="#br2" timeOffset="17204.5">4707 14981 0,'0'0'0,"0"0"0,0 0 16,0 0 0,8 0-16,10 0 15,-1 9-15,9 0 16,26-1-16,-8-8 16,-1-8-16,0-1 15,1-8 1,-18-1-16,0 1 15,0 0-15,-9-1 16,-8 1-16,0 0 16,-9 8-16,0 0 15,-9 1-15,0-1 16,-17 0-16,0 1 16,0 8-16,0 0 15,-9 17-15,1 0 16,8 18-1,0 8-15,8 1 16,1-1-16,8 0 16,9 0-16,0 1 15,0-1-15,9-8 16,8-9-16,1 0 16,8 0-1,0-18-15,8 1 16,1 0-16,17-18 15,0 0-15,0-8 16,9-9-16,9-9 16,-1-17-16,-8-8 15,8-9-15,1-9 16,-9-9-16,8-8 16,-8-1-16,0 1 15,0-9 1,-1 0-16,-16 18 15,-1 8-15,-8 8 16,-9 10-16,0 8 16,-17 17-16,-1 1 15,1 16-15,-9 1 16,0 0-16,0 8 16,0 9-1,0 0-15,-9 0 16,1 9-16,-1 8 15,-8 35-15,-9 26 16,8 17-16,1 18 16,8 17-16,0 8 15,9-25-15,9-1 16,9-8 0,-1-8-16,0-27 15,9-9-15,0-8 16,-8-8-16,8-18 15,-9 0-15,1-18 16,-1 1-16,-8 0 16,-1-9-16,1 0 15</inkml:trace>
  <inkml:trace contextRef="#ctx0" brushRef="#br2" timeOffset="17540.91">5653 14470 0,'0'0'0,"0"0"15,0 0-15,0 0 16,0-8-16,17-1 16,18 0-1,35 1-15,17-10 16,8 10-16,1-1 16,-10 0-16,-16 9 15,-1 0-15,-8 0 16,0 9-16,-26 0 15,-18-1-15</inkml:trace>
  <inkml:trace contextRef="#ctx0" brushRef="#br2" timeOffset="18304.48">7181 14825 0,'0'0'0,"0"0"16,0 0-16,0 0 15,0 0-15,0 0 16,18-8-16,8-1 16,26 0-16,17 1 15,1 8-15,8 0 16,0-9-16,0 9 16,-17-9-1,-17 9-15,-1 0 16,-17 0-16,0 0 15,-17 0-15,-1 9 16</inkml:trace>
  <inkml:trace contextRef="#ctx0" brushRef="#br2" timeOffset="19370.93">8640 14375 0,'0'0'0,"0"0"15,18 0 1,8 9-16,26-1 16,9-8-16,8-8 15,1-1-15,-1-17 16,1 0-16,-10-9 16,-16 1-16,-10-10 15,-7 10-15,-10-1 16,-8 0-1,-1 1-15,-8 8 16,0 9-16,-8-1 16,-1 1-16,0 8 15,-17 1-15,0 8 16,0 17-16,-17 9 16,-9 17-16,17 26 15,0 1 1,18-10-16,-1 1 15,10 0-15,8-9 16,8 0-16,27 8 16,0-17-16,8-17 15,9-8-15,0-18 16,1-18-16,-27 1 16</inkml:trace>
  <inkml:trace contextRef="#ctx0" brushRef="#br2" timeOffset="19655.09">8467 14860 0,'0'0'0,"0"0"15,0 0-15,0-9 16,26 1-16,26-1 16,43 0-16,36 1 15,8-1-15,8-8 16,-8-1 0,9 10-16,-27-1 15,-16 0-15,-10 9 16,-26 9-16,-34-9 15</inkml:trace>
  <inkml:trace contextRef="#ctx0" brushRef="#br2" timeOffset="20404.4">8918 15276 0,'0'0'16,"0"0"-16,0 0 15,0 0-15,-8 17 16,-1 0-16,0 27 15,-8 8-15,-1-9 16,1 0-16,0-17 16,8 0-1,0 0-15,1-17 16,8-1-16,0-8 16,0 0-16,0-8 15,17-18-15,18-17 16,8-18-16,9 9 15,0 0-15,0 17 16,-8 1 0,-1 16-16,-8 1 15,-9 17-15,0 0 16,-8 9-16,-1 8 16,-8 0-16,-1 9 15,1 0-15,0 9 16,-9-9-1,0 0-15,0-9 16,0 1-16,0-10 16,0-8-16,0 0 15,17-8-15,9-18 16,17-18-16,18 1 16,9 0-16,-9-1 15,-9 10 1,-9-1-16,0 18 15,-8-1-15,0 18 16,-9 0-16,0 18 16,-9 8-16,1 17 15,-10 9-15,1 26 16,0-9-16,-9-8 16,0-18-16,0-17 15,0-9-15,0-8 16</inkml:trace>
  <inkml:trace contextRef="#ctx0" brushRef="#br2" timeOffset="20754.16">10412 14505 0,'0'0'16,"0"0"-16,0 0 15,0 0-15,0 0 16,0 17-16,9 18 16,-1 17-16,-8 8 15,-8 1 1,-1 0-16,0 8 15,0-8-15,1-9 16,-1-18-16,0-8 16,1-17-16,8 0 15,0-9-15,-9-18 16,-8-8-16,-1-26 16,10 26-1</inkml:trace>
  <inkml:trace contextRef="#ctx0" brushRef="#br2" timeOffset="21220.16">10533 14358 0,'-8'-9'16,"-1"0"-16,0-8 16,9 0-16,0-1 15,0 1-15,0 0 16,0-1 0,9 1-16,8 8 15,18-8-15,0 8 16,26 9-16,8 0 15,-8 18-15,0-1 16,-18 0-16,-17 1 16,0 8-16,-17 0 15,-18 8-15,-17 1 16,-9 0 0,1 8-16,-1-17 15,0 0-15,0 9 16,9-9-16,9-9 15,0 9-15,8-9 16,9 0-16,0 1 16,17-1-16,9 0 15,9 1 1,0-1-16,-9 0 16,0 1-16,0-1 15,-17 0-15,-1 1 16,-16 8-16,-18 17 15,-18 9-15,1-9 16,-9 1-16,0-1 16,0-17-1,-18 8-15,27-16 16</inkml:trace>
  <inkml:trace contextRef="#ctx0" brushRef="#br2" timeOffset="21636.96">11124 14869 0,'0'0'15,"0"0"-15,0 0 16,0 0-16,0 17 15,0 0-15,0 1 16,0 16 0,9 1-16,-1 0 15,1-1-15,8 9 16,1-8 0,-1-9-16,0 0 0,18 0 15,0-17 1,8-9-16,1-9 15,8-26-15,-9-8 16,1-9-16,-18 0 16,-18 0-16,-16 18 15,-10 8-15,-8 8 16,-26 10-16,-26 25 16,0 0-16,52-8 15</inkml:trace>
  <inkml:trace contextRef="#ctx0" brushRef="#br2" timeOffset="21970.3">11584 14652 0,'0'0'15,"0"0"-15,0 0 16,0 0-16,0-9 16,26 1-16,26-1 15,9 0 1,26 1-16,17-1 15,0-8-15,-8 8 16,-18 1-16,-17-1 16,-26-8-16,-18-1 15,-8 18-15</inkml:trace>
  <inkml:trace contextRef="#ctx0" brushRef="#br2" timeOffset="22271.32">12053 14323 0,'0'0'0,"0"0"0,0 0 16,0 0 0,0 17-16,-9 27 15,1 25-15,-18 35 16,-9 8-16,0-8 15,0 9-15,1-9 16,-1-18-16,18-8 16,17-26-16,0-8 15,17-1-15,0-8 16,18-9 0,26-9-16,34-17 15,1-17-15,-35-1 16,-35 10-16</inkml:trace>
  <inkml:trace contextRef="#ctx0" brushRef="#br2" timeOffset="22566.19">12982 14739 0,'0'0'0,"0"0"15,0 0-15,9 0 16,17 0-16,9 0 16,17 0-16,9 0 15,-9-9-15,0 9 16,9-9-16,-9 1 15,-9 8-15,-17 0 16,-17 0 0,-9 0-16</inkml:trace>
  <inkml:trace contextRef="#ctx0" brushRef="#br2" timeOffset="22771.03">12791 15025 0,'0'0'16,"0"0"-16,0 0 15,18 0-15,16 8 16,36 1-16,17 0 16,-1-18-1,1 0-15,-17-17 16,-36 9-16</inkml:trace>
  <inkml:trace contextRef="#ctx0" brushRef="#br2" timeOffset="23069.88">13911 14591 0,'0'0'0,"0"0"15,18 0-15,16 0 16,27 0-16,9 0 16,17-8-16,17-1 15,-9 1 1,1-1-16,-1 0 15,-16-8-15,-10 8 16,-8 1-16,-27-1 16</inkml:trace>
  <inkml:trace contextRef="#ctx0" brushRef="#br2" timeOffset="23337.14">14155 14739 0,'0'0'0,"0"0"16,-9 17-16,0 18 16,0 25-16,-8 27 15,-18-18 1,9 0-16,0 1 15,9-18-15,0-9 16,-1-17-16,18 0 16,0-17-16,0-9 15</inkml:trace>
  <inkml:trace contextRef="#ctx0" brushRef="#br2" timeOffset="23520.6">14780 14566 0,'0'0'0,"0"0"16,0 0-16,0 25 15,17 27-15,-8 26 16,-1 44 0,-8 42-16,-17 1 15,-9-1-15,0-34 16,17-78-16</inkml:trace>
  <inkml:trace contextRef="#ctx0" brushRef="#br2" timeOffset="24386.5">11176 16557 0,'0'0'0,"0"0"0,9 0 15,17 0-15,26-8 16,43 8-1,44 0-15,35 0 16,0 0-16,-9 0 16,0 8-16,-18 1 15,-16-9-15,-19 9 16,-25 8-16,-26-8 16,-35-1-16,-17 1 15</inkml:trace>
  <inkml:trace contextRef="#ctx0" brushRef="#br2" timeOffset="24703.22">11897 16895 0,'0'0'16,"0"0"-16,0 0 16,0-8-16,17-1 15,18 0-15,34 1 16,18-10-16,17 10 16,9-1-1,18-8-15,-10 8 16,-8 0-16,-9 9 15,0 0-15,-34 0 16,-9 0-16,-9-17 16,-35 17-16</inkml:trace>
  <inkml:trace contextRef="#ctx0" brushRef="#br2" timeOffset="25040.89">12583 16081 0,'0'0'16,"0"0"-16,0 0 16,0 0-16,0 0 15,17 17-15,27 18 16,8 0-16,17-1 15,18 18 1,8-8-16,-8-1 0,-9 0 16,-8-8-1,-9 0-15,-18-1 16,-8 1-16,-18 17 16,-17 26-16,-52 69 15,-69 35-15,-53 0 16,9-35-16,43-69 15,79-52-15</inkml:trace>
  <inkml:trace contextRef="#ctx0" brushRef="#br2" timeOffset="25860.99">14207 16280 0,'0'0'0,"0"0"16,0 0-16,0 0 16,0 0-16,0 0 15,17 0-15,0 9 16,27 0-16,25-1 16,9 1-16,18-9 15,-9 0 1,0 0-16,-18 0 15,-8 0-15,-9 0 16,-9 0-16,-17 9 16,0-1-16,-17 10 15,0-1-15,-18 18 16,-26 8-16,-8 26 16,-26 0-16,-10-8 15,1-9 1,-9 9-16,18-18 15,17-17-15,17 0 16,0 0-16,18-17 16,0-1-16,-1 1 15,18 0-15,0-9 16,0 0-16,9 0 16,34 8-1,18 1-15,9 0 16,34-9-16,9-9 15,-26 9-15,-9 0 16,-18 0-16,-16 0 16,-1 9-16,-17-1 15,0 1-15,-17 0 16,0-9-16,-9 8 16</inkml:trace>
  <inkml:trace contextRef="#ctx0" brushRef="#br2" timeOffset="26038.12">15422 16791 0,'0'0'0,"0"0"16,0 0 0,9 0-16,17 0 15,26 9-15,26-9 16,18-17-16,-27-1 15,-34 10-15</inkml:trace>
  <inkml:trace contextRef="#ctx0" brushRef="#br2" timeOffset="26636.62">16690 16583 0,'0'0'0,"0"0"16,0 0-16,-8-8 16,-1-10-16,0-8 15,0 0-15,-8 1 16,-9 7-16,0 1 15,0 0-15,-9 17 16,0 17-16,1 0 16,-1 18-1,0-9-15,18 0 16,0 0-16,17-9 16,0-8-16,0-1 15,17 1-15,0 0 16,1-9-16,8 0 15,8 0-15,1 17 16,17 0 0,0 27-16,-8 25 15,-9 26-15,-9 1 16,0-10-16,-9-8 16,-8-17-16,-9-9 15,0-9 1,-9-17-16,0 0 15,-8 0-15,0 0 16,-9-17-16,-1-1 16,1 1-16,0-18 15,-8-8-15,-1-9 16,0-9-16,18-17 16,17 0-16,0 35 15</inkml:trace>
  <inkml:trace contextRef="#ctx0" brushRef="#br2" timeOffset="27087.08">17394 16523 0,'0'0'0,"0"0"0,0 0 15,-9 0-15,0 0 16,-8 0-1,-18 0-15,-8 8 16,-1 10-16,-17 16 16,9 1-16,9 0 15,8-1-15,9 1 16,9-9-16,8 0 16,0-9-16,9-8 15,0 0 1,0-9-16,18-9 15,8 0-15,9 1 16,8-10-16,0 1 16,-17 0-16,1 8 15,-10 0-15,0 9 16,1 0-16,-1 0 16,-8 0-16,8 9 15,-8 0 1,8 8-16,0 0 15,1 1-15,-1 8 16,1-18-16,25-16 16,26-18-16,-25 0 15,-18 17-15</inkml:trace>
  <inkml:trace contextRef="#ctx0" brushRef="#br2" timeOffset="27304.1">17489 16384 0,'0'0'16,"0"0"-16,0 0 15,0 0-15,0 0 16,17-8 0,18 8-16,9-9 15,16 0-15,19 1 16,7-18-16,-7 0 15,-10-9-15,-8 9 16,-35 9-16</inkml:trace>
  <inkml:trace contextRef="#ctx0" brushRef="#br2" timeOffset="27568.84">17758 15951 0,'0'0'0,"0"0"16,0 0-16,0 18 16,0 33-16,-8 27 15,-1 44 1,-8 16-16,-1-16 16,10-10-16,-1-8 15,0-26-15,9-26 16,0-17-16,0-9 15,18-18-15,-1-16 16,9-18 0,-9 8-16</inkml:trace>
  <inkml:trace contextRef="#ctx0" brushRef="#br2" timeOffset="27919.08">18106 16644 0,'0'0'0,"0"0"16,0 0-16,0 0 15,0 0-15,0 9 16,0 8-16,17 0 16,0 1-1,1-1-15,16-8 16,10-1-16,17-8 16,-9-8-16,0-18 15,9-9-15,-18-8 16,1-1-1,-18-8-15,-18 18 16,1-1-16,-18 18 16,1 0-16,-10-1 15,-8 18-15,0 18 16,0 16-16,-9 18 16,9 9-16,9 17 15,26 8-15,34 1 16,53 8-16,69-26 15,251 35 1</inkml:trace>
  <inkml:trace contextRef="#ctx0" brushRef="#br2" timeOffset="-170886.04">12800 13171 0,'0'0'15,"0"0"-15,-9 0 16,0-9-16,-8 9 16,8 0-16,1 0 15,-1 0-15,9 0 16,0 0 0,0 0-16,0 0 15,26 0-15,26 0 16,35 18-16,35-1 15,51 0-15,10-8 16,-18 0-16,-9-9 16,-8 0-16,-44 0 15,-17 0-15,-27 0 16,-16 0 0,-27 8-16,-8-8 15</inkml:trace>
  <inkml:trace contextRef="#ctx0" brushRef="#br2" timeOffset="-170285.62">13000 13544 0,'0'0'16,"0"-9"-16,0-8 15,0-1-15,0 10 16,0-1-16,0 0 15,0 9-15,0 0 16,0-8 0,8 8-16,10 0 15,-1 0-15,9 0 16,9 0-16,0 8 16,-9 1-16,0 8 15,-18 1-15,1-1 16,0 9-16,-18 17 15,-8 9 1,-9-9-16,0-8 16,8-9-16,1-9 15,-1-8-15,10 0 16,-1-1-16,0 1 16,9 0-16,0-1 15,0-8-15,18 9 16,8 0-16,17-1 15,9 1 1,9-9-16,-9 0 16,0 0-16,9 9 15,0 8-15,-35-8 16</inkml:trace>
  <inkml:trace contextRef="#ctx0" brushRef="#br2" timeOffset="-170018.93">13547 13570 0,'0'0'16,"0"-9"-16,0 0 15,0 1-15,17-1 16,9 0-1,18 1-15,25-1 16,0-8-16,10 8 16,-19-8-16,-8 8 15,-8 9-15,-18 0 16,-17 9-16,-1-1 16</inkml:trace>
  <inkml:trace contextRef="#ctx0" brushRef="#br2" timeOffset="-169767.64">13694 13596 0,'0'0'15,"0"0"-15,0 0 16,0 0-16,0 0 16,0 8-1,0 35-15,0 9 16,-8 9-16,-1-9 15,9-9-15,0-17 16,0 0-16,0-8 16,0-10-16,0 1 15,0-9-15,0 0 16,17-17 0,-8 8-16</inkml:trace>
  <inkml:trace contextRef="#ctx0" brushRef="#br2" timeOffset="-169652.23">13903 13613 0,'0'0'15,"0"0"-15,0 0 16,0 0-16,17 8 16,0 36-16,9 25 15,-8 9-15,34 69 16,70 174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2-06T05:31:42.24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1650 5125 0,'0'0'0,"0"0"15,-17 0-15,8 0 16,0 0-16,0 0 15,1 0-15,-1 0 16,0 0-16,9 26 16,-34 18-16,-1 25 15,18 9 1,-9 17-16,-18 9 16,27-26-16,-1-17 15,10-9-15,-18-9 16,26-17-16,0-9 15,0-8-15,0 0 16,0-9-16,0 0 16,0-9-1,8 0-15</inkml:trace>
  <inkml:trace contextRef="#ctx0" brushRef="#br0" timeOffset="333.15">1633 5143 0,'0'0'0,"0"0"15,0 0-15,0 0 16,0 8 0,0 1-16,0 8 15,0 1-15,0 16 16,17 18-16,-8 18 16,8-1-1,0 0-15,1 0 0,-1-8 16,0 0-1,1-18-15,-1-17 16,-8 0-16,8-17 16,-17-1-16,0-8 15,18-17-15,-1-18 16,18-34-16,-9-52 16,0-26-16,9 8 15,-9 26-15,17 27 16,-26 42-16,-8 36 15</inkml:trace>
  <inkml:trace contextRef="#ctx0" brushRef="#br0" timeOffset="3069.95">2093 5593 0,'0'0'16,"0"0"-16,0 0 15,-9 0-15,9 0 16,0 0-16,0 0 15,0 0-15,0 0 16,0 0 0,9 0-16,-1 0 15,10 0-15,8-9 16,-9 1-16,1-1 16,8-8-16,-9-1 15,0 1-15,-8 0 16,0-1-1,-9 10-15,-9-1 16,0 0-16,-8 1 16,-9 8-16,0 0 15,0 17-15,0 0 16,8 9-16,1 9 16,17 8-16,17 1 15,1-1-15,51 9 16,27 0-1,-53-35-15</inkml:trace>
  <inkml:trace contextRef="#ctx0" brushRef="#br0" timeOffset="4049.34">2562 5576 0,'0'0'0,"0"0"16,0 0-16,0 0 16,0 0-16,0 0 15,0 8-15,0 1 16,0 0-16,0-9 15,8 0-15,10 0 16,-1 0-16,9-9 16,-8 0-16,-1 1 15,0-1 1,-8-8-16,0-1 16,-1 1-16,1 0 15,-18 8-15,1 0 16,-1 1-16,0 8 15,1 0 1,-10 8-16,1 10 16,-1-1-16,1 18 15,17 8-15,0-8 16,17-9-16,10 0 16,16 0-16,18-9 15,-18 0-15</inkml:trace>
  <inkml:trace contextRef="#ctx0" brushRef="#br0" timeOffset="4582.6">3474 5524 0,'0'0'0,"-9"-9"16,0 0 0,0 1-16,1-1 15,-1 0-15,0 9 16,1 0-16,-18 0 16,0 0-16,8 0 15,1 9-15,-9 8 16,0 9-16,-9 26 15,18 0 1,17-8-16,0-18 16,0 0-16,0-18 15,8 1-15,10-18 16,8-8-16,9-18 16,17-25-16,-9-27 15,0-25-15,-8-1 16,-17 18-1,-10 25-15,1 27 16,-9 17-16,0 17 16,0 9-16,-9 9 15,1 26-15,-10 34 16,10 35-16,8 0 16,8 0-16,10-18 15,-1-16 1,18-27-16,34 9 15,18-17-15,-52-27 16</inkml:trace>
  <inkml:trace contextRef="#ctx0" brushRef="#br0" timeOffset="4917.17">4715 4926 0,'0'0'0,"0"0"0,0 0 16,0 0 0,-8 0-16,-1 18 15,-8 16-15,-10 35 16,-16 27-16,0 8 15,-1-9-15,1 9 16,8-18-16,0-16 16,9-18-16,9-9 15,0-17-15,8-17 16,9-1 0,0-8-16,0-8 15,9-1-15</inkml:trace>
  <inkml:trace contextRef="#ctx0" brushRef="#br0" timeOffset="5151.6">4672 4909 0,'0'0'0,"0"0"16,0 9-16,17 17 16,1 17-16,8 35 15,0 17-15,0 0 16,0-17-16,0 0 15,-17-9-15,-1-8 16,1 0-16,0-18 16,-1-17-1,-8 0-15,0-17 16,-8 8-16,8-8 16,0-9-16</inkml:trace>
  <inkml:trace contextRef="#ctx0" brushRef="#br0" timeOffset="5331.75">4463 5394 0,'0'0'0,"0"0"15,0 0-15,9 0 16,9 0-16,16 9 16,1-1-16,17-8 15,0-8-15,18 8 16,34 8-16,-43 1 15</inkml:trace>
  <inkml:trace contextRef="#ctx0" brushRef="#br0" timeOffset="5699.14">5592 5091 0,'-8'-9'0,"-1"0"15,0 1-15,1-1 16,-1 0-16,0 1 16,1-1-16,-1 0 15,-8-8-15,-1 8 16,-8 1-16,0 8 15,-17 17 1,-1 0-16,1 27 16,-9 16-16,17 10 15,9-1-15,17-8 16,9-1-16,18 1 16,-1-18-16,26 9 15,18-9 1,43-17-16,-8-17 15,-61-18-15</inkml:trace>
  <inkml:trace contextRef="#ctx0" brushRef="#br0" timeOffset="12717.24">6608 5039 0,'0'0'15,"0"-9"-15,0 9 16,0 0-16,0 0 15,0 0-15,0 0 16,0 0-16,0 0 16,0 26-16,-8 26 15,-1 43-15,0 18 16,1-9 0,-1 0-16,0-26 15,9-26-15,0-9 16,0-17-16,0-9 15,0 1-15,0-10 16,0-8-16</inkml:trace>
  <inkml:trace contextRef="#ctx0" brushRef="#br0" timeOffset="13364.4">6600 5099 0,'0'0'0,"0"0"16,0 0-16,0-8 15,0-1-15,0 0 16,0 1-16,0-1 15,0 0-15,8 1 16,10-1 0,16-8-16,1 8 15,0 0-15,17 9 16,-9 0-16,1 9 16,-18 0-16,0-1 15,-9 1-15,-8 0 16,0 8-16,-9 0 15,-9 1-15,-8 16 16,-9 1 0,-9-9-16,0 0 15,18-9-15,-1-8 16,1 0-16,8-1 16,9 1-16,0 0 15,0-1-15,9 10 16,8-1-1,18 0-15,0 18 16,8-9-16,1 0 16,-10 8-16,-8-8 15,-8 0-15,-9 9 16,-1 8-16,-16 1 16,-10-1-16,-8-8 15,-9-1-15,-8-8 16,8 0-16,-8-17 15,8 0 1,9-9-16,9 0 16,8 0-16,9 0 15</inkml:trace>
  <inkml:trace contextRef="#ctx0" brushRef="#br0" timeOffset="13747.66">7320 5636 0,'0'0'0,"0"0"16,0 0-16,0 0 15,0 0 1,0 9-16,0 8 15,-8 18-15,-1 17 16,-8 9-16,17-1 16,8-8-16,10-26 15</inkml:trace>
  <inkml:trace contextRef="#ctx0" brushRef="#br0" timeOffset="14597.38">7972 5429 0,'0'-9'0,"0"0"16,0 1-16,17-1 15,9 9-15,9 0 16,26-9-16,8 1 16,-8 8-16,-9-9 15,0 0-15,0-8 16,0 0-16,0-9 15,-17 8 1</inkml:trace>
  <inkml:trace contextRef="#ctx0" brushRef="#br0" timeOffset="14780.53">8432 5065 0,'0'0'0,"0"0"0,-9 17 16,1 18-1,-1 43-15,0 17 16,1 26-16,-10 9 16,18-43-16,0-18 15,0-17-15,9-17 16,0-9-16,-1-18 16</inkml:trace>
  <inkml:trace contextRef="#ctx0" brushRef="#br0" timeOffset="15062.75">8797 5550 0,'0'0'0,"0"0"16,0 0-16,-9 8 15,9 18-15,0 9 16,0 0-16,0-9 16,17 0-16,1 0 15,-1-9 1,0-8-16,1-1 15,17-16-15,8-18 16,-17 0-16,-17 8 16,-1 1-16,-16-9 15,-18 9-15,0-1 16,0 1-16,-1 8 16,10 9-16,17 0 15,0 0 1,0 0-16</inkml:trace>
  <inkml:trace contextRef="#ctx0" brushRef="#br0" timeOffset="15596.61">10160 5030 0,'-9'-9'0,"1"1"16,-10-10 0,1 10-16,0-1 15,-10 9-15,1 0 16,0 0-16,0 17 15,0 18-15,0 34 16,9 18-16,-1 8 16,10-8-16,-1-9 15,9 0 1,0-18-16,0-16 16,0-18-16,0-9 15,0-8-15,-9-1 16,1-8-16,-1-8 15,0-1 1,-8 0-16,-18-17 16,-17 9-16,17 0 15,9 8-15,9 9 16,8 0-16,9 0 16,0 0-16,9-9 15,17 1-15,17-18 16,36 0-16,7-18 15,-7 10-15,-45 25 16</inkml:trace>
  <inkml:trace contextRef="#ctx0" brushRef="#br0" timeOffset="15813.69">10464 4944 0,'0'0'0,"0"0"15,0 0-15,0 0 16,0 0 0,0 17-16,-9 26 15,1 26-15,-10 27 16,1-1-16,-1-8 16,1-9-16,0 8 15,17-25-15,17-1 16,0-25-16</inkml:trace>
  <inkml:trace contextRef="#ctx0" brushRef="#br0" timeOffset="16066.17">10603 5506 0,'0'0'0,"0"0"0,0 0 15,0 0 1,0 0-16,0 0 16,0 18-16,0-1 15,0 9-15,0 0 16,0 0-16,0-9 16,0-8-16,0 0 15,0-18-15,0 0 16,0 9-1</inkml:trace>
  <inkml:trace contextRef="#ctx0" brushRef="#br0" timeOffset="16181.25">10638 5099 0,'0'0'16,"0"0"-16,0 0 16,0 0-16,0 9 15,17 8 1,-8-8-16</inkml:trace>
  <inkml:trace contextRef="#ctx0" brushRef="#br0" timeOffset="16667.41">10985 5411 0,'0'0'15,"0"0"-15,0 0 16,0 0-16,0 18 16,9 7-16,-1 27 15,1 26-15,-18 9 16,1 8 0,-1 1-16,0-10 15,1-17-15,-1-25 16,0-10-16,1-8 15,8-17-15,0 0 16,0-9-16,-9-9 16,0-26-16,9-43 15,0-34-15,18-18 16,-1 35 0,9 25-16,0 18 15,0 18-15,0 16 16,9 1-16,-9 8 15,0 9-15,-9 0 16,1 9-16,-10 0 16,1 8-16,-18 9 15,1 9 1,-1-9-16,-8 0 16,-1-18-16,10 1 15,8-9-15</inkml:trace>
  <inkml:trace contextRef="#ctx0" brushRef="#br0" timeOffset="17263.34">11923 5489 0,'-9'0'0,"-8"0"15,-1 0-15,10 0 16,-1 9-16,9-1 16,0 1-16,0 0 15,0-9-15,0 0 16,0 0-16,17-9 15,9-8 1,9-18-16,0-8 16,0-9-16,-9 9 15,0 8-15,-9 9 16,-8 9-16,-1-1 16,1 18-16,-9 0 15,18 18-15,-1 25 16,0 9-1,1 17-15,-1 0 16,9 1-16,-17-18 16,-1-9-16,1-17 15,8-17-15,1-9 16,-1 0-16</inkml:trace>
  <inkml:trace contextRef="#ctx0" brushRef="#br0" timeOffset="17432.72">12296 4779 0,'0'0'15,"0"0"-15,0 0 16,0 0-16,0 0 16,0 0-16,9 0 15,8-9-15,-8 9 16</inkml:trace>
  <inkml:trace contextRef="#ctx0" brushRef="#br0" timeOffset="17716.39">12426 5221 0,'0'0'0,"0"0"0,0 0 15,0 0-15,0 0 16,18 0-16,17 0 16,25 0-1,10-9-15,-1 0 16,9 1-16,1-10 15,16-8-15,-8-8 16,-52 25-16</inkml:trace>
  <inkml:trace contextRef="#ctx0" brushRef="#br0" timeOffset="17950.38">12930 4995 0,'0'-8'0,"0"8"15,0 0-15,0 0 16,-9 0-16,1 17 16,-18 26-16,0 35 15,-9 26 1,9-8-16,8-10 16,18 1-16,0-18 15,18-17-15,-1-9 16,18-17-16,52-26 15,269-52-15</inkml:trace>
  <inkml:trace contextRef="#ctx0" brushRef="#br0" timeOffset="79735.25">1858 6840 0,'0'0'0,"0"0"0,0 0 16,0 0-16,-8 18 15,-1 25-15,0 17 16,1 10-16,-1 8 15,0-9 1,-8-8-16,8-1 0,9-16 16</inkml:trace>
  <inkml:trace contextRef="#ctx0" brushRef="#br0" timeOffset="80386.32">1693 6762 0,'0'0'0,"0"0"16,0-8-16,0-1 16,-17-8-16,0-1 15,8 1-15,-17 8 16,8 9-16,10 0 16,-10 0-16,1 0 15,-9 9-15,0 8 16,9 1-16,-9 16 15,-9 1 1,9 34-16,17 9 16,9 9-16,0-9 15,9-18-15,8 10 16,9-1-16,18-9 16,-18 1-16,8-18 15,18-17-15,1 0 16,16-8-1,9-10-15,-26-16 16,9-10-16,0-8 16,0-17-16,-9 0 15,0-9-15,-17-9 16,-1-25-16,-16 8 16,-18 8-16,-9-8 15,-17 9 1,-9 0-16,-8 0 15,-35 8-15,-9 18 16,9 8-16,-9 18 16,17 25-16,1 10 15,-1-1-15,1 26 16,34-8-16</inkml:trace>
  <inkml:trace contextRef="#ctx0" brushRef="#br0" timeOffset="83518.37">3447 6814 0,'0'-8'0,"0"-1"0,0 9 15,0 0-15,-8 0 16,-1 0-16,0 0 16,1 26-16,-1 26 15,-8 43-15,-1 18 16,1-1-16,8-8 15,1-17 1,-1-27-16,0-16 16,1-10-16,-1-8 15,9-17-15,9 8 16,-1-8-16</inkml:trace>
  <inkml:trace contextRef="#ctx0" brushRef="#br0" timeOffset="84034.13">3421 6788 0,'-8'-8'16,"-1"-10"-16,0 10 16,9-1-16,0 0 15,0 1-15,9-1 16,8 0-1,9 1-15,27 8 16,7 0-16,1 0 16,-9 0-16,-8 0 15,-18 8-15,0 1 16,-18 8-16,1 1 16,-18 16-16,-17 18 15,-17 9 1,8-1-16,0-16 15,1-1-15,16-17 16,1 0-16,17-9 16,0 1-16,9-1 15,8 0-15,18 9 16,8 9-16,1-9 16,-1 0-1,-17 0-15,0-9 16,-17 9-16,0 9 15,-18-1-15,0 1 16,-17 0-16,0-9 16,0 0-16,-9 0 15,9-9 1,9-8-16,-1 8 16,1-8-16,17-1 15</inkml:trace>
  <inkml:trace contextRef="#ctx0" brushRef="#br0" timeOffset="84323.06">4047 7464 0,'0'0'0,"0"0"16,0 0-16,0 8 15,0 10-15,0-1 16,0 0-16,8 1 15,10-1-15,-1 9 16,9-9-16,9-8 16,0 0-16,-9-9 15,0-9 1,0 0-16,-18 1 16,1-1-16,0-17 15,-18 0-15,-17-17 16,-17 8-16,-9 0 15,34 18-15</inkml:trace>
  <inkml:trace contextRef="#ctx0" brushRef="#br0" timeOffset="84684.9">3152 6390 0,'0'0'0,"0"0"15,0 0-15,26 0 16,18-9 0,25 9-16,18-8 15,17-1-15,9 0 16,0 1-16,-18-1 16,-8 0-16,0 9 15,9 0-15,-62 0 16</inkml:trace>
  <inkml:trace contextRef="#ctx0" brushRef="#br0" timeOffset="85037.08">3873 6000 0,'-9'0'15,"9"0"-15,0 0 16,0 0-16,0 0 16,0 0-16,0 17 15,18 9-15,-1 9 16,9 0-16,26 25 16,9-8-1,-26-26-15</inkml:trace>
  <inkml:trace contextRef="#ctx0" brushRef="#br0" timeOffset="85667.64">4872 7074 0,'0'0'0,"0"0"16,0 17-16,0 9 15,0 18-15,0 8 16,-9 0-16,9 0 16,0-9-1,0-17-15,0-9 16,0-8-16,0-9 16,0 0-16</inkml:trace>
  <inkml:trace contextRef="#ctx0" brushRef="#br0" timeOffset="86033.68">4924 6875 0,'0'0'0,"0"0"15,0 0-15,0 0 16,17 17-16,0 0 16,9 18-16,1 8 15,-1 1-15,-9-10 16,0 10-1,-8-1-15,0 0 16,-1-17-16,1 0 16,-9-8-16,0-10 15,0 1-15,0-9 16,0-9-16,17 1 16,1-1-16,-1-8 15,9-1-15,0 1 16,-8 8-16,-1 9 15,9 0 1,0 18-16,0-1 16,0 0-16,0 1 15,0-1-15,-8 0 16,8 1-16,8-1 16,-7-17-16</inkml:trace>
  <inkml:trace contextRef="#ctx0" brushRef="#br0" timeOffset="86450.45">6574 6424 0,'-9'0'0,"0"0"16,1 0-16,-1 0 16,0 0-16,1 0 15,-1 0-15,0 18 16,-17 8-16,0 8 16,-9 10-1,1-1-15,16-8 16,-8-1-16,9-8 15,17-17-15</inkml:trace>
  <inkml:trace contextRef="#ctx0" brushRef="#br0" timeOffset="86617.2">6435 6364 0,'0'0'0,"0"0"15,17 0-15,0 17 16,1 0-16,8 18 15,0 0-15,0-1 16,9 10-16,-9 8 16,-9-18-16</inkml:trace>
  <inkml:trace contextRef="#ctx0" brushRef="#br0" timeOffset="87300.98">6235 7204 0,'0'-9'16,"0"1"-16,0-1 16,0 0-16,0 9 15,0 0-15,0 0 16,9 0-16,8 0 15,18-8-15,8-1 16,9 0-16,9 1 16,-9-1-1,9 0-15,8-8 16,-25 0-16,-9 8 16,-9 0-16,-18 9 15,1 0-15,-9 0 16,-9 0-16,1 18 15,-18-1-15,-18 18 16,-17-1 0,1 10-16,-1 8 15,-9 0-15,18-1 16,0-7-16,17-18 16,9 0-16,9-9 15,0-8-15,17-1 16,0 1-16,0-9 15,8 0-15,27-9 16,26 1 0,8-10-16,-8 1 15,0 0-15,-9 8 16,-9-8-16,1 8 16,-18 9-16,0 0 15,0 0-15,-17 9 16</inkml:trace>
  <inkml:trace contextRef="#ctx0" brushRef="#br0" timeOffset="88083.45">7824 7221 0,'-9'-8'0,"-17"-18"16,0 0-16,0 0 16,0 8-16,9 1 15,-1 0-15,1 17 16,0 0-16,-9 8 16,0 10-1,0 16-15,0 18 16,8 0-16,9 0 15,9-8-15,0-10 16,9-8-16,0-17 16,8-1-1,1-16-15,16-10 16,18-33-16,9-27 16,0-26-16,-9-9 15,-9 0-15,-16 10 16,-10 33-16,-8 27 15,-1 17-15,-8 26 16,0 0-16,-8 17 16,-1 35-16,-8 44 15,-1 33 1,1-7-16,17-18 16,0-18-16,0-34 15,0-9-15,8-17 16,1-17-16,9 0 15,-1-9-15,-8-9 16</inkml:trace>
  <inkml:trace contextRef="#ctx0" brushRef="#br0" timeOffset="88248.89">8145 7195 0,'0'0'0,"0"9"15,0 8-15,-8 18 16,8-9-16,-9 0 15,9 0-15,0-17 16,0-1-16,0-8 16,0 0-1,9-8-15,-1 8 16</inkml:trace>
  <inkml:trace contextRef="#ctx0" brushRef="#br0" timeOffset="88635.37">8137 6693 0,'0'0'15,"0"0"-15,0 0 16,0 9 0,8 8-16,1 0 15,8 1-15,1-1 16,-1 0-16,9 1 16,0-10-16,0 1 15,-8 0-15,8 17 16,-9 8-1,0-8-15,1 9 0,-1 17 16,1 8 0,-1 1-16,-8 0 15,-1-9-15,1-9 16,-9-8-16,0-9 16,0-9-16,0-9 15,0 1-15,0-9 16,0 0-16,0-9 15,9-16 1,8-10-16,9-8 16,0-9-16,0 17 15,18 0-15,-1 1 16,-17 16-16</inkml:trace>
  <inkml:trace contextRef="#ctx0" brushRef="#br0" timeOffset="89103.28">8831 7204 0,'0'0'15,"-8"0"-15,-1 0 16,0 0-16,9 0 16,0 0-16,0 0 15,0 0-15,9 0 16,8-9-16,1 1 16,8-18-16,9 0 15,-9-9 1,0 0-16,-18 1 15,1-1-15,-9 9 16,-9 9-16,1-1 16,-1 1-16,-17 17 15,0 0-15,0 17 16,0 9-16,-9 18 16,9-1-1,9 9-15,8-9 16,9 1-16,0-10 15,17-8-15,1 0 16,16-8-16,18-10 16,-8-8-1</inkml:trace>
  <inkml:trace contextRef="#ctx0" brushRef="#br0" timeOffset="89700.11">9431 6883 0,'0'0'16,"0"0"-16,0 0 16,0 0-16,-9 0 15,0 0-15,1 0 16,-19 9-16,1 8 15,-8 18-15,-1 0 16,0 17-16,18 0 16,-1-9-1,18 0-15,0 1 16,0-1-16,18-8 16,-1-9-16,1 0 15,8-18-15,26 1 16,26-18-16,-17 1 15,-35 8-15</inkml:trace>
  <inkml:trace contextRef="#ctx0" brushRef="#br0" timeOffset="89916.48">9674 7213 0,'-9'-9'0,"0"0"16,1 9-16,8 0 15,0 0 1,0 0-16,8-8 16,10-1-16,-1-8 15,18-9-15,17 0 16,17-26-16,1 8 16,-27 10-16,-25 25 15</inkml:trace>
  <inkml:trace contextRef="#ctx0" brushRef="#br0" timeOffset="90133.23">9873 6537 0,'0'0'0,"0"17"16,-8 9-16,-1 26 15,0 18 1,-17 34-16,0 17 15,9-9-15,0-16 16,-1-18-16,18-18 16,0-8-16,0-9 15,9-8-15,0-26 16</inkml:trace>
  <inkml:trace contextRef="#ctx0" brushRef="#br0" timeOffset="90321.51">10151 7239 0,'-8'0'0,"-1"0"16,0 0-16,1 17 15,-1 0-15,0 1 16,1-1-16,8 0 16,0-8-16,0 0 15,0-9 1,0-9-16,8 0 15,1 1-15</inkml:trace>
  <inkml:trace contextRef="#ctx0" brushRef="#br0" timeOffset="90456.8">10186 6511 0,'0'0'0,"0"0"16,0 0-1,0 17-15,0 1 16,0 8-16,9 8 15,-1 1-15,-8-18 16</inkml:trace>
  <inkml:trace contextRef="#ctx0" brushRef="#br0" timeOffset="91149.6">10612 6909 0,'-9'0'0,"0"9"15,1 8-15,-1 1 16,-17 16-16,0 1 16,0 8-16,8 1 15,10-1 1,8 0-16,0-8 16,8 0-16,10-9 15,-1 0-15,0-18 16,18 1-16,0-18 15,0 1-15,8-18 16,0 0-16,1-18 16,-18-16-16,-17 8 15,-9 0 1,-9 17-16,0 18 16,1-1-16,-1 10 15,0 8-15,0 0 16,1 0-16,-1 8 15,0 10-15,9-10 16,0 1-16,0 0 16,0-1-1,18 1-15,-1 0 16,18-1-16,0-8 16,8 9-16,0-9 15,-16 0-15,-1 0 16,-9 9-16,-8-1 15,-1 1-15,1 0 16,-9-1 0,0 1-16,0 0 15,0-9-15,0 0 16,0 0-16,0-9 16,17-8-16,1-9 15,-1 8-15,0 1 16,1 0-16,-1 17 15,1 8-15,16 10 16,1 16 0,0 18-16,8-8 15,9-1-15,0-8 16,-8-18-16,-27-17 16</inkml:trace>
  <inkml:trace contextRef="#ctx0" brushRef="#br0" timeOffset="99837.14">12366 6927 0,'0'0'0,"0"0"16,0 0-16,0 0 15,0 0 1,0 0-16,0 0 15,0 0-15,0 0 16,0 0-16</inkml:trace>
  <inkml:trace contextRef="#ctx0" brushRef="#br0" timeOffset="100001.25">12235 7386 0,'0'0'0,"0"0"16,0 0-16,0 0 16,26-9-16,1 0 15,-10 9-15</inkml:trace>
  <inkml:trace contextRef="#ctx0" brushRef="#br0" timeOffset="100431.27">13321 6476 0,'0'0'0,"0"0"16,0 0-16,0 0 16,0 0-16,0 0 15,0 0 1,0 0-16,-9 9 16,1 17-16,-10 17 15,-8 18-15,-9 8 16,9 1-16,0-1 15,0 0-15,9-8 16,-1-18-16,18-17 16,0 0-16,0 0 15,18-9 1,-1 1-16,9-1 16,9-8-16,0-1 15,8 1-15,35 8 16,-26 1-16</inkml:trace>
  <inkml:trace contextRef="#ctx0" brushRef="#br0" timeOffset="100864.48">13825 6970 0,'0'0'15,"0"0"-15,0 0 16,0 0-16,0 0 15,0 0-15,-9-9 16,0 1 0,0 8-16,1 0 15,-10 0-15,1 0 16,-9 17-16,0 0 16,0 9-16,0 0 15,9 0-15,8 0 16,-9 0-16,18 0 15,0-17 1,9 0-16,9-9 16,-1-9-16,9 0 15,0 1-15,-9-10 16,-8 10-16,0 8 16,-1 0-16,1 0 15,0 8-15,8 1 16,0 8-16,1 1 15,8 8 1,0 0-16,17-9 16,9-8-16,-34-1 15</inkml:trace>
  <inkml:trace contextRef="#ctx0" brushRef="#br0" timeOffset="101165.59">14241 6883 0,'0'0'0,"0"0"16,0 0-16,0 0 15,0 18-15,9-1 16,8 18-16,-8 8 16,0 0-16,-1 1 15,1-10 1,-9 1-16,-9-9 15,1 0-15,8-17 16,0-1-16,0 1 16,0-9-16,0-9 15,0-17-15,17-17 16,9-18 0,26 1-16,9 8 15,-35 34-15</inkml:trace>
  <inkml:trace contextRef="#ctx0" brushRef="#br0" timeOffset="101814.33">14702 6883 0,'0'0'16,"0"0"-16,0 0 16,0 0-16,0 0 15,-9 18-15,0-1 16,1 18 0,-1-1-16,0 1 15,1-9-15,-1 0 16,0 0-16,0-17 15,9-1-15,0 1 16,0-9-16,0-9 16,0 1-16,9-18 15,9-18-15,-1 1 16,0 8 0,1 9-16,-10 9 15,1 8-15,0 9 16,-1 0-16,-8 0 15,0 18-15,0-1 16,9 9-16,-9 0 16,0-9-16,0-8 15,0 0 1,0-9-16,0-9 16,17 0-16,1-17 15,8-8-15,9-1 16,-1 0-16,-8 18 15,0 0-15,-17 17 16,0 0-16,-1 0 16,1 17-1,0 9-15,-1 9 16,1-9-16,0 0 16,0-9-16,-1-8 15,18-1-15,-8-8 16,-10 0-16</inkml:trace>
  <inkml:trace contextRef="#ctx0" brushRef="#br0" timeOffset="102748.01">15501 6875 0,'0'0'0,"-9"0"15,-9-9-15,1 9 16,8-8-16,1 8 16,-1 0-16,0 0 15,1 0-15,-1 0 16,0 17-1,-8 0-15,0 18 16,-1 8-16,18-8 16,0-1-16,0-8 15,0 0-15,18-8 16,-1-1 0,0-8-16,1-1 0,-1-16 15,9-1 1,0-17-16,0 0 15,-17-9-15,0-8 16,-18 8-16,0 1 16,1 16-16,-10 1 15,1 8-15,8 9 16,9 0-16,0 0 16,0 0-1,0 0-15,17 0 16,10 0-16,7 9 15,10 8-15,16 1 16,-16 16-16,-1 1 16,-17 0-16,0-9 15,-8 0-15,-10 0 16,1 0 0,-9 0-16,0 0 15,-9-9-15,9-8 16,0-1-16,0-8 15,0-17-15,0-35 16,18-17-16,8 8 16,9 9-16,8 9 15,-17 25-15</inkml:trace>
  <inkml:trace contextRef="#ctx0" brushRef="#br0" timeOffset="103543.88">16464 6771 0,'0'0'0,"0"0"0,0 0 15,0 0-15,0 26 16,0 26 0,-8 52-16,-1 34 15,-8 18-15,-1-26 16,10-26-16,-10-17 16,10-35-16,-1-9 15,0-17-15,1-9 16,-1-8-16,9-9 15,0-9 1,-9-43-16,0-43 16,1-35-16,16-17 15,10 26-15,-1 25 16,9 27-16,0 17 16,9 17-16,0 9 15,0 9-15,-1 17 16,1 0-16,-9 0 15,0 17 1,0 1-16,-17 16 16,-18 1-16,0 8 15,-17-8-15,0-9 16,9 0-16,0-17 16,-1-1-16,18 1 15,0-9-15</inkml:trace>
  <inkml:trace contextRef="#ctx0" brushRef="#br0" timeOffset="103848.03">16873 6736 0,'0'0'0,"0"0"0,0 9 16,17 8-1,0 9-15,1 0 16,-1 9-16,-8 8 15,-1 0-15,1 1 16,0-18-16,-9 0 16,0-9-16,0-8 15,0-1-15,0 1 16,0-9-16,0-9 16,0 1-1,0-18-15,17-18 16,18 1-16,0 8 15,-1 1-15,18-1 16,-8 9-16,-27 26 16</inkml:trace>
  <inkml:trace contextRef="#ctx0" brushRef="#br0" timeOffset="104480.95">17368 6858 0,'0'0'15,"0"0"-15,-9 0 16,0 0-16,9 0 15,0 0-15,0 0 16,0 8-16,0 1 16,9-1-1,8 1-15,1 0 16,8-1-16,8 1 16,1-18-16,0 1 15,-9-1-15,0-8 16,0 0-16,-17-1 15,-1 1-15,-8 0 16,-8-1-16,-10 1 16,-8 17-1,0 0-15,-9 17 16,1 1-16,-1 16 16,0 18-16,18 0 15,0-9-15,17 1 16,0-1-16,17-8 15,0-9 1,35-9-16,27 9 16,-36-17-16</inkml:trace>
  <inkml:trace contextRef="#ctx0" brushRef="#br0" timeOffset="112696.05">18201 6840 0,'0'-8'16,"0"-1"-16,0 0 16,0 1-16,0-1 15,0-8-15,0-1 16,0 1-16,0 0 16,-9 8-16,1-8 15,-1 8-15,0 9 16,-17 0-16,0 0 15,0 17 1,0 1-16,0 16 16,0 1-16,9 17 15,-1-9-15,18 0 16,18 1-16,-1-18 16,0 0-16,1 0 15,17-9 1,-9 9-16,-9-17 15</inkml:trace>
  <inkml:trace contextRef="#ctx0" brushRef="#br0" timeOffset="113079.67">18227 6935 0,'0'0'0,"0"0"15,0 0 1,0 0-16,0 0 15,18 9-15,-1 0 16,18-9-16,8-9 16,9 0-16,0-8 15,-8 0-15,-1-9 16,-17 9-16,0-1 16,-8 10-1,-10-1-15,1 9 16,0-9-16,-18 1 15,0-1-15,1 0 16,-1 9-16,0 0 16,1 0-16,-10 9 15,1 8-15,8 1 16,9 16 0,0 9-16,0 1 15,9-1-15,0-8 16,8-9-16,0 0 15,9-9-15,-8-8 16</inkml:trace>
  <inkml:trace contextRef="#ctx0" brushRef="#br0" timeOffset="113481.7">19165 6788 0,'0'-8'0,"0"-1"16,-9 0-16,1 1 16,-1-1-16,0 0 15,1 1 1,-1 8-16,0 0 16,1 0-16,-1 0 15,-8 8-15,-1 1 16,9 8-16,9-8 15,0 8-15,0 1 16,0-1-16,9 0 16,-9 1-1,0-1-15,0 0 16,0-8-16,0-1 16,-9 10-16,1-10 15,-10 10-15,-8-10 16,0 1-16,9-9 15,8 0-15,1 0 16,8 0-16,8-9 16,1 9-1</inkml:trace>
  <inkml:trace contextRef="#ctx0" brushRef="#br0" timeOffset="113829.33">19521 6832 0,'0'-9'0,"0"0"15,0 1-15,0-1 16,-9 0 0,1 9-16,-1-8 15,0 8-15,-8 0 16,-9 0-16,9 0 16,-1 0-16,1 8 15,-1 1-15,10 8 16,-1 1-16,9-1 15,0 0 1,9 9-16,-1 0 16,1 0-16,0-9 15,-9 9-15,-9-8 16,0-1-16,1 0 16,-1 1-16,-8-10 15,-1 1-15,10 0 16,-1-9-1,0 8-15</inkml:trace>
  <inkml:trace contextRef="#ctx0" brushRef="#br0" timeOffset="114019.07">19599 6892 0,'0'0'0,"0"0"0,0 17 15,-8 9 1,-1 0-16,0 0 15,1 0-15,8-8 16,0-10-16,0 1 16,0-9-16,0-9 15,0 1-15,8-18 16,-8 0-16,9 8 16</inkml:trace>
  <inkml:trace contextRef="#ctx0" brushRef="#br0" timeOffset="114111.4">19625 6424 0,'0'0'0,"0"0"15,0 0-15,0 0 16,0 0-16,0 9 16,9 0-16,-9-9 15</inkml:trace>
  <inkml:trace contextRef="#ctx0" brushRef="#br0" timeOffset="114779.62">19842 6866 0,'0'0'0,"0"0"16,0 0-16,-8 0 16,-1 17-1,0 9-15,-8 9 16,17 0-16,0 8 15,9-8-15,-1-1 16,10 1-16,-1-9 16,9-17-16,0-1 15,0-16-15,0-1 16,0-8 0,0-9-16,0-9 15,-17-8-15,0-1 16,-9 10-16,-9 16 15,0 1-15,1 0 16,8 17-16,0 0 16,0 0-16,0 0 15,0 0 1,0 0-16,0 0 16,17 0-16,0 8 15,1 1-15,-1 8 16,9 9-16,0 9 15,0-9-15,-17 0 16,0 0-16,-1-9 16,-8-8-16,0 0 15,0-1 1,0-8-16,18-8 16,8-10-16,0-16 15,0-1-15,0 0 16,0 18-16,-9 0 15,1 8-15,-1 9 16,1 0-16,-1 17 16,18 18-1,-1 0-15,1-1 16,17-8-16,35 0 16,-35-17-16</inkml:trace>
  <inkml:trace contextRef="#ctx0" brushRef="#br0" timeOffset="123696.07">31331 5558 0,'0'0'15,"0"0"-15,0 0 16,0 0-16,0 0 16,0 0-16,0 0 15,0 0-15,0 0 16,0 9-16,0 0 16,0 8-16,0 0 15,0 1 1,0 16-16,9 1 15,-1 0-15,1-1 16,-9 1-16,0 8 16,0 1-16,0-10 15,0 9-15,0-8 16,0 8-16,0 1 16,9-1-1,-9-8-15,0 8 16,0 0-16,0 1 15,0-1-15,0 9 16,0 0-16,0 0 16,0-9-16,0 0 15,0 1-15,0-1 16,0-8 0,0-1-16,-9 1 15,9 0-15,-9-1 16,1 1-16,8 8 15,0 0-15,0 1 16,-9-1-16,9 0 16,0-8-16,0 8 15,0 1-15,0-10 16,0 1 0,0 8-16,0 0 15,0 1-15,9-1 16,-1 0-16,1 1 15,0-1-15,-1 0 16,-8 1-16,0-10 16,0 1-16,0-9 15,0 0 1,0 0-16,0-9 16,0 0-16,0 1 15,0-10-15,0-8 16,0-8-16,0-1 15,0 9-15</inkml:trace>
  <inkml:trace contextRef="#ctx0" brushRef="#br0" timeOffset="124077.43">31105 7758 0,'0'0'0,"0"0"15,0 0-15,18 0 16,16 18-1,1-1-15,8 0 16,-8 18-16,0-1 16,0 1-16,-1 0 15,-8-9-15,1 0 16,-19-9-16,1-8 16,0-1-16,-1-8 15,10-17-15,-1-44 16,26-94-16,18-36 15,78-181 1</inkml:trace>
  <inkml:trace contextRef="#ctx0" brushRef="#br0" timeOffset="124693.55">32017 6450 0,'0'0'15,"0"0"-15,0 0 16,0 35-16,0 26 16,0 17-16,-9 8 15,1 1 1,-10-9-16,1-18 16,8-8-16,1-26 15,-10 0-15,1-8 16,8-10-16</inkml:trace>
  <inkml:trace contextRef="#ctx0" brushRef="#br0" timeOffset="125177.4">32034 6295 0,'0'0'0,"0"0"16,0 0-16,9-9 15,8 0-15,1 1 16,8-1-16,0-8 16,0 8-16,0 9 15,0 0 1,9 9-16,-9 8 16,0 0-16,-17 1 15,-1 8-15,-16 0 16,-10 8-16,-8 1 15,-17-1-15,-1 10 16,1-10-16,-1-8 16,10 0-1,16 0-15,18-8 16,0-1-16,9 0 16,8 9-16,18 9 15,17 0-15,-8-9 16,-1 0-16,-8-9 15,-9-8-15,-17-1 16,-1 1 0,-16 8-16,-10 0 15,-8 1-15,0-1 16,-17 0-16,-18-8 16,17 0-16,18-1 15,0-16-15,18 8 16</inkml:trace>
  <inkml:trace contextRef="#ctx0" brushRef="#br0" timeOffset="125569.58">32703 6780 0,'0'0'0,"0"0"0,0 0 16,0 0 0,0 0-16,0 0 15,-9 0-15,1 0 16,-10 8-16,1 10 16,0-1-16,8 0 15,9 1-15,0 16 16,9-8-1,-1 0-15,10-9 16,-1-8-16,26-9 16,1-9-16,-18 1 15,-17-1-15,-1 0 16,1-8-16,-18-9 16,-8-8-16,-18-1 15,-8 0-15,-27 9 16,-17 0-1,44 18-15</inkml:trace>
  <inkml:trace contextRef="#ctx0" brushRef="#br0" timeOffset="125943.8">31817 5931 0,'0'0'15,"0"0"-15,0 0 16,18 0-16,25 0 16,35 0-16,9 8 15,9-8-15,-1-8 16,9-1-16,-8 1 16,-18-1-1,-17 0-15,-18 1 16,-25-1-16,-10 9 15,-8 0-15</inkml:trace>
  <inkml:trace contextRef="#ctx0" brushRef="#br0" timeOffset="126143.18">32390 5593 0,'0'0'16,"0"0"-16,18 0 15,8 26-15,26 17 16,0 9-16,9 9 16,-18 0-16,-8-1 15,-9 1-15,-17-1 16,-1-34 0</inkml:trace>
  <inkml:trace contextRef="#ctx0" brushRef="#br0" timeOffset="133576.6">6591 8087 0,'-9'-8'0,"1"-1"15,-1 0-15,9 9 16,-9 0-16,1 0 16,-1 0-1,-8 9-15,-10 17 16,-25 26-16,-8 35 16,-1 16-1,9 1-15,0 0 0,17-8 16,0-18-16,18-9 15,-1-26 1,1 0-16,17-17 16,0 0-16,17 0 15,9-17-15,9 0 16,26-18-16,0 0 16,0 1-16,-18-1 15,0-8-15,-17 8 16,9 0-16,-9 1 15,-17-1-15</inkml:trace>
  <inkml:trace contextRef="#ctx0" brushRef="#br0" timeOffset="134042.51">7147 8503 0,'0'0'0,"0"0"16,0 0-16,0 0 16,0 0-16,0 0 15,-9 0-15,0 0 16,-17 0-16,-17 17 16,-9 1-16,8 8 15,-8 8-15,0 1 16,17 8-1,1 9-15,16-8 16,18-1-16,0-17 16,18-9-16,-1 9 15,0-17-15,18-9 16,0-18-16,8-8 16,1 0-1,-18 1-15,0 7 0,-9 1 16,-8 0-1,0 17-15,-9 0 16,0 0-16,0 0 16,8 17-16,10 9 15,8 0-15,8 0 16,1 0-16,9-18 16,16-16-16,1-10 15,-43 1 1</inkml:trace>
  <inkml:trace contextRef="#ctx0" brushRef="#br0" timeOffset="134378.1">7485 8624 0,'-8'0'16,"8"0"-16,0 0 15,0 0-15,0 0 16,0 18-16,8-1 16,1 18-16,8 8 15,-8 0-15,0-8 16,0-9 0,-9 0-16,0-9 15,0 0-15,0-8 16,0 0-16,0-9 15,0-9-15,8-26 16,18-17-16,9-8 16,8-1-16,1 18 15,8 17 1,-35 17-16</inkml:trace>
  <inkml:trace contextRef="#ctx0" brushRef="#br0" timeOffset="135379.01">7989 8520 0,'0'0'0,"0"0"15,0 0-15,0 0 16,0 0-16,0 9 16,0 8-16,0 18 15,-9 8-15,1 9 16,-1-8-1,0-1-15,1-8 16,-1-10-16,0-7 16,1-10-16,8 1 15,0 0-15,0-9 16,0-9-16,0 0 16,0 1-16,17-18 15,0 0-15,1 0 16,8-9-16,0 9 15,0 9 1,-9 17-16,1 0 16,-1 0-16,0 17 15,1 1-15,-10 16 16,1 1-16,0-9 16,-9-9-16,0 0 15,0-8-15,0 0 16,0-1-1,0-8-15,8-8 16,10-18-16,-1 0 16,18-17-16,0 8 15,-1 0-15,-8 1 16,0 16-16,1 1 16,-10 17-16,-8 0 15,-1 0 1,1 9-16,0 8 15,-1 0-15,-8 18 16,9-9-16,-9 0 16,9-9-16,-9-8 15,17-18-15,0 1 16</inkml:trace>
  <inkml:trace contextRef="#ctx0" brushRef="#br0" timeOffset="137441.44">8918 8624 0,'0'0'0,"0"0"15,0 0-15,0 0 16,0 0-16,0 0 15,0 0-15,-8 0 16,-1 9 0,0 8-16,0 1 15,1 16-15,-1 10 16,9-1-16,0 0 16,9-17-16,8 0 15,1-9-15,-1-8 16,9 0-16,9-18 15,-1 0-15,-8-17 16,1 0 0,-10 0-16,-8 1 15,-9 7-15,-9 1 16,0 0-16,-8-1 16,-1 1-16,1 8 15,0 9-15,8-8 16,0-1-1,1 9-15</inkml:trace>
  <inkml:trace contextRef="#ctx0" brushRef="#br0" timeOffset="137725.18">9248 8581 0,'0'0'0,"0"0"15,0 0-15,9 17 16,8 1-16,1 16 15,8 10 1,-9-1-16,-8 0 16,-1-17-16,1 0 15,-9-9-15,0-8 16,0 0-16,0-1 16,0 1-16,0-9 15,0-9-15,0 1 16,9-18-1,8-17-15,18-9 16,8 0-16,9 17 16,-26 18-16</inkml:trace>
  <inkml:trace contextRef="#ctx0" brushRef="#br0" timeOffset="139691.04">11115 8269 0,'0'0'0,"9"0"16,-9-8-1,9-1-15,-1-8 16,1-9-16,0 8 15,-1-8-15,-8 0 16,-8 0-16,-1 9 16,0 0-16,1-1 15,-1 18-15,-17 0 16,0 18 0,-9 8-16,9 52 15,-9 43-15,9-9 16,18 1-1,-1-9-15,9-17 0,-9-18 16,0-9-16,1-16 16,8-1-16,-9-17 15,0-9-15,1-8 16,-1 0 0,-8-9-16,-9-9 15,-9-8-15,0-27 16,0-8-16,18 18 15,-18 8-15,1 9 16,-1-1-16,18 10 16,-1-1-16,1 0 15,17 9 1,0 0-16,0 0 16,17-8-16,27-1 15,25-17-15,27-9 16,-18 18-16,-44 8 15</inkml:trace>
  <inkml:trace contextRef="#ctx0" brushRef="#br0" timeOffset="140024.13">11202 8572 0,'0'0'0,"0"0"0,0 0 15,0 0-15,17 18 16,1-1 0,8 18-16,0-1 15,-17 10-15,-1-1 16,-16-17-16,-1 0 16,0 0-16,1-9 15,-1-8-15,0-1 16,0-8-16,9 0 15,0-8 1,0-1-16,9-17 16,17-17-16,9-9 15,8 0-15,1 9 16,-18 17-16,0 17 16,-17 9-16</inkml:trace>
  <inkml:trace contextRef="#ctx0" brushRef="#br0" timeOffset="140440.37">11610 8650 0,'0'0'0,"0"0"16,0 0-16,0 0 15,0 9-15,18 8 16,16 1-1,1-10-15,0 1 16,-1 0-16,10-18 16,-1 0-16,1-8 15,-10-9-15,-7 9 16,-10-9-16,-8 0 16,-1 0-16,-16 8 15,-1 1-15,-8 0 16,-10 17-1,1 0-15,-8 17 16,-1 9-16,0 9 16,0 17-16,9 8 15,9-8-15,17-8 16,0-19-16,17 1 16,1-8-16,17-10 15,8-16 1,9-10-16,-35 10 15</inkml:trace>
  <inkml:trace contextRef="#ctx0" brushRef="#br0" timeOffset="141140.44">12522 8390 0,'0'0'0,"0"0"16,0 0-16,0-8 15,0-1-15,0 9 16,-9-9-16,1 1 16,-10 8-16,-8 0 15,0 0-15,0 17 16,-17 0 0,8 9-16,0 0 15,18-8-15,-1-10 16,18 1-16,0 0 15,0-9-15,0 0 16,18 0-16,-1 0 16,9 0-1,0 0-15,0 8 16,-8 10-16,-10 16 16,1 18-16,-9 44 15,-9 8-15,-8 8 16,-9 18-16,9-9 15,-1-34 1,18-9-16,0-26 16,0-9-16,9-17 15,0-17-15,-1-1 16,-8-8-16,9-8 16,0-10-16,-1-25 15,-16-26-15,-10-9 16,1 9-16,0 17 15,-1 0-15,10 17 16,-1 18-16,0-1 16,9 1-1,0 8-15,0 1 16,9-1-16,0 9 16</inkml:trace>
  <inkml:trace contextRef="#ctx0" brushRef="#br0" timeOffset="141299.2">13173 8858 0,'0'0'16,"0"0"-16,0 0 15,18 9-15,-10-1 16</inkml:trace>
  <inkml:trace contextRef="#ctx0" brushRef="#br0" timeOffset="142240.13">14424 8183 0,'0'0'0,"0"0"15,0 0-15,0 0 16,0 0-16,17 17 16,0 0-16,18 1 15,0-10-15,17 1 16,-9-18 0,10 1-16,-1-18 15,-9 0-15,0 0 16,-8-9-16,-9 0 15,-17 1-15,-9 8 16,-9 8-16,1 1 16,-18 8-16,-1 9 15,-16 18 1,-9 8-16,0 17 16,17 0-16,9 9 15,9 18-15,8-10 16,9-17-16,17-8 15,1-9-15,8 0 16,9-17 0,25-1-16,10-16 15,-27 8-15</inkml:trace>
  <inkml:trace contextRef="#ctx0" brushRef="#br0" timeOffset="142623.59">14024 8676 0,'0'0'0,"0"0"0,0 0 16,0 0-16,0 0 16,18 0-1,16 0-15,36 0 16,34-8-16,35-1 16,9 0-16,17-8 15,-9 0-15,-8-1 16,-36 1-16,-16 8 15,-18-8-15,-26 8 16,-17 1 0,-26 8-16,-1 0 15,1 8-15</inkml:trace>
  <inkml:trace contextRef="#ctx0" brushRef="#br0" timeOffset="144123.94">14207 8875 0,'0'0'0,"0"0"16,0 0-16,0 0 16,8 0-16,10 0 15,-1 0-15,9 0 16,18 9-16,-1 0 15,0-1-15,-8 1 16,0 0 0,-9-1-16,0 1 0,-9 0 15,-8-1 1,0 1-16,-1 0 16,1-1-16,-9 1 15,0 0-15,0-1 16,0-8-16,0 9 15,0-9-15,0 0 16,0 0-16,0 0 16,0 0-1,0 0-15,0 0 16,0 0-16,0 0 16,0 0-16,0 0 15,0 0-15,0 0 16,0 0-16,0 0 15,0 0-15,0 0 16,0 0-16,9 9 16,-9 8-1,0 0-15,0 1 16,0 8-16,0 0 16,-9 0-16,0-9 15,9 0-15,-8-8 16,8 0-16,0-1 15,0-8 1,0 0-16,0-8 16,0-1-16,0-17 15,17-9-15,0-8 16,1 0-16,17-9 16,-9 17-16,8 0 15,1 18-15,8 0 16,-8 17-16,-9 0 15,-17 17-15,0 0 16,-1 18 0,1 8-16,0-8 15,-9 0-15,-9-1 16,9-8-16,0 0 16,0-17-16,0 0 15,0-9-15,0 0 16,0-9-16,17-8 15,9-18 1,9-8-16,0-1 16,8 1-16,-17 8 15,0 18-15,0 0 16,-8 17-16,-1 0 16,1 17-16,-1 0 15,0 18-15,-8 0 16,0 17-1,-1-9-15,1 0 16,0-17-16,8 0 16,0-17-16,27-26 15,8-9-15,-35 17 16</inkml:trace>
  <inkml:trace contextRef="#ctx0" brushRef="#br0" timeOffset="144392.54">15926 8356 0,'0'0'0,"0"0"16,0 17-16,0 9 15,0 17 1,0 27-16,-9 8 15,1 8-15,-10-8 16,1-9-16,0-8 16,-1-18-16,9-17 15,9-17-15,0 0 16,0-9-16,9 0 16</inkml:trace>
  <inkml:trace contextRef="#ctx0" brushRef="#br0" timeOffset="144894.46">15995 8183 0,'0'0'0,"0"0"0,0 0 16,0 0 0,0 0-16,0 0 15,18 0-15,-1-9 16,1 0-16,16 9 15,1 0-15,8 0 16,1 0-16,-1 9 16,-17 0-1,0 8-15,-17 0 16,-9 9-16,-17 26 16,-27 9-16,1 8 15,-9-8-15,0-9 16,17-9-16,0-8 15,18-9-15,-1 0 16,18-9 0,0 0-16,0 1 15,18-1-15,-1 0 16,18 1-16,8 8 16,-8-9-16,-9 0 15,-17-8-15,0-1 16,-9 10-16,-9-1 15,-9 0-15,-8 9 16,-17 0-16,0 0 16,-1-17-1,9 0-15,1-1 16,16-8-16,18 0 16,0 0-16</inkml:trace>
  <inkml:trace contextRef="#ctx0" brushRef="#br0" timeOffset="145340.15">16490 8668 0,'0'0'16,"0"0"-16,0 0 15,0 0-15,-8 8 16,-1 10-16,9-1 16,0 18-16,0-1 15,0 1-15,17-9 16,1 0-16,8-9 15,9-8 1,-1-1-16,10-8 16,-1-8-16,1-18 15,-18 0-15,0 0 16,-18 0-16,1-9 16,-18 1-16,-17 16 15,-17 1-15,-18 17 16,-17 9-1,-18 17-15,-16 8 16,51-8-16</inkml:trace>
  <inkml:trace contextRef="#ctx0" brushRef="#br0" timeOffset="146273.1">17333 8382 0,'0'0'0,"0"0"16,0 0-16,0 0 15,0 0-15,17 0 16,9 0-16,26 8 15,9 1-15,0-9 16,0-9 0,-9 1-16,-9-1 15,1 9-15,-10-9 16,-25 1-16</inkml:trace>
  <inkml:trace contextRef="#ctx0" brushRef="#br0" timeOffset="146472.79">17454 8598 0,'0'0'16,"0"0"-16,0 0 16,9 0-16,8 9 15,27 0-15,17-1 16,-1-8-16,1 0 15,0-8 1,8-1-16,18 9 16,-52 0-16</inkml:trace>
  <inkml:trace contextRef="#ctx0" brushRef="#br0" timeOffset="147573.04">18722 7732 0,'0'0'0,"0"0"16,0 0-16,0 0 15,0 0-15,0-8 16,0-1-16,0 0 15,0 1-15,0-1 16,0 9-16,-8 0 16,-1 0-1,-9 17-15,-8 9 16,-8 35-16,-10 17 16,10 0-16,-1-18 15,17-8-15,18-8 16,0-18-16,9-9 15,8-8-15,1-1 16,17-16-16,8-10 16,0-8-16,10 0 15,7 9 1,-8 0-16,-8 17 16,-9 0-16,-1 17 15,1 0-15,8 1 16,1-1-16,-9-8 15,-1-1-15,1 1 16,0-18 0,0 1-16,-9-10 15,0-16-15,0-10 16,-18-16-16,1-10 16,-18 10-16,1 8 15,-10 17-15,1 9 16,0 18-16,8 8 15,9 0-15</inkml:trace>
  <inkml:trace contextRef="#ctx0" brushRef="#br0" timeOffset="148023.79">19686 7949 0,'0'0'0,"0"0"16,0 0-1,0 0-15,0 0 0,0 0 16,0 0-16,0 8 15,9 10 1,-1-1-16,-8 0 16,0 1-16,0 16 15,0 1-15,-8 0 16,8-9-16,0 0 16,0-9-16,0 0 15,0 1 1,0-10-16,0 1 15,0 0-15,17-1 16,18 1-16,0-9 16,8 0-16,0 0 15,-8 0-15,-9 0 16,0-9-16,-17 9 16</inkml:trace>
  <inkml:trace contextRef="#ctx0" brushRef="#br0" timeOffset="152038.54">18470 8590 0,'0'0'0,"0"0"0,0 0 16,0 0-16,0 0 16,0 0-16,0 0 15,0 0-15,26 0 16,35 0-16,35 0 15,43-9 1,26 9-16,8-9 16,-8 1-16,-17-1 15,-26 0-15,-18 9 16,-17 0-16,-35 0 16,-9 0-16,-17 9 15,-17 0-15</inkml:trace>
  <inkml:trace contextRef="#ctx0" brushRef="#br0" timeOffset="152572.13">18687 8849 0,'0'0'0,"0"0"16,0 0-16,0 0 16,9 0-16,9 0 15,16 0-15,27 9 16,0 0-1,-9 8-15,-9 0 16,1 1-16,-18-1 16,-9 0-16,-8 1 15,-18 8-15,0 8 16,-8 1-16,-18 0 16,1 8-16,8-8 15,8-9 1,1 0-16,-1-9 15,1-8-15,8-1 16,9 1-16,0 0 16,9-1-16,8 1 15,18-1-15,17 1 16,0 0-16,9-9 16,9-9-16,8 0 15,-17-8 1,-1 0-16,-7-18 15,-36 27-15</inkml:trace>
  <inkml:trace contextRef="#ctx0" brushRef="#br0" timeOffset="152806.21">19478 8936 0,'0'0'15,"0"0"-15,0 0 16,0 0-16,17 0 16,0 0-16,18 0 15,0 0 1,0 0-16,17-9 16,-9 1-16,1-1 15,-18 9-15,8 0 16,-16 0-16</inkml:trace>
  <inkml:trace contextRef="#ctx0" brushRef="#br0" timeOffset="153055.17">19608 8962 0,'0'0'15,"0"0"-15,0 0 16,0 0-16,0 0 15,0 9-15,0 8 16,0 18-16,0-1 16,-9 10-16,1-1 15,-1 0 1,0 1-16,9-18 16,0 0-16,0-18 15,0 9-15,9-8 16,-9 0-16</inkml:trace>
  <inkml:trace contextRef="#ctx0" brushRef="#br0" timeOffset="153221.76">19756 9049 0,'0'0'0,"0"0"16,0 0-16,0 0 15,0 17-15,0 18 16,17 25-1,9 1-15,-17 0 0,8-10 16,0-33 0</inkml:trace>
  <inkml:trace contextRef="#ctx0" brushRef="#br0" timeOffset="186983.44">1502 10166 0,'0'0'0,"0"0"0,0 0 16,0 0-16,18 0 16,16 9-16,18 8 15,1 0-15,-1 1 16,0-1 0,-35 0-16,9 0 15,-26 1-15,9 8 16,-18 8-16,-17 27 15,-17 8-15,-1-8 16,1 0-16,8-18 16,0 0-16,9-8 15,9-9 1,17 0-16,0-9 16,0 0-16,9 1 15,8-1-15,18 0 16,17 1-16,17-10 15,1 1-15,-1 0 16,-8-9-16,-35 0 16,-8 0-1</inkml:trace>
  <inkml:trace contextRef="#ctx0" brushRef="#br0" timeOffset="187600.3">1650 9949 0,'0'-8'16,"-17"-1"-16,8 0 15,-9-8-15,-8 8 16,0 9 0,-17 0-16,0 18 15,-1 16-15,-25 10 16,8 16 0,-9 27-16,18-9 0,9 26 15,-1 34-15,1-16 16,26-27-16,17-9 15,17 1 1,9 0-16,18-9 16,-1-18-16,9 1 15,26-18-15,35-17 16,9-9-16,8-17 16,0-17-16,-8-9 15,-18-17-15,9-9 16,-18 0-1,-16 0-15,-19 0 16,-16 0-16,-10-26 16,-7-26-16,-19 9 15,-16-9-15,-19-9 16,-7 9-16,-18 27 16,0 16-16,8 9 15,-17 0-15,1 17 16,-1 9-1,-9 9-15,-8 8 16,-17 18-16,60 8 16</inkml:trace>
  <inkml:trace contextRef="#ctx0" brushRef="#br0" timeOffset="189732.91">3812 10530 0,'0'0'16,"-9"-9"-16,1 0 15,-1 1-15,0-1 16,1 0-16,-10 1 15,10-1-15,-10 0 16,-8 1-16,0 8 16,0 8-1,-17 27-15,-9 34 16,17 1-16,9 8 16,9-18-16,17 1 15,8-9-15,1-18 16,8-16-16,9-10 15,18-25-15,8-18 16,0-8-16,0-18 16,-9 1-1,-17 17-15,-8 8 16,-9 18-16,-1-1 16,-8 18-16,0 9 15,0 17-15,0 9 16,9 16-16,8 1 15,1-8-15,16-1 16,45-8 0,-1-35-16,-52 0 15</inkml:trace>
  <inkml:trace contextRef="#ctx0" brushRef="#br0" timeOffset="190266.41">4446 10547 0,'0'0'0,"0"0"16,0 0-16,0 0 16,0 0-16,0 0 15,-9 0-15,1 0 16,-10 0-16,-8 0 15,0 17 1,-17 1-16,-1 16 16,1 10-16,8 8 15,1-1-15,16-7 16,18 8-16,0-18 16,9-16-16,0-10 15,8-8 1,0-8-16,18-18 15,8-18-15,10-25 16,-1-35-16,-9-8 16,0 8-16,-16-9 15,-10 26-15,-8 44 16,-1 9-16,-8 16 16,0 1-16,-8 17 15,-1 0 1,0 26-16,-17 26 15,0 60-15,0 36 16,9-1-16,17-35 16,0-16-16,8-18 15,10-26-15,34 0 16,0-35-16,-26-26 16</inkml:trace>
  <inkml:trace contextRef="#ctx0" brushRef="#br0" timeOffset="190719.9">5106 10573 0,'0'0'0,"0"0"16,0 0-16,0 0 16,0 0-1,-9 0-15,1 0 16,-10 0-16,-8 9 15,-8 8-15,-1 18 16,0 8-16,0 9 16,1 0-16,16-9 15,10 0-15,8-8 16,0-9 0,8-17-16,10-9 15,-1-9-15,18-8 16,17-27-16,0-25 15,9-26-15,-9 0 16,-17-1-16,-9 1 16,-18 8-16,1 35 15,0 18-15,-9 17 16,0 17 0,-9 0-16,0 25 15,1 53-15,-10 61 16,1 26-16,8 8 15,18-43-15,8-44 16,9-25-16,-17-44 16</inkml:trace>
  <inkml:trace contextRef="#ctx0" brushRef="#br0" timeOffset="191249.79">6469 10443 0,'-8'-9'0,"-1"1"0,0-1 16,1-8 0,-1 8-16,-8 9 15,-9 0-15,0 9 16,-18 8-16,1 18 16,-1 8-16,1 9 15,8-9-15,18 1 16,-1-18-1,18 0-15,0-18 16,0 1-16,18 0 16,8-27-16,26-16 15,0-10-15,-9 1 16,-8 8-16,-9 18 16,-8 0-16,-10 17 15,1 0-15,0 8 16,-1 18-16,1 9 15,0 17 1,8-9-16,0 1 16,1-19-16,17 1 15,-9-8-15,-18-10 16</inkml:trace>
  <inkml:trace contextRef="#ctx0" brushRef="#br0" timeOffset="196944.11">7885 10495 0,'0'0'16,"0"0"-16,0 0 15,0 0-15,0 0 16,0 0-16,-9-9 16,-8 1-16,-1-1 15,1 0 1,8 1-16,1-1 15,-1 0-15,0 1 16,1-1-16,-1 0 16,-8 1-16,-9 8 15,-1 0-15,-7 0 16,-1 17-16,0 0 16,9 18-16,9 8 15,0 1 1,17-1-16,8 0 15,1-8-15,8-9 16,-8 0-16,0-9 16,-1 0-16,1-8 15,-9 8-15,-9 1 16,-8-1-16,-9 9 16,-9 0-1,0-9-15,1 1 16,8-10-16,17-8 15,9 0-15</inkml:trace>
  <inkml:trace contextRef="#ctx0" brushRef="#br0" timeOffset="197499">7937 10530 0,'0'0'15,"0"0"-15,0 0 16,0 0-16,0 17 15,0 9-15,0 9 16,-9 8-16,1 0 16,-1 0-16,0-17 15,1 0 1,-1-8-16,0-10 16,9 1-16,0 0 15,0-9-15,0-9 16,9 0-16,8-25 15,18-10-15,0 1 16,-1 9-16,-8 8 16,1 8-1,-1 18-15,-9 0 16,-8 18-16,-1-1 16,-8 9-16,-8 9 15,-1-10-15,0 1 16,1 0-16,-1-8 15,9-10 1,0 1-16,0-9 16,0 0-16,17-9 15,9-17-15,18-17 16,-1-9-16,1 18 16,-18 16-16,0 1 15,0 17-15,-9 9 16,0 8-16,1 0 15,-1 18-15,1-9 16,-1 0 0,0 0-16,1-9 15,25-8-15,-17-1 16</inkml:trace>
  <inkml:trace contextRef="#ctx0" brushRef="#br0" timeOffset="198331.99">8892 10564 0,'0'0'15,"0"-8"-15,0-1 16,-9 9-16,1 0 16,-1 0-16,0 0 15,-17 0-15,-8 17 16,-18 9-16,-1 9 15,19 8 1,-1-8-16,18-9 16,-1 0-16,10 0 15,8-9-15,0-8 16,0-1-16,17-8 16,18-8-16,-1-1 15,-8-8-15,0-1 16,1 10-1,-10 8-15,-8 0 16,-1 0-16,1 8 16,8 10-16,1-1 15,-1 9-15,0 0 16,1-9-16,-1-8 16,18 0-16,0-18 15,17-17 1,0 0-16,0-26 15,9-26-15,-18 0 16,-8 9-16,-9 0 16,-17 17-16,-1 17 15,1 18-15,-9-1 16,0 18-16,0 0 16,-9 9-16,1 43 15,-10 35 1,1 17-16,17-9 15,0 0-15,9-17 16,8-17-16,0-27 16,1-16-16,25-18 15,18-18-15,17-34 16,0-17-16,9-35 16,0-34-1,-9-27-15,-17 9 16,-26 35-16,-9 34 15,-18 35-15,1 18 16,0 16-16,-9 10 16,-9 8-16,-8 17 15,-18 44-15,-9 60 16,-8 26 0,18 18-16,16-18 15,18-26-15,18-17 16,8 0-16,17-35 15,18-25-15,-18-18 16</inkml:trace>
  <inkml:trace contextRef="#ctx0" brushRef="#br0" timeOffset="199947.97">11211 10556 0,'0'0'0,"0"0"16,0 0-16,0 0 16,0 0-16,0-9 15,-9 0-15,0 1 16,-17-1 0,-8 0-16,-10 9 15,-8 0-15,-17 18 16,-1 16-16,18 1 15,0 8-15,17 1 16,0-1-16,18 0 16,17-17-16,0 0 15,0-17 1,17-1-16,1 1 16,8-18-16,26-8 15,0-9-15,-9-9 16,1 1-16,-9 8 15,-9 9-15,-18-1 16,1 18-16,0 0 16,-1 0-1,1 18-15,8 8 16,1 8-16,-1 9 16,18 18-16,17 8 15,9-25-15,8-27 16,-17-17-16,-26-9 15</inkml:trace>
  <inkml:trace contextRef="#ctx0" brushRef="#br0" timeOffset="200348.81">12018 10469 0,'0'0'0,"0"0"0,-8-9 15,-1 1-15,0 8 16,-8 0 0,-9 0-16,-9 0 15,-8 17-15,-1 18 16,10 8-16,-1 0 16,9 9-16,8 0 15,10 0-15,16 0 16,10-9-16,16 1 15,19-18 1,25 0-16,26-35 16,-35 0-16</inkml:trace>
  <inkml:trace contextRef="#ctx0" brushRef="#br0" timeOffset="201681.21">12939 10252 0,'0'0'0,"0"0"15,0 0-15,0 0 16,0 0-16,0 9 15,8 17 1,1 35-16,0 51 16,-9 18-16,-9 17 15,0-8-15,1-35 16,-1-35-16,0-25 16,9-18-16,0-18 15,-8-25-15,8 0 16</inkml:trace>
  <inkml:trace contextRef="#ctx0" brushRef="#br0" timeOffset="202134.83">12991 10218 0,'0'0'0,"0"0"16,9-9-16,17 1 15,8 8 1,18 0-16,1 8 15,-1 1-15,-9 0 16,-17-1-16,0 1 16,-17-1-16,0 10 15,-18 8-15,-26 8 16,-8 10-16,-9-1 16,0 0-16,17 1 15,0-10 1,18-8-16,-1 0 15,18 0-15,0 0 16,18-8-16,8 8 16,8 0-16,10-1 15,-1 1-15,-17 0 16,0-8-16,-17-1 16,0 0-1,-18 1-15,0 8 16,-17 8-16,-8 1 15,-18 0-15,17-9 16,0 0-16,9-18 16,9 1-16,-1 0 15,18-1-15,-8-16 16,8-1 0</inkml:trace>
  <inkml:trace contextRef="#ctx0" brushRef="#br0" timeOffset="202365.05">13937 10703 0,'0'0'0,"0"0"16,0 9-16,9 16 15,8 10-15,1 26 16,-9 8-16,-18-8 16,0-9-1,0-26-15</inkml:trace>
  <inkml:trace contextRef="#ctx0" brushRef="#br0" timeOffset="203479.25">14927 10729 0,'0'0'0,"0"0"0,0 0 16,0 17-1,0 9-15,9 35 16,0-1-16,-1-8 15,-8-17-15,0-26 16,0-1-16,-17-16 16,8-1-16</inkml:trace>
  <inkml:trace contextRef="#ctx0" brushRef="#br0" timeOffset="203648.18">15162 10278 0,'0'0'0,"0"0"16,0 9-16,17 17 15,9 43 1,35 35-16,-26-34 16</inkml:trace>
  <inkml:trace contextRef="#ctx0" brushRef="#br0" timeOffset="203880.7">15292 10911 0,'0'0'0,"0"0"15,0 0-15,0 0 16,0 0-16,0-9 16,0 0-16,9-17 15,8-17 1,9 0-16,0 8 16,-8 1-16,-1 16 15,0 1-15,1 17 16,-1 0-16,0 17 15,10 1-15,-1 7 16,0 1 0,-9 0-16,0-8 15,9-10-15,-8 1 16</inkml:trace>
  <inkml:trace contextRef="#ctx0" brushRef="#br0" timeOffset="204764.47">16560 10478 0,'0'0'0,"0"0"16,0 0-16,17 0 15,18 0-15,0 8 16,17 10-1,-9 8-15,1 0 16,-18 0-16,0 0 16,-18 0-16,1 0 15,-18 8-15,1 1 16,-10-1-16,1-8 16,0 0-16,-1 0 15,1-17 1,17 0-16,0-9 15,0-9-15,9-8 16,17-18-16,8-17 16,10-17-16,-1 0 15,-8 17-15,-9 17 16,-9 9-16,-8 9 16,0 17-1,-9 0-15,0 0 16,-9 26-16,0 17 15,-8 9-15,8 0 16,1 9-16,8-18 16,0 0-16,17-17 15,26 0 1,18-17-16,-26-9 0</inkml:trace>
  <inkml:trace contextRef="#ctx0" brushRef="#br0" timeOffset="204997.61">17359 10677 0,'0'0'0,"0"0"15,0 0-15,0 0 16,0 0-16,17 9 15,9-9-15,26 0 16,9-9-16,9 0 16,-1-8-1,-8-9-15,-35 9 16</inkml:trace>
  <inkml:trace contextRef="#ctx0" brushRef="#br0" timeOffset="205464.09">18219 10556 0,'0'0'0,"0"0"15,-9 0-15,0 0 16,0 0-16,1 0 16,-1 0-16,-26 26 15,1 8-15,-1 10 16,0-1-16,18 0 15,-1-17-15,18 0 16,0 0-16,9-17 16,8-9-1,27-18-15,8-16 16,17-27-16,-8-17 16,0-8-16,0-10 15,-18-8-15,-8 18 16,-18 25-16,-8 27 15,-9 16-15,0 1 16,-9 17 0,1 0-16,-10 17 15,-8 27-15,-8 25 16,7 26-16,1 18 16,9-18-16,17-8 15,0-18-15,0-26 16,9-17-16,-1-9 15,27-17 1,0 9-16</inkml:trace>
  <inkml:trace contextRef="#ctx0" brushRef="#br0" timeOffset="205661.09">18748 10582 0,'0'0'15,"0"8"-15,0 10 16,0 25-16,0 18 16,0-1-16,0-8 15,0-17-15,0-9 16,0-18-16,0-8 16,0 0-16,0 0 15</inkml:trace>
  <inkml:trace contextRef="#ctx0" brushRef="#br0" timeOffset="206030.7">18991 10330 0,'0'0'0,"0"0"0,0 0 15,18 18-15,8 8 16,9 8-1,-1 10-15,1 16 16,-9 1-16,0-9 16,-17-9-16,-1 1 15,1-1-15,-9-17 16,0 0-16,0-18 16,0 1-1,0 0-15,0-9 16,0-9-16,0 0 15,0-8-15,9-9 16,8-17-16,18 8 16,0 1-16,-1-1 15,1 9-15,0 9 16,0-9-16,-9 8 16,-9 10-1</inkml:trace>
  <inkml:trace contextRef="#ctx0" brushRef="#br0" timeOffset="206514.67">19643 10573 0,'0'0'0,"0"0"15,0 0-15,0 0 16,0 0 0,17 0-16,9 0 15,9-9-15,0 1 16,8-1-16,0-8 15,-17-1-15,0 1 16,-17 0 0,0-1-16,-9 1 15,-9 0-15,0-1 16,-17 18-16,0 0 16,-17 18-16,0-1 15,-1 26-15,1 9 16,8 9-16,18-9 15,-1 0-15,18-9 16,9 0-16,8-17 16,18-17-1,17 0-15,26-9 16,-17-9-16,-35 9 16</inkml:trace>
  <inkml:trace contextRef="#ctx0" brushRef="#br0" timeOffset="206781.05">20363 10426 0,'0'0'15,"0"0"-15,0 0 16,-8 0-16,-1 8 16,-17 10-16,-9 16 15,1 10-15,7-1 16,10 0-16,0 1 15,8-10-15,9 1 16,0-9 0,17 0-16,1-9 15,17-8-15,17-1 16,-9-8-16,-8-8 16,-18 8-16</inkml:trace>
  <inkml:trace contextRef="#ctx0" brushRef="#br0" timeOffset="206999.3">20459 10469 0,'0'0'0,"0"0"16,0 0-16,0 0 15,26 0-15,17-9 16,36 1-1,16-10-15,1-8 16,-18-8-16,0-10 16,0 1-16,-26 8 15,-8 1-15,-18 8 16</inkml:trace>
  <inkml:trace contextRef="#ctx0" brushRef="#br0" timeOffset="207216.72">20876 10027 0,'0'0'0,"0"0"16,0 0-16,-9 9 15,0 34-15,-17 35 16,9 26-16,-9 17 16,9 1-1,-1-36-15,1-25 16,8-9-16,9-18 15,0-8-15,0-17 16,9-9-16,0 9 16</inkml:trace>
  <inkml:trace contextRef="#ctx0" brushRef="#br0" timeOffset="207432.18">21049 10573 0,'0'0'15,"0"9"-15,0 8 16,-8 18-16,8 8 16,0 0-16,0-17 15,0-17-15,0-1 16,0-8 0,0-8-16,0-18 15,8-26-15,-16-17 16,8 34-16</inkml:trace>
  <inkml:trace contextRef="#ctx0" brushRef="#br0" timeOffset="207530.08">21136 10097 0,'0'0'0,"0"0"15,0 0-15,0 0 16,0 17 0,-8 18-16,8-18 15</inkml:trace>
  <inkml:trace contextRef="#ctx0" brushRef="#br0" timeOffset="208046.91">21362 10547 0,'0'0'0,"0"0"15,-9 17-15,1 18 16,-1 8-16,9 1 15,0-1-15,9-17 16,-1-9-16,10-8 16,-1-1-1,0-8-15,1-8 16,-1-1-16,1-17 16,-10-8-16,1-1 15,0 0-15,-9 18 16,0 0-16,0 8 15,0 0-15,0 9 16,0 0 0,8 0-16,10 0 15,16 0-15,1 18 16,-9-1-16,0 0 16,0 1-16,0 8 15,-17 0-15,0-9 16,-1 0-16,1 0 15,8-8 1,1 0-16,8-18 16,17 0-16,27-17 15,-1-8-15,-8 17 16,-18 8-16,1 9 16,-9 26-16,8 17 15,-8-8-15,-18-27 16</inkml:trace>
  <inkml:trace contextRef="#ctx0" brushRef="#br0" timeOffset="-197334.87">29325 13414 0,'0'0'0,"0"0"16,0 0-16,0 0 15,0 0-15,0 0 16,-9 0-16,1 0 16,-1 0-1,-17 17-15,-9 26 16,-34 18-16,-18 34 16,-17 18-16,0 25 15,-1 10-15,1 7 16,9 1-16,16-8 15,1-27-15,26-17 16,0-26 0,9-18-16,8-16 15,9-18-15,8-9 16,1-8-16,17-1 16,0-8-16,0-8 15,0 8-15</inkml:trace>
  <inkml:trace contextRef="#ctx0" brushRef="#br0" timeOffset="-197016.32">28170 14514 0,'0'0'15,"0"0"-15,0 0 16,0 0-1,-9 0-15,9 0 16,-8 0-16,-1 17 16,0 0-16,1 18 15,-10 8-15,1 9 16,0 17-16,-1-8 16,10 0-16,-1-18 15,9 0 1,0-17-16,0-8 15,9-10-15,17-25 16,52-35-16,69-69 16,1-9-16,-79 86 15</inkml:trace>
  <inkml:trace contextRef="#ctx0" brushRef="#br0" timeOffset="-196034.05">29603 13171 0,'0'0'0,"0"0"0,0 0 16,0 0-16,0 0 16,0 0-1,9-9-15,8 1 16,0-10-16,27-16 15,17-18-15,8-26 16,18-17-16,8-1 16,18-25-16,0-9 15,-17 26-15,-18 18 16,-9 16 0,-17 18-16,-17 18 15,-9 17-15,-8-1 16,-10 1-16,1 8 15,-9 9-15,0 0 16,0 0-16,0 0 16,-9-8-16,9 8 15,-8-9-15,8 9 16,0 0 0,0 0-16,0 0 15,0 0-15,0 0 16,0 0-16,-9-9 15,0 9-15,1 0 16,-1 0-16,0 0 16,-17 0-1,-26 18-15,-9-1 16,0 9-16,9 0 16,9 0-16,8 0 15,18-18-15,-1 1 16,1 0-16,17-9 15,0 0-15,0-9 16,26-8-16,18-9 16,8-9-1,0 1-15,9 8 16,-1 8-16,-16 18 16,-1 0-16,1 18 15,-1-1-15,0 9 16,-8 8-16,-9 1 15,0 0-15,-8 17 16,-10-18 0</inkml:trace>
  <inkml:trace contextRef="#ctx0" brushRef="#br0" timeOffset="-195293.73">29386 14973 0,'0'0'15,"0"0"-15,0 0 16</inkml:trace>
  <inkml:trace contextRef="#ctx0" brushRef="#br0" timeOffset="-193897.3">30072 13699 0,'0'0'15,"0"0"-15,0 0 16,0 0-16,0 0 16,0 9-16,0 17 15,9 35-15,-18 25 16,0 36 0,0-19-16,1-16 15,-1-9-15,0-26 16,1-9-16,8-17 15,0 0-15,0-17 16,0-9-16,0 0 16,0 0-16</inkml:trace>
  <inkml:trace contextRef="#ctx0" brushRef="#br0" timeOffset="-193284.34">29994 13682 0,'0'0'16,"0"0"-16,8 0 15,1-9-15,0 1 16,8-1-16,0 0 15,1 1-15,-1-1 16,18 0-16,8-8 16,9 0-1,1 17-15,7 0 16,-16 0-16,-1 9 16,-17 8-16,0 0 15,-17 0-15,0 1 16,-18-1-16,0 0 15,-17 9-15,-8 9 16,-1-9-16,0 0 16,9 0-1,9-9-15,-1 1 16,1-1-16,17 0 16,0 1-16,17-1 15,9 0-15,9 18 16,-9-9-16,0 0 15,0 0 1,-8 0-16,-10 0 16,1-9-16,-9 9 15,-9 0-15,-8 0 16,-9 0-16,-9 0 16,0-9-16,1-8 15,-1 0-15,9-1 16,-9-8-1,18 0-15,-9 9 16,0 0-16,17-1 16</inkml:trace>
  <inkml:trace contextRef="#ctx0" brushRef="#br0" timeOffset="-192864.43">30888 14202 0,'0'0'15,"0"0"-15,0 0 16,0 17-16,0 9 16,-9 9-16,1 17 15,-1-18-15,0-8 16,9-17 0</inkml:trace>
  <inkml:trace contextRef="#ctx0" brushRef="#br0" timeOffset="-184337.87">6461 11378 0,'0'0'0,"0"0"0,0 0 15,0 0-15,0 0 16,0 0 0,0 0-16,0 0 15,0 9-15,-9 34 16,0 27-16,-8 25 15,8 26-15,-8-8 16,8-18-16,9-17 16,0-17-16,0-18 15,0-17-15,0-17 16,9-1 0,0 1-16,-1-9 15,1 0-15</inkml:trace>
  <inkml:trace contextRef="#ctx0" brushRef="#br0" timeOffset="-183825.67">6522 11474 0,'0'0'16,"0"0"-16,0 0 15,0-9-15,0 9 16,0-9-16,17 1 15,0-1-15,1 0 16,16 1-16,10 8 16,-10 0-1,-7 0-15,-1 0 16,-9 17-16,-8 0 16,-9 1-16,-9 16 15,-8 1-15,-9-9 16,-1 0-16,1 0 15,9 0-15,0 0 16,-1 0-16,10-9 16,8 0-1,0 1-15,0-1 16,8 0-16,10 1 16,-1-1-16,0 0 15,9 9-15,-8 0 16,-9 0-16,-1 0 15,-16 0-15,-1 0 16,-17 9 0,0-9-16,-18 9 15,1-9-15,0 0 16,8 0-16,0-18 16,18 1-16,8-1 15,9-8-15,0 0 16</inkml:trace>
  <inkml:trace contextRef="#ctx0" brushRef="#br0" timeOffset="-183604.72">6982 11863 0,'-9'0'0,"9"0"15,0 0-15,0 0 16,-9 9-16,9 8 15,-8 1 1,8 8-16,-9 8 16,0 10-16,1-1 15,-1 0-15,9 1 16,9-10-16,-1-17 16</inkml:trace>
  <inkml:trace contextRef="#ctx0" brushRef="#br0" timeOffset="-182452.37">7972 11803 0,'0'0'16,"0"0"-16,0 0 15,-9-9-15,0 0 16,-8 1-16,-9-1 16,0 0-16,0 9 15,-18 0-15,1 0 16,0 9 0,8 8-16,0 1 15,-8-1-15,8 18 16,9-1-16,9 1 15,-1 0-15,18-1 16,0-8-16,0 0 16,18 0-16,-1-8 15,18-10 1,17 1-16,0-18 16,9-8-16,-9-9 15,0 0-15,-9-9 16,1 18-16,-1-9 15,-17 9-15,0-1 16,-17 10-16,0-1 16,-9 9-1,0 0-15,0 0 16,0 0-16,0 0 16,0 17-16,0 1 15,8 8-15,10 0 16,-1 0-16,0 0 15,1 0-15,-1-9 16,9-8-16,9-1 16,0-16-1,-1-1-15,1-17 16,-9 0-16,0-9 16,-17 1-16,0-1 15,-1 0 1,-16 18-16,-1 0 0,-9-1 15,1 1 1,0 17-16,-1 0 16,10 0-16,-1 0 15,0 0-15,9 0 16,0 0-16,0 0 16,18 0-16,-1 0 15,0 0-15,-8 0 16</inkml:trace>
  <inkml:trace contextRef="#ctx0" brushRef="#br0" timeOffset="-182121.78">8788 11777 0,'0'0'16,"0"0"-16,0-9 15,0 0-15,0 9 16,0-8-16,0 8 16,0 0-16,0 0 15,0 0-15,-9 0 16,1 0-1,-18 8-15,-1 10 16,-7-1-16,8 0 16,8 1-16,1 16 15,17 1-15,9 0 16,8-1-16,9-8 16,9 0-16,-9 0 15,0-8-15,0-10 16,-17 1-1,-1 0-15,1-9 16,-18 0-16,-17 17 16,-35 9-16,-8 9 15,8-10-15,35-16 16</inkml:trace>
  <inkml:trace contextRef="#ctx0" brushRef="#br0" timeOffset="-180217.25">9691 11794 0,'0'0'16,"-9"0"-16,1-9 16,-1 1-16,0-1 15,1 0-15,8 1 16,0-1-16,0 9 16,0 0-1,-9 0-15,0 0 16,1 0-16,-18 17 15,-9 18-15,0 26 16,0 8-16,18 0 16,0-8-16,17-18 15,0 1-15,17-18 16,-8-1 0,8-16-16,0-9 15,18-9-15,9-16 16,-1-1-16,0 0 15,-8 8-15,9 1 16,-1 17-16,0 0 16,-8 17-16,0 1 15,0 8 1,-1 0-16,1-9 16,0-9-16,-9 1 15,0-9-15,0-9 16,-9 1-16,9-18 15,-8-17-15,-10-18 16,1-8-16,-9-1 16,-9 10-1,1 25-15,-1 9 16,9 17-16,0 9 16,0 0-16,0 0 15</inkml:trace>
  <inkml:trace contextRef="#ctx0" brushRef="#br0" timeOffset="-179604.54">10360 11950 0,'0'0'0,"0"0"16,0 0-16,8 17 15,1 1 1,0 16-16,-1 10 16,1 8-16,0-9 15,0 9-15,-9-9 16,0-8-16,0-9 16,0-9-16,0-8 15,0-1-15,0-8 16,0 0-16,0-17 15,0-9 1,8-17-16,10-27 16,-1-16-16,9 25 15,-9 18-15,1 8 16,-1 18-16,9 0 16,0-1-16,0 10 15,0 8 1,0 0-16,-17 8 15,0 1-15,-1 8 16,-8 1-16,-8-1 16,-1 0-16,-17 9 15,0 0-15,-9 0 16,0-17-16,18 0 16,0-1-16,-1 1 15,10 0-15,-1-1 16,9-8-1,0 0-15,0 9 16,17 8-16,18 1 16,0 7-16,17 1 15,0 0-15,26-8 16,-8-10-16,-44-8 16</inkml:trace>
  <inkml:trace contextRef="#ctx0" brushRef="#br0" timeOffset="-178205.25">11089 11846 0,'0'0'0,"0"0"16,0 0-16,0 0 15,0 0-15,0 0 16,0 0-1,18 0-15,8 0 16,17 0-16,18 0 16,8-9-16,1 1 15,-1-1-15,-8 0 16,8 1-16,-16 8 16,-19 0-16,-16 0 15</inkml:trace>
  <inkml:trace contextRef="#ctx0" brushRef="#br0" timeOffset="-177921.62">11523 11491 0,'0'0'0,"0"0"15,0 0-15,0 0 16,-8 0-16,-1 17 15,0 9-15,-8 9 16,-9 17-16,0 0 16,-9 34-16,0 10 15,1-18-15,16 8 16,1-8 0,17 0-16,17 0 15,1-26-15,16-26 16,10 0-16,17-17 15,-18-18-15</inkml:trace>
  <inkml:trace contextRef="#ctx0" brushRef="#br0" timeOffset="-176855">12852 11396 0,'0'0'0,"-9"0"15,9 0-15,0 0 16,0 0-16,0 0 16,0 0-16,0 0 15,-8 0 1,-1 17-16,-17 9 15,-9 9-15,-8 17 16,8-9-16,0 0 16,9-17-16,9 0 15,-1-8-15,18-10 16,0 1-16</inkml:trace>
  <inkml:trace contextRef="#ctx0" brushRef="#br0" timeOffset="-176736.52">12730 11491 0,'0'0'15,"0"0"-15,0 0 16,9 0-16,17 17 16,9 18-16,17 8 15,0 9-15,0 0 16,-26-35-16</inkml:trace>
  <inkml:trace contextRef="#ctx0" brushRef="#br0" timeOffset="-172156.41">12505 12201 0,'0'0'16,"0"0"-16,0-9 15,0 1-15,0-1 16,0 1-16,0-1 16,0 0-1,0 1-15,0-1 16,8 0-16,10 1 16,8-1-16,8 0 15,1 9-15,9 0 16,-10 0-16,-8 18 15,0-1-15,-8 0 16,-10 18 0,-16 17-16,-18 8 15,-18 1-15,1 0 16,0-18-16,8-17 16,0 0-16,18-17 15,-1-1-15,18-8 16,0 0-16,0-17 15,0-18 1,9 18-16</inkml:trace>
  <inkml:trace contextRef="#ctx0" brushRef="#br0" timeOffset="-171872.75">12887 12141 0,'0'0'0,"0"-9"16,0 0-16,0 1 15,0-1-15,8 9 16,1 0-1,0 0-15,-1 0 16,-8 0-16,0 0 16,0 0-16,0 0 15,0 0-15,-8 0 16,-1 0-16,-8 17 16,-1 1-16,10-1 15,-10 17-15,10 10 16,8-1-1,0 9-15,0-9 16,17 1-16,0-1 16,27 0-16,25 1 15,-17-18-15</inkml:trace>
  <inkml:trace contextRef="#ctx0" brushRef="#br0" timeOffset="-162287.56">14372 12366 0,'0'0'0,"0"0"15,0 0 1,0 0-16,0 17 16,8 0-16,1 27 15,-26 34-15,-9 26 16,-9-18-16,26-43 15</inkml:trace>
  <inkml:trace contextRef="#ctx0" brushRef="#br0" timeOffset="-161807.58">15353 11959 0,'0'0'16,"0"0"-16,0 0 0,0 0 15,0 8 1,9 18-16,-9 35 16,8 43-16,-16 34 15,-10-8-15,1-26 16,-1-17-16,1-9 16,0-35-16,8-26 15,9-17-15,-9-8 16,9 8-16</inkml:trace>
  <inkml:trace contextRef="#ctx0" brushRef="#br0" timeOffset="-161223.72">15344 11881 0,'0'0'15,"0"0"-15,0 0 16,0 0-16,0 0 16,0-9-16,18 0 15,16 9 1,18 0-16,1 0 15,7 9-15,10 8 16,-9 1-16,-18-1 16,-17 0-16,-9 1 15,-8-1-15,-18 0 16,-8 18-16,-18 0 16,-8-1-1,-9 1-15,17-9 16,0 0-16,18-9 15,0 0-15,8 1 16,9 8-16,0-9 16,0 9-16,17 0 15,1 0-15,-1 0 16,0-9 0,1 1-16,-1 8 15,-8-9-15,-1 0 16,-8 1-16,-8-1 15,-1 9-15,-17 0 16,-9 0-16,1 0 16,-1 0-16,0-9 15,0-8 1,18-1-16,0-8 16,17 0-16</inkml:trace>
  <inkml:trace contextRef="#ctx0" brushRef="#br0" timeOffset="-161024.15">16048 12452 0,'0'0'16,"0"0"-16,0 18 15,0 8-15,0 34 16,0 18-16,0 9 15,0-35 1,8-9-16,-8-26 16,0-8-16</inkml:trace>
  <inkml:trace contextRef="#ctx0" brushRef="#br0" timeOffset="-160524.15">16968 12149 0,'0'0'0,"0"-8"16,0 8-16,0 0 15,0 0 1,0 0-16,0 0 16,0 0-16,0 0 15,-9 0-15,-17 17 16,-17 9-16,-18 0 16,9 0-16,0 0 15,9 0-15,8-9 16,0-8-16,0-1 15,18 1 1,0 0-16,-1-1 16,10 1-16,8 0 15,0-1-15,0 10 16,26-1-16,17 9 16,9 0-16,9 0 15,0 0-15,-9 0 16,-9-9-16,-17-8 15,-17 0 1,0-1-16,-9-8 16</inkml:trace>
  <inkml:trace contextRef="#ctx0" brushRef="#br0" timeOffset="-160154.75">17341 12175 0,'0'0'16,"0"0"-16,0 0 15,0 0-15,0 0 16,0 0-16,0 0 16,-8 0-16,-1 0 15,-17 9 1,0-1-16,-17 1 15,-1 8-15,1 1 16,8-1-16,0 0 16,1 1-16,7-1 15,10 0-15,0 1 16,8-10-16,9 1 16,0 8-1,0-8-15,17 8 16,9 1-16,27-1 15,-1 0-15,8 1 16,-7 8-16,-36-18 16</inkml:trace>
  <inkml:trace contextRef="#ctx0" brushRef="#br0" timeOffset="-159856.72">17793 12089 0,'0'0'16,"0"0"-16,0 0 15,0 0-15,9 17 16,-1 0-16,1 9 15,0 26-15,-1 17 16,-8 1-16,0-1 16,-8-8-16,8-9 15,0-18 1,0-25-16,0 0 16</inkml:trace>
  <inkml:trace contextRef="#ctx0" brushRef="#br0" timeOffset="-159374.33">17967 11855 0,'0'0'16,"0"0"-16,0 0 15,0 0-15,17 0 16,0 0-16,1 8 15,8 1-15,0 0 16,0-1-16,0 10 16,0-1-1,-17 0-15,-1 1 16,-16-1-16,-1 9 16,0 0-16,-17 0 15,0 0-15,9 0 16,0 0-1,-1-9-15,9 1 0,1-1 16,8 0-16,0 0 16,17 1-1,1-1-15,8 9 16,0 0-16,-9 0 16,0 0-16,-8 0 15,-9 0-15,-9 0 16,-17 0-16,0 0 15,-8 9-15,-10-9 16,1 0 0,-1-9-16,10-8 15,16-1-15,18-8 16</inkml:trace>
  <inkml:trace contextRef="#ctx0" brushRef="#br0" timeOffset="-158857.58">18731 12340 0,'0'0'16,"-9"0"-16,-8 8 15,-1 10-15,1-1 16,0 0-16,-1 9 16,1 9-16,0 0 15,8-1-15,9-8 16,0 0 0,0-8-16,0-10 0,9 1 15,-1 0 1,10-9-16,-1-9 15,9-17-15,-9 0 16,10-17-16,-19 8 16,1 0-16,-18 18 15,-8 0-15,-44 8 16,18 18-16</inkml:trace>
  <inkml:trace contextRef="#ctx0" brushRef="#br0" timeOffset="-157141.8">19347 12626 0,'0'0'0,"0"0"0,0 0 15,0 8-15,-8 18 16,-10 35-16,-8 17 16,9-35-1</inkml:trace>
  <inkml:trace contextRef="#ctx0" brushRef="#br0" timeOffset="-156007.89">20112 11993 0,'0'0'0,"0"0"15,-9-8-15,0-1 16,1 0-16,-1 1 16,0-1-16,0 0 15,1 9-15,-1 0 16,0 0-16,1 9 16,-18 8-1,-18 27-15,-8 16 16,-9 27-16,18 8 15,8-17-15,18-9 16,17-17-16,0-17 16,0-9-1,9-17-15,8-1 0,9-16 16,26-18 0,18-18-16,-1 10 15,0-1-15,1 18 16,-18-1-16,-9 18 15,1 18-15,-1 8 16,1 0-16,-1 0 16,-8 0-16,-9 0 15,0-18 1,-9 1-16,1-18 16,-1-8-16,18-18 15,-9-17-15,0-8 16,0-36-16,-9-7 15,-8 25-15,-18 26 16,-8 17 0,-9 18-16,0 8 15,17 9-15</inkml:trace>
  <inkml:trace contextRef="#ctx0" brushRef="#br0" timeOffset="-155224.92">20754 12340 0,'0'0'0,"0"0"0,0 17 16,9 9-1,8 26-15,1 17 16,-10 1-16,1-1 16,0 0-16,-9-17 15,0-26-15,-9 0 16,9-17-16,0-1 15,-9-16-15,1-1 16,-1-34 0,0-18-16,9-25 15,9-10-15,0 27 16,8 17-16,0 0 16,18 17-16,0 1 15,0 8-15,-1 8 16,1 1-16,8 0 15,-8 8 1,0 9-16,-9 0 16,0 9-16,0-1 15,-17 1-15,-1 8 16,-25 18-16,-9 8 16,-17 1-16,-1-18 15,9 0-15,1 0 16,-1-18-16,9 1 15,9 0 1,-1-1-16,1-8 16,8 9-16,9-9 15,0 0-15,0 0 16,0 9-16,9 8 16,8 9-16,18 9 15,0-1-15,-1 1 16,18-1-1,-8-8-15,-9 0 16,-9-17-16,0 0 16,0-1-16,-18-8 15,1 0-15,0-8 16,0-1-16,-1 9 16</inkml:trace>
  <inkml:trace contextRef="#ctx0" brushRef="#br0" timeOffset="-155040.83">21675 12244 0,'0'0'16,"0"0"-16,8 0 15,10 9-15,-10 0 16</inkml:trace>
  <inkml:trace contextRef="#ctx0" brushRef="#br0" timeOffset="-154891.66">21640 12556 0,'0'0'0,"0"0"15,0 0-15,9 0 16,17 9-16,8 0 16,-16-1-16</inkml:trace>
  <inkml:trace contextRef="#ctx0" brushRef="#br0" timeOffset="-154038.89">22369 11855 0,'0'0'0,"0"0"0,0 0 15,0 0-15,0 8 16,9 10-16,8 16 16,-8 18-1,0 18-15,-18 25 16,0 9-16,1 0 16,-10-9-16,1-8 15,0-27-15,-1-8 16,1-9-16,8-17 15,1-17-15,8 0 16,-9-18-16,0-8 16,0-26-1,1-53-15,8-25 16,17 0-16,18 8 16,0 9-16,-1 26 15,18 26-15,1 0 16,7 18-16,1 8 15,0 8 1,-18 18-16,1 0 16,-1 18-16,-17-1 15,0 9-15,-17 9 16,0-1-16,-18 1 16,-8 8-16,-18 9 15,-9-8-15,1-10 16,0 1-16,-9-9 15,17 0 1,9-9-16,8 0 16,1 1-16,8-1 15,1 0-15,8 1 16,8 8-16,10 8 16,16 1-16,1 8 15,0-17-15,0 0 16,-9-17-1,0 0-15,-9-1 16,-8-8-16</inkml:trace>
  <inkml:trace contextRef="#ctx0" brushRef="#br0" timeOffset="-153605.08">23134 12288 0,'0'0'0,"0"0"16,0 0-16,0 0 16,-9 0-16,0 0 15,-8 0-15,-9 0 16,-9 0-16,9 0 16,-9 17-16,0 18 15,1-1 1,16 10-16,1-1 15,8 0-15,9-17 16,0 0-16,0-17 16,18 0-16,8-18 15,8-8-15,19-18 16,-10 0-16,-8 1 16,-9 8-1,0 8-15,-17 1 16,-1 17-16,1 0 15,0 9-15,-1 8 16,1 0-16,0 9 16,-1 0-16,1-8 15,0-10 1,-9 1-16,8-9 16,-8 0-16</inkml:trace>
  <inkml:trace contextRef="#ctx0" brushRef="#br0" timeOffset="-153108.68">23420 11742 0,'0'0'0,"0"0"15,0 0-15,0 17 16,0 9-16,9 35 15,-1 8-15,-8 9 16,-8 18-16,-1 7 16,0-7-16,9-18 15,-8-18 1,8-16-16,0-18 16,0 0-16,0-18 15,0 1-15,0-9 16,0-9-16,0 1 15,17-18 1,0 0-16,1-9 0,-1 9 16,9 9-1,0-1-15,0 10 16,0 8-16,0 0 16,-8 17-16,8 0 15,-17 9-15,-1 9 16,-16 0-16,-10-1 15,-8-8-15,0 0 16,-17 0-16,-1-17 16,10 0-1,-1-1-15,0-8 16,18 0-16,8 0 16</inkml:trace>
  <inkml:trace contextRef="#ctx0" brushRef="#br0" timeOffset="-152892.59">23985 12305 0,'0'0'0,"0"9"16,0 17-16,-9 26 15,0 17-15,9-8 16,0-18-16,-9-8 15,1-18 1,8-8-16,-9-9 16,9 0-16</inkml:trace>
  <inkml:trace contextRef="#ctx0" brushRef="#br0" timeOffset="-152776.29">23967 11863 0,'0'0'0,"0"0"15,0 0 1,9 18-16,8 8 16</inkml:trace>
  <inkml:trace contextRef="#ctx0" brushRef="#br0" timeOffset="-152225.34">25053 11829 0,'0'0'15,"0"0"-15,0 0 16,0 0-16,0 0 15,0-9-15,-9 9 16,0-9-16,1 9 16,-18 0-16,8 0 15,-17 18-15,-17 16 16,9 27-16,8 17 16,0 17-1,9 26-15,9 1 16,17-10-16,0-25 15,0-9-15,0-9 16,0-17-16,0-17 16,-9-18-16,9-8 15,0-9 1,-17-18-16,8 10 16</inkml:trace>
  <inkml:trace contextRef="#ctx0" brushRef="#br0" timeOffset="-152042.45">24445 12357 0,'0'0'0,"0"0"15,8 0 1,19 0-16,33-9 16,36 1-16,8-1 15,-8-17-15,-10 9 16,10-9-16,-9 8 15,-53 10-15</inkml:trace>
  <inkml:trace contextRef="#ctx0" brushRef="#br0" timeOffset="-151692.5">25113 12314 0,'0'0'15,"0"0"-15,0 0 16,18 17-16,8 18 16,0-1-1,0 1-15,-9 0 16,1 8-16,-10-8 16,1-9-16,0 0 15,-9-9-15,0-8 16,-9-1-16,0 1 15,9 0-15,0-9 16,0 0 0,0-9-16,0-8 15,0-9-15,18-9 16,-1 0-16,0 1 16,10-1-16,7 0 15,-8 9-15,0-8 16,-17 25-16</inkml:trace>
  <inkml:trace contextRef="#ctx0" brushRef="#br0" timeOffset="-151259.15">25469 12461 0,'0'0'0,"0"0"0,0 0 15,0 0 1,0 9-16,0 8 16,18 0-16,-1 1 15,1-10-15,16 1 16,10 0-16,8-18 16,9 0-16,-18-17 15,9 0-15,-8-8 16,-18-1-1,0 9-15,-18 9 16,1-1-16,-9 10 16,0 8-16,-9 0 15,1 0-15,-27 17 16,-8 18-16,-1-1 16,9 1-16,1 0 15,16 8 1,1-8-16,17-9 15,0 0-15,17-18 16,9 1-16,9 0 16,0-18-16,-18 9 15</inkml:trace>
  <inkml:trace contextRef="#ctx0" brushRef="#br0" timeOffset="-150692.66">26338 12296 0,'0'0'0,"0"0"0,0 0 15,0 0-15,0 0 16,0 0-16,0 0 16,0 0-1,-9 0-15,0 0 16,1 0-16,-27 26 15,-8 26-15,-9 0 16,17-8-16,0-1 16,0-8-16,18-9 15,0-9 1,8-8-16,9-1 16,0 1-16,0-9 15,0 0-15,9 9 16,-1 8-16,-16 17 15,-1 36-15,-8 25 16,-10 9-16,1 0 16,9-9-16,0-26 15,8-17 1,9-17-16,0-9 16,0-17-16,0-1 15,0-8-15,0-8 16,9-10-16,-1-8 15,1 0-15,-9-8 16,0-1-16,0 18 16,0-1-16,0 10 15,0-1 1,0 0-16,17-16 16,18-10-16,52-34 15,-9-18-15,-43 52 16</inkml:trace>
  <inkml:trace contextRef="#ctx0" brushRef="#br0" timeOffset="-149708.75">19486 11491 0,'0'0'0,"0"0"16,0 0-16,0 26 15,9 17-15,8 35 16,1 35-16,-10 25 16,1 27-16,-18 8 15,1-17 1,-1-17-16,0-18 15,1-35-15,8-16 16,0-18-16,0-9 16,8-8-16,10-9 15,8 0-15,17 0 16,35 0-16,27 8 16,25 1-16,17-9 15,27 0 1,9-9-16,25 0 15,18-8-15,8 0 16,9-1-16,9 1 16,9 17-16,25 9 15,-25-1-15,8 10 16,9-10-16,26-8 16,17 0-1,9-17-15,9 8 16,8-8-16,-17 0 15,-17-9-15,-1 0 16,-43 8-16,-25 1 16,-36-9-16,-43 9 15,-35-9 1,-34 0-16,-44-9 16,-17 0-16,-27 9 15,-8 0-15</inkml:trace>
  <inkml:trace contextRef="#ctx0" brushRef="#br0" timeOffset="-148814.83">19808 11456 0,'0'0'0,"0"0"15,0-8-15,17-1 16,18 0-16,34 1 15,35-1-15,35 9 16,26 0 0,18 0-16,8 0 15,17 9-15,35-9 16,18 0-16,34 8 16,-8-8-16,17 18 15,34-10-15,-8-8 16,-17 0-16,8 0 15,9 0-15,-43 9 16,-1 8 0,18 1-16,-35 8 15,-25-9-15,-10 0 16,-17-8-16,-17 0 16,-44-1-16,-17 1 15,-17 0-15,-27-1 16,-8 1-16,-26-9 15,-18 0 1,1 9-16,-18-1 16,0 1-16,-9-9 15,-8 9-15,8-1 16,-8 1-16,0 0 16,-1 8-16,1 0 15,0 9-15,-1 17 16,1 18-1,0 17-15,-1 43 16,-8 35-16,-8 17 16,-1 18-16,-8 8 15,8-43-15,0 0 16,1-35-16,8-26 16,0-25-16,0-18 15,0-18 1,0-25-16,0-9 15</inkml:trace>
  <inkml:trace contextRef="#ctx0" brushRef="#br0" timeOffset="-148637.15">26329 13448 0,'0'0'0,"0"0"0,0 0 15</inkml:trace>
  <inkml:trace contextRef="#ctx0" brushRef="#br0" timeOffset="-131274.87">3256 13258 0,'0'0'16,"0"0"-16,0 0 15,0 0-15,0-9 16,0 0-16,0 1 15,0-1-15,0-8 16,-8-1-16,-1-8 16,0 0-1,-17 9-15,0 0 16,-17 8-16,-18 9 16,9 18-1,9-1-15,8 17 0,9 18 16,8 9-16,10 8 15,16 1-15,10-1 16,8 9 0,0-18-16,0-16 15,0-1-15,-17-17 16,-1 0-16,1-9 16,-9-8-16,-9 8 15,-8 1-15,-26-1 16,-18 18-16,-9-1 15,1-8 1,8 0-16,26-17 16,18 0-16</inkml:trace>
  <inkml:trace contextRef="#ctx0" brushRef="#br0" timeOffset="-130844.84">3786 13214 0,'-9'0'16,"-8"0"-16,-18 0 16,-8 18-16,-1 8 15,1 8-15,0 1 16,-9 0-1,8-1-15,9 1 16,1 8-16,16-8 16,1 8-16,17-8 15,17 8-15,1 0 16,8-17-16,17-17 16,18-9-1,8-26-15,1-9 16,-9-8-16,-18-9 15,-17-8-15,-9 8 16,-17 0-16,-8 8 16,-18 10-16,-18 16 15,1 10-15,-1 16 16,1 18-16,8 9 16,27-18-1</inkml:trace>
  <inkml:trace contextRef="#ctx0" brushRef="#br0" timeOffset="-130561.77">4116 12677 0,'0'0'16,"0"0"-16,0 0 15,0 0-15,0 26 16,-9 35-16,1 26 16,-27 60-16,0 26 15,18-52-15,0-34 16,8-9 0,9-17-16,0-18 15,-9-8-15,9-18 16,0-9-16</inkml:trace>
  <inkml:trace contextRef="#ctx0" brushRef="#br0" timeOffset="-130194.97">4333 13284 0,'0'0'0,"0"0"0,0 0 16,0 8-1,18 10-15,-1 16 16,0 10-16,9 8 16,9 0-16,0 8 15,-9-8-15,-9-26 16,-8 0-16,0-17 15,-1-1-15,-8-8 16,0 0-16,0-8 16,18-27-1,8-34-15,0-44 16,0 18-16,0 26 16,-9 25-16,-8 18 15,0 9-15,-9 17 16</inkml:trace>
  <inkml:trace contextRef="#ctx0" brushRef="#br0" timeOffset="-129778.83">4811 13518 0,'0'-9'0,"0"0"0,0 9 15,0 0-15,0 0 16,8 0 0,10 0-16,-1 9 15,1 0-15,-1-9 16,18-9-16,-1 0 16,1 1-16,0-18 15,0 0-15,-9 0 16,0-9-16,-18 9 15,1 9 1,-9-1-16,-9 1 16,1 8-16,-1 9 15,0 0-15,-17 18 16,0 16-16,9 1 16,0 17-16,-1 26 15,27 0 1,17-9-16,9-17 15,17-26-15,43-9 16,27-34-16,-61-9 16</inkml:trace>
  <inkml:trace contextRef="#ctx0" brushRef="#br0" timeOffset="-129161.35">6652 12764 0,'0'0'15,"-9"0"-15,0 0 16,1 0-16,-18 0 16,-9 17-16,-8 18 15,-1-9-15,9 9 16,1-1 0,16 1-16,1 0 15,0-1-15,17 18 16,8 17-16,10 9 15,-1-17-15,18-9 16,8-9-16,-8-8 16,-9-9-16,0 0 15,-9-17-15,-8-1 16,0 1 0,-9 0-16,-9-1 15,-17 10-15,-17-1 16,-18 9-16,9 0 15,-9 0-15,17 0 16,36-26-16</inkml:trace>
  <inkml:trace contextRef="#ctx0" brushRef="#br0" timeOffset="-128991.35">7121 13535 0,'0'0'0,"0"0"0,0 0 16,0 0-1,0 9-15,0-1 16,0-8-16</inkml:trace>
  <inkml:trace contextRef="#ctx0" brushRef="#br0" timeOffset="-128712.34">7338 12998 0,'0'0'0,"0"0"16,0 0-16,0 0 15,17 0-15,1 0 16,16-9 0,18 1-16,9-1 15,0 0-15,0-8 16,8 0-16,-8-1 16,-26 1-16,-18 8 15</inkml:trace>
  <inkml:trace contextRef="#ctx0" brushRef="#br0" timeOffset="-128328.72">7572 13024 0,'0'0'0,"0"0"0,0 0 16,0 17-16,0 1 15,0 16 1,-8 1-16,-1 8 16,0 0-16,1 1 15,-1-10-15,0-8 16,0 9-16,9-9 16,0 0-1,0 0-15,0 0 16,0 0-16,0-9 15,9 1-15,9-1 16,-1 0-16,18-8 16,8 0-16,9-1 15,9-16-15,0-1 16,-9 0-16,-9-8 16,-25 8-16,-18 9 15,0 0 1</inkml:trace>
  <inkml:trace contextRef="#ctx0" brushRef="#br0" timeOffset="-128159.74">7720 13206 0,'0'0'16,"0"0"-16,0 0 15,0 0-15,17 0 16,9 8-16,18 1 15,-1-9-15,-8-9 16,-26 9-16</inkml:trace>
  <inkml:trace contextRef="#ctx0" brushRef="#br0" timeOffset="-128003.54">8666 13431 0,'0'0'0,"0"0"16,0 0-16,0 0 15,0 9-15</inkml:trace>
  <inkml:trace contextRef="#ctx0" brushRef="#br0" timeOffset="-124479.36">3421 14418 0,'0'-8'0,"0"8"15,-8 0-15,-1 0 16,0 8-16,1 44 15,-18 61-15,8 51 16,1 10-16,8-27 16,9-26-1,0-26-15,9-17 16,0 0-16,-1-26 16</inkml:trace>
  <inkml:trace contextRef="#ctx0" brushRef="#br0" timeOffset="-123812.63">3769 14643 0,'0'0'0,"0"0"15,0 0-15,0 0 16,8 0-1,10 0-15,-1 0 16,1-8-16,-1 8 16,0 0-16,1 0 15,-1 0-15,0 17 16,-8 0-16,0 18 16,-9 17-16,-9 0 15,0 17 1,-8 1-16,8-10 15,9 1-15,0-18 16,0 0-16,9-17 16,8 0-16,1 0 15,16-17-15,19 0 16,16-18-16,9-17 16,0-17-16,-17 8 15,-17 9 1,-27 9-16</inkml:trace>
  <inkml:trace contextRef="#ctx0" brushRef="#br0" timeOffset="-123562.86">4168 14825 0,'0'0'15,"0"0"-15,0 0 16,-8 9-16,-1 17 16,-9 43-16,-8 35 15,0 9 1,9 17-16,0 0 0,8-26 16,9-27-1,0-16-15,0 0 16,0-27-16,0-25 15</inkml:trace>
  <inkml:trace contextRef="#ctx0" brushRef="#br0" timeOffset="-122942.84">4785 14531 0,'0'0'16,"0"0"-16,0 0 16,-9 0-16,0 9 15,-17 17-15,0 17 16,-8 17-16,-1 27 15,-9 8 1,10 9-16,16-8 16,10-10-16,8-8 15,8 0-15,10 0 16,-1-26-16,0-9 16,1-17-16,8-17 15,0-9 1,0-17-16,-17 8 15</inkml:trace>
  <inkml:trace contextRef="#ctx0" brushRef="#br0" timeOffset="-122712.48">4785 15137 0,'0'0'0,"0"0"16,0 0-1,0 0-15,0 0 16,17 0-16,18 0 16,26-9-16,-1 1 15,10-10-15,-9 1 16,-1-9-16,-25 9 16,-17 0-16,-10 8 15</inkml:trace>
  <inkml:trace contextRef="#ctx0" brushRef="#br0" timeOffset="-122462.69">5097 14843 0,'0'0'0,"0"0"16,0 0-16,-8 8 15,8 10 1,-9 25-16,0 18 15,1-1-15,-1 1 16,0-9-16,9-9 16,0 0-16,0 1 15,9-18-15,8 0 16,1-9-16,-10-17 16,1 0-1</inkml:trace>
  <inkml:trace contextRef="#ctx0" brushRef="#br0" timeOffset="-122212.3">5358 14739 0,'0'0'0,"0"0"15,0 0-15,0 0 16,17 17-16,18 18 15,8 8-15,1 9 16,-1 0-16,-17 0 16,-17-9-16,-9 9 15,-17 9-15,-27 17 16,-8 0 0,0-26-16,35-35 15</inkml:trace>
  <inkml:trace contextRef="#ctx0" brushRef="#br0" timeOffset="-121429.91">5931 14669 0,'0'0'0,"0"0"0,0 0 15,0 9 1,17 8-16,9 18 16,18 0-16,8 8 15,9-8-15,0-9 16,-1 0-16,1 0 16,0-9-16,-9-8 15,-9-1-15,-17 1 16,1 0-1,-19-1-15,1-8 16,0 18-16,-18 8 16,-26 25-16,-26 10 15,-17 17-15,-9 0 16,1 0-16,25 0 16,9-17-16,17-18 15,18-9-15,17-8 16,0-17-1</inkml:trace>
  <inkml:trace contextRef="#ctx0" brushRef="#br0" timeOffset="-121129.59">7069 15025 0,'0'0'0,"0"0"0,0 0 16,0 0-1,0 0-15,17 0 16,9 0-16,17 0 15,10 0-15,-1-9 16,0 0-16,-18 1 16,-16-1-16,-9 9 15</inkml:trace>
  <inkml:trace contextRef="#ctx0" brushRef="#br0" timeOffset="-120960.3">6973 15336 0,'0'0'0,"0"0"16,0 0-16,0 0 15,17 0-15,27 9 16,51 0 0,36-9-16,34-9 15,208-26-15</inkml:trace>
  <inkml:trace contextRef="#ctx0" brushRef="#br0" timeOffset="-119996.7">9014 14860 0,'0'-9'0,"0"1"16,8-1-16,1 0 16,0-8-16,-1 0 15,1-1-15,0 1 16,0 0-16,-1-1 16,-8 1-16,0 0 15,-8-1-15,-1 1 16,0 8-1,-8 1-15,-1 8 16,-8 0-16,-8 17 16,-10 0-16,1 18 15,-9 8-15,8 1 16,1 25 0,17 9-16,8-9 0,18-17 15,0-9-15,18-17 16,-1 0-1,18 0-15,17-17 16,26-26-16,18-18 16,-18-8-16,-17-9 15,-27 17-15,-16 18 16</inkml:trace>
  <inkml:trace contextRef="#ctx0" brushRef="#br0" timeOffset="-119625.85">9422 14843 0,'0'0'0,"0"0"16,0 0-16,0 17 0,0 0 16,17 18-1,1 17-15,-1-9 16,-8 1-16,-1-10 15,10-8-15,-1 0 16,0-9-16,1-8 16,-1 0-16,1-18 15,16-17-15,1 0 16,-9-17 0,0 0-16,-17-9 15,-1 17-15,-8 0 16,-8 18-16,-1 0 15,0 8-15,-8 9 16,-9 0-16,17 9 16,9-9-16,0 0 15,0 0-15</inkml:trace>
  <inkml:trace contextRef="#ctx0" brushRef="#br0" timeOffset="-119196.75">10299 14617 0,'0'0'0,"0"0"15,0 0-15,0 0 16,0 0-16,-9 0 15,1 0-15,-1 0 16,-8 0-16,-1 0 16,1 9-1,-1 8-15,1 1 16,0-1-16,8 18 16,9-1-16,0 1 15,9 0-15,-1-1 16,1-8-1,0 0-15,-1-8 0,1-1 16,0 0 0,-1-8-16,-8 0 15,-8-1-15,-1 1 16,-8 8-16,-53 9 16,-25 0-16,25 9 15,36-18-15</inkml:trace>
  <inkml:trace contextRef="#ctx0" brushRef="#br0" timeOffset="-117546.38">11532 13942 0,'0'-9'0,"0"1"15,0-1-15,0 9 16,0 0-16,-9 0 15,1 0-15,-10 17 16,-8 9 0,-8 26-16,-10 35 15,1 17-15,-1 0 16,10 17-16,16 0 16,9-17-16,9-26 15,18-17-15,-1-18 16,1-8-16,-1-9 15,18-18 1,-1-16-16,19-10 16,16-34-16,9-34 15,0-18-15,0-26 16,-17 0-16,-26 17 16,-9 18-16,-17 26 15,-9 8-15,-9 18 16,-8 8-1,-9 9-15,-18 9 16,-17 17-16,-17 17 16,17 9-16,9 9 15,0 8-15,9 9 16,17 9-16,8-18 16,18 0-16,9-8 15,8 0-15,18-9 16,26 0-1,43-9-15,-34-8 16</inkml:trace>
  <inkml:trace contextRef="#ctx0" brushRef="#br0" timeOffset="-117179.9">11940 14522 0,'0'0'0,"0"0"16,0 0-16,0 0 16,0 0-16,18 0 15,8 0-15,34 9 16,10-9 0,-1 0-16,9-9 15,-17 1-15,-26-1 16,-18 0-16,-8 9 15</inkml:trace>
  <inkml:trace contextRef="#ctx0" brushRef="#br0" timeOffset="-116946.39">12235 14288 0,'0'0'0,"0"0"15,0 0-15,-8 26 16,-1 18-16,0 16 16,1 18-16,-1 0 15,0-17 1,1-18-16,8 0 16,0-17-16,8 0 15,10-17-15,-10 0 16</inkml:trace>
  <inkml:trace contextRef="#ctx0" brushRef="#br0" timeOffset="-116347.13">12835 14392 0,'0'0'0,"0"-8"16,0-1-1,0-8-15,0-1 16,0-8-16,0 9 16,0 0-16,0-1 15,0 1-15,0 8 16,0 9-1,-9 0-15,0 9 16,-17 17-16,-9 17 16,-8 35-16,0 9 15,8-18-15,18-8 16,8-18-16,9-8 16,0-9-16,9-9 15,8-8-15,18-9 16,17-9-16,8-17 15,19 0 1,-1-9-16,-17 18 16,-18 17-16,0 0 15,-8 9-15,-9 8 16,0 0-16,0-8 16,0 0-16,0-1 15,-8 1-15,-1-9 16,1-9-16,16-17 15,1 0 1,-9-17-16,-17 0 16,-1-18-16,-16 9 15,-10 18-15,-8 8 16,9 17-16,17 9 16</inkml:trace>
  <inkml:trace contextRef="#ctx0" brushRef="#br0" timeOffset="-115661.45">13625 14557 0,'0'0'0,"0"0"16,0 0-16,0 17 16,9 9-1,-1 9-15,1-1 16,-9 18-16,0 0 15,0-8-15,0-1 16,0-17-16,0 0 16,0-17-16,0-1 15,0-8-15,0 0 16,0-8 0,0-18-16,9-26 15,8-9-15,9 0 16,9 9-16,-1 0 15,1 18-15,-9-1 16,9 18-16,-9 0 16,0 8-16,0 9 15,0 0 1,-17 0-16,0 9 16,-1 8-16,-16 0 15,-1 9-15,-9 0 16,1 0-16,0 0 15,-1-9-15,1-8 16,0 0-16,8-1 16,0 1-16,1 0 15,8-1 1,0 1-16,0 8 16,8 1-16,10-1 15,-1 9-15,0-9 16,9-8-16,0 0 15,1-9-15,-1 0 16,-9 0-16</inkml:trace>
  <inkml:trace contextRef="#ctx0" brushRef="#br0" timeOffset="-115430.31">14120 14340 0,'0'0'0,"0"0"0,0 0 16,0 0-1,17 0-15,9 0 16,35-8-16,8-1 16,10 0-16,-1 1 15,-9-10-15,-25 1 16,-18-9-1,-9 9-15</inkml:trace>
  <inkml:trace contextRef="#ctx0" brushRef="#br0" timeOffset="-115129.81">14372 14063 0,'0'0'0,"0"0"15,0 0 1,0 0-16,0 9 16,0 17-16,0 8 15,0 1-15,0 8 16,-9 1-16,0 8 16,1 0-16,-1 0 15,9 8-15,0-16 16,0-1-1,17 0-15,1-17 16,16 0-16,18 0 16,-8-9-16,-27-8 15</inkml:trace>
  <inkml:trace contextRef="#ctx0" brushRef="#br0" timeOffset="-114563.89">11037 15085 0,'0'0'0,"0"0"16,0 0-16,17 0 16,18-9-1,43 1-15,35-1 16,52 9-16,35 0 15,60-8-15,53-1 16,8 0-16,9-8 16,-8 0-16,-27-1 15,-17 18-15,-18 0 16,-51 0 0,-44 0-16,-52 0 15,-44 0-15,-43 0 16,-17 0-16</inkml:trace>
  <inkml:trace contextRef="#ctx0" brushRef="#br0" timeOffset="-113294.79">12826 15310 0,'0'0'0,"0"0"0,0-8 15,0 8 1,0 0-16,0 0 16,0 0-16,0 0 15,0-9-15,0 9 16,0 0-16,0 0 16,0 0-16,0 0 15,9 0 1,8 0-16,0 0 15,18 9-15,-9-1 16,9 1-16,0 0 16,-9 8-16,0 0 15,0-8-15,-9 8 16,-8 1-16,-1-1 16,1 0-16,-18 9 15,-17 9 1,0-9-16,0 0 15,-17 0-15,-9 0 16,0 0-16,8 0 16,10-9-16,7-8 15,10-1-15,0 1 16,-1 0-16,10-1 16,8-8-1,0 0-15,0 0 16,8 0-16,18 9 15,18 0-15,17-1 16,8-8-16,1 0 16,-10 0-16,1 0 15,-17 0-15,-1 0 16,-17 0 0,-9 0-16,1 0 15,-10 0-15,1 0 16,0 0-16,-9 0 15,0 0-15,0 0 16</inkml:trace>
  <inkml:trace contextRef="#ctx0" brushRef="#br0" timeOffset="-111814.09">15257 14947 0,'0'0'16,"0"0"-16,0 0 15,0 0-15,0 0 16,0 0-16,18 8 16,-1 10-16,18-1 15,0 9-15,17 0 16,0 0 0,35-18-16,17-8 15,-17-17-15,-9-9 16,0-8-16,-17-1 15,-27 0-15,-7 1 16,-19-10-16,1 1 16,-9-9-16,-9 17 15,-17 1 1,0 8-16,-9 8 16,-25 10-16,-10 34 15,-8 8-15,0 27 16,8 17-16,1 26 15,17 17-15,17-8 16,26 17-16,9-9 16,18-26-16,16-8 15,27-18 1,26-8-16,43-18 16,44-34-16,17-35 15,-9-44-15,36-60 16,111-86-16</inkml:trace>
  <inkml:trace contextRef="#ctx0" brushRef="#br0" timeOffset="-110576.8">16273 13985 0,'0'0'0,"0"0"16,0 0-16,0 0 16,18 0-16,8 0 15,26-8 1,17-1-16,1 0 16,-1-8-16,1 8 15,-18 1-15,-26 8 16</inkml:trace>
  <inkml:trace contextRef="#ctx0" brushRef="#br0" timeOffset="-110097.74">16812 14349 0,'0'0'16,"0"0"-16,0 0 16,0 0-16,0 0 15,0 0-15,0 0 16,0 0-16,17 0 15,0-9 1,18 1-16,9-27 16,16-8-16,1-9 15,-9 0-15,-8 0 16,-10 17-16,-7 1 16,-10 16-16,-8 1 15,-1 8-15,1 9 16,-9 0-1,0 9-15,9 17 16,-1 26-16,10 0 16,-1-9-16,-8 0 15,-1-17-15,1-17 16,0 0-16,-1-18 16,1 0-16</inkml:trace>
  <inkml:trace contextRef="#ctx0" brushRef="#br0" timeOffset="-109952.25">17307 13552 0,'0'0'0,"0"0"16,0 0-16,0 0 16,8 18-16,1-10 15,0-8-15</inkml:trace>
  <inkml:trace contextRef="#ctx0" brushRef="#br0" timeOffset="-109478.24">17941 13258 0,'0'0'0,"0"0"15,0 0-15,-9 17 16,0 0 0,-17 18-16,0 17 15,-9 9-15,-8 25 16,-9 35-16,9 9 15,8 9-15,9 8 16,8-26-16,27-17 16,8-8-16,1-27 15,17-17-15,-1-26 16,-8-26 0,-8 0-16</inkml:trace>
  <inkml:trace contextRef="#ctx0" brushRef="#br0" timeOffset="-108791.99">18661 13570 0,'-8'0'15,"-1"0"-15,0-9 16,1 0-16,-1 1 15,0 8-15,1-9 16,-1 9 0,-8 0-16,-9 0 15,-9 0-15,-9 0 16,1 0-16,0 0 16,-10 17-16,10 1 15,8-1-15,-8 0 16,-1 18-16,10-1 15,8 10-15,8-1 16,10 9 0,8-9-16,0 1 15,17-10-15,9 1 16,9 0-16,17-9 16,9 0-16,17-18 15,0-8-15,0-8 16,0-18-16,-17 0 15,-9 0 1,-8-18-16,-1-8 16,-17 0-16,-17 0 15,-1 9-15,-16 8 16,-1 1-16,-8-1 16,-9 9-16,0 9 15,-9 0-15,9-1 16,8 10-1,1 8-15,8 0 16,9 0-16</inkml:trace>
  <inkml:trace contextRef="#ctx0" brushRef="#br0" timeOffset="-108439.27">18696 13180 0,'-9'0'16,"1"0"-16,-1 0 15,0 0-15,1 0 16,-1 0-16,0 0 16,1 0-16,8 0 15,-9 0 1,0 26-16,-17 17 15,-8 26-15,-19 53 16,1 34-16,9-1 16,8-7-16,0-18 15,18-35-15,0-17 16,-1-26-16,10-9 16,8-17-1,0-9-15,0-8 16,0-9-16,0 0 15</inkml:trace>
  <inkml:trace contextRef="#ctx0" brushRef="#br0" timeOffset="-107681.5">18957 14011 0,'0'0'16,"0"0"-16,0 0 15,0 0-15,0 0 16,17 0-16,18 0 16,17-8-16,17-1 15,1 0-15,-1-8 16,1 0-1,-36 17-15</inkml:trace>
  <inkml:trace contextRef="#ctx0" brushRef="#br0" timeOffset="-107014.41">19825 13630 0,'0'0'0,"0"0"16,0 0-1,0 0-15,0 0 16,0 0-16,0 0 16,0 0-16,-9 0 15,1 0-15,-10 26 16,-16 17-16,-10 18 16,1 8-16,-1 1 15,10-1 1,16 0-16,1-17 15,17-17-15,0-9 16,0-18-16,17 1 16,9-18-16,26-17 15,9 0-15,0-8 16,0-1-16,-9 18 16,-9 0-1,-8 17-15,-9 0 16,0 17-16,0 0 15,0 1-15,9 8 16,0-1-16,-1-7 16,1-10-16,-9 1 15,-8-9-15,-1-9 16,9-17-16,-9-8 16,9-18-1,-17-17-15,0-1 16,-18 10-16,0 25 15,1 0-15,-10 18 16,1 17-16,8-9 16,1 1-16</inkml:trace>
  <inkml:trace contextRef="#ctx0" brushRef="#br0" timeOffset="-106631.92">20650 13873 0,'0'0'0,"0"0"16,0 0-16,0 0 15,0 0-15,0 0 16,0 0-16,9 17 15,-9 0-15,0 1 16,0 8-16,-9 8 16,0 10-1,1-10-15,-1 9 16,9-17-16,0 0 16,0-8-16,0-1 15,0-8-15,0-1 16,17 1-1,1 0-15,16-1 16,10-8-16,8-8 16,0-18-16,-17 0 15,-18 17-15</inkml:trace>
  <inkml:trace contextRef="#ctx0" brushRef="#br0" timeOffset="-106347.89">21110 13812 0,'0'0'16,"0"0"-16,0 0 15,0 0-15,0 0 16,0 0-16,18 0 15,-1 0 1,0 0-16,18-9 16,8 1-16,10-1 15,-1-8-15,-18-9 16,-8-9-16,-17 26 16</inkml:trace>
  <inkml:trace contextRef="#ctx0" brushRef="#br0" timeOffset="-106115.27">21484 13604 0,'0'0'16,"0"0"-16,0 0 15,-9 0-15,0 0 16,1 0-16,-18 17 16,-1 27-16,-16 8 15,8 17-15,1-8 16,8-1-1,8 10-15,9-10 16,9 1-16,18-18 16,-1-17-16,9-9 15,0-17-15,-17 0 16</inkml:trace>
  <inkml:trace contextRef="#ctx0" brushRef="#br0" timeOffset="-105467.79">18227 14436 0,'0'0'0,"0"0"16,26 0-16,26 0 15,53 0 1,51 0-16,44 8 16,17-16-16,26-1 15,17 0-15,-16-8 16,-10 8-16,-17 1 15,-17-1-15,-35-8 16,-26 17-16,-26 0 16,-35 0-1,-26 0-15,-26 0 16,-17 0-16,-1 0 16,-8 0-16,0 0 15</inkml:trace>
  <inkml:trace contextRef="#ctx0" brushRef="#br0" timeOffset="-105097.89">19756 14453 0,'0'0'0,"0"0"15,0 0-15,17 0 16,9 17-16,9 1 15,17-1-15,-9 0 16,1 1 0,-18-1-16,0 0 15,-9 0-15,-8 1 16,-1-10-16,1 1 16,-9 8-16,0-8 15,0 8-15,0-8 16,0 8-16,0-8 15,0 8 1,0-8-16,0 0 16,18 8-16,25-8 15,26-1-15,44-16 16,35-10-16,8-34 16,183-103-16</inkml:trace>
  <inkml:trace contextRef="#ctx0" brushRef="#br0" timeOffset="-104665">21970 13587 0,'0'0'15,"0"0"-15,0 0 16,0 0-16,26 26 16,26 17-16,0 18 15,0 8-15,-8 18 16,-1 8-16,-26 26 16,-25 9-1,-44 26-15,-70 17 16,-86-17-16,-131 9 15</inkml:trace>
  <inkml:trace contextRef="#ctx0" brushRef="#br0" timeOffset="-103581.64">22916 14436 0,'0'0'16,"0"0"-16,0 0 15,0 0-15,-8 17 16,-1 44-1,-17 51-15,0 35 16,-9 9-16,1-34 16,-1-19-16,17-16 15,1-18-15,0-25 16,17-18-16,0-18 16,0-16-16,8 8 15</inkml:trace>
  <inkml:trace contextRef="#ctx0" brushRef="#br0" timeOffset="-103244.58">23325 14730 0,'0'0'0,"0"0"16,0 0-1,0 17-15,-9 9 16,0 18-16,1 16 15,-1 18-15,9-17 16,0-1-16,17-16 16,1-1-16,8-17 15,8 0-15,10-17 16,8-1-16,-9-16 16,1-10-1,-10-16-15,1-10 16,-9 1-16,-17 0 15,-9 0-15,-9 8 16,-17 0-16,9 1 16,-9 16-16,0 1 15,-9 0 1,18 17-16</inkml:trace>
  <inkml:trace contextRef="#ctx0" brushRef="#br0" timeOffset="-102948.23">24045 14591 0,'0'0'16,"0"0"-16,0 18 15,18 8-15,25 8 16,9 10-16,0-1 15,9-8-15,0-9 16,-18 0-16,1 0 16,-10-9-1,-7 0-15,-19 18 16,-8 8-16,-69 35 16,-122 52-16,-122 35 15,-8-18-15,-113 43 16</inkml:trace>
  <inkml:trace contextRef="#ctx0" brushRef="#br0" timeOffset="-101699.42">8797 16661 0,'0'0'15,"0"0"-15,0 0 16,0 0-16,17 0 15,9 9-15,26 0 16,18-1-16,16 1 16,19 0-1,-10-9-15,1 0 16,-9 0-16,-9 0 16,-26 0-16,-17 0 15,-27 0-15,1 0 16</inkml:trace>
  <inkml:trace contextRef="#ctx0" brushRef="#br0" timeOffset="-101482.06">9335 16280 0,'0'0'0,"0"0"16,0 0-16,-9 26 15,1 52-15,-18 43 16,0 44 0,0-9-16,8-9 15,1-26-15,8-25 16,18-44-16</inkml:trace>
  <inkml:trace contextRef="#ctx0" brushRef="#br0" timeOffset="-100744.92">10855 16462 0,'-9'0'15,"0"-8"-15,-8-1 16,-9-8-16,0-1 16,0 1-1,-9 8-15,0 1 16,1 8-16,-10 17 15,1 0-15,8 18 16,0 0-16,18-1 16,0 9-16,17 1 15,8-10-15,10 10 16,-1-1-16,0-17 16,1 0-1,-1 0-15,-8-9 16,-1-8-16,1 0 15,-9-1-15,0 10 16,-9-1-16,-17 0 16,0 9-16,-8-8 15,-10 8-15,27-18 16</inkml:trace>
  <inkml:trace contextRef="#ctx0" brushRef="#br0" timeOffset="-100560.83">11028 16705 0,'0'0'0,"0"0"15,0 0 1,0 17-16,0 9 16,0 17-16,-8 1 15,-1-10-15,9-8 16,0-8-16,0-10 15</inkml:trace>
  <inkml:trace contextRef="#ctx0" brushRef="#br0" timeOffset="-100398.64">11167 16393 0,'0'0'0,"0"9"15,0 17-15,18 0 16,-10 8-16,-8-17 16</inkml:trace>
  <inkml:trace contextRef="#ctx0" brushRef="#br0" timeOffset="-100098.69">11289 17034 0,'0'0'0,"0"0"15,0 0-15,0 0 16,0-9 0,9-8-16,8-9 15,0-17-15,9 8 16,0 0-16,9 1 16,0 8-16,-9 8 15,0 1-15,0 17 16,9 0-16,0 26 15,8 9 1,-17 17-16,0 0 16,0 8-16,-9-8 15,1-9-15,-1-8 16,1-18-16,8-17 16,-18 0-16</inkml:trace>
  <inkml:trace contextRef="#ctx0" brushRef="#br0" timeOffset="-98616.08">12531 16228 0,'0'0'0,"0"0"0,0 0 16,0 0 0,0 0-16,0 0 15,0 0-15,0 0 16,0 9-16,-9 8 16,0 18-16,-8 26 15,-9 17-15,0 25 16,0 19-16,8-10 15,1-8 1,17-17-16,0-27 16,0-8-16,0-26 15,9-8-15,-1-10 16,10 1-16,-1-18 16,18-8-16,17-18 15,0-17-15,-8-8 16,-10-9-16,-8-1 15,-8 1 1,-10 0-16,1 8 16,-9 9-16,-9 17 15,1 1-15,-10 17 16,1-1-16,-9 18 16,0 0-16,0 9 15,0 8-15,8 0 16,1 9-1,8 0-15,9 0 16,0 0-16,9 0 16,8-8-16,18-10 15,17 1-15,0-18 16,-26 9-16</inkml:trace>
  <inkml:trace contextRef="#ctx0" brushRef="#br0" timeOffset="-98299.13">12930 16774 0,'0'0'16,"0"0"-16,0 0 16,0 0-16,0 0 15,0 0-15,17-9 16,18 1-16,9-1 16,25 0-16,1 1 15,8-1 1,-9 0-16,1-8 15,-36 8-15</inkml:trace>
  <inkml:trace contextRef="#ctx0" brushRef="#br0" timeOffset="-98083.08">13277 16540 0,'0'0'0,"0"0"15,0 0-15,-8 17 16,-1 9-16,0 35 16,1 8-16,-1 1 15,0-10 1,9-8-16,0-8 16,0-18-16,9-18 15,0 1-15</inkml:trace>
  <inkml:trace contextRef="#ctx0" brushRef="#br0" timeOffset="-97465.93">13755 16298 0,'0'0'0,"0"8"16,0-8-16,0 0 16,0 0-16,0 0 15,0 0-15,0 0 16,0 0-16,0 0 15,0 0-15,-9 0 16,1 18 0,-18 25-16,-18 18 15,10 8-15,-1-9 16,0 1-16,18 0 16,-1-18-16,18-8 15,0-9-15,18-18 16,-1 1-16,0-9 15,18-9-15,9 1 16,-1-1 0,0 9-16,-8 0 15,0 0-15,0 17 16,-1 1-16,-8 8 16,0-9-16,0-8 15,1-1-15,-10-8 16,9-8-16,0-1 15,-9-17 1,1-9-16,-10-17 16,1-8-16,0-1 15,-18 9-15,0 17 16,-17 9-16,-17 1 16,17 7-16</inkml:trace>
  <inkml:trace contextRef="#ctx0" brushRef="#br0" timeOffset="-96899.8">14302 16644 0,'0'0'0,"0"0"15,0 0-15,0 17 16,0 1-1,-9 25-15,1 9 16,-1 0-16,0-9 16,1 1-16,-1-18 15,0 0-15,1-18 16,8 1-16,0-1 16,0-8-1,0-8-15,0-9 16,17-18-16,0-17 15,18-9-15,9 9 16,-10 18-16,10-1 16,-1 9-16,-8 9 15,-9 17-15,0 0 16,0 0-16,-17 8 16,-1 10-1,1-1-15,-9 0 16,-9 9-16,1-8 15,-1-1-15,-8 0 16,-1 1-16,1-10 16,0 1-16,8 0 15,0-9-15,9 8 16,0 1 0,0 8-16,0 1 15,0-1-15,18 9 16,-1-9-16,0 1 15,9-10-15,0-8 16,-8-26-16,-1 9 16</inkml:trace>
  <inkml:trace contextRef="#ctx0" brushRef="#br0" timeOffset="-96666.34">14797 16609 0,'0'0'16,"0"0"-16,0 0 15,0 0 1,17 0-16,10-8 16,25-1-16,17 0 15,-8-8-15,17 0 16,9-1-16,-9-25 15,-8-9-15,-44 35 16</inkml:trace>
  <inkml:trace contextRef="#ctx0" brushRef="#br0" timeOffset="-96415.83">15153 16341 0,'0'0'16,"0"0"-16,0 0 15,0 0-15,0 0 16,-9 9-16,1 8 16,-1 18-1,-8-1-15,-9 18 16,8 9-16,1-1 16,0 10-16,8-10 15,0-16-15,9-1 16,0-17-16,18-17 15,-10-1-15,1 1 16</inkml:trace>
  <inkml:trace contextRef="#ctx0" brushRef="#br0" timeOffset="-95941.14">12505 17112 0,'0'0'0,"0"0"0,0 8 16,0-8-16,0 0 16,17 9-16,9 0 15,26 8-15,26-8 16,44-1-1,34 1-15,27-9 16,16 0-16,18 0 16,0 0-16,-8-9 15,-27 9-15,-25-8 16,-19-1-16,-42 0 16,-27 1-16,-16-1 15,-36 9 1,-17 0-16,0 0 15</inkml:trace>
  <inkml:trace contextRef="#ctx0" brushRef="#br0" timeOffset="-95432.85">13521 17337 0,'0'0'0,"0"0"15,0 0-15,0 0 16,0 0-16,17 0 16,9 0-1,9 0-15,0 9 16,-1-1-16,10 10 15,-1-1-15,-8 0 16,-9 1-16,0-1 16,-9 0-1,-8 0-15,0 1 0,-18-1 16,0 0 0,1 1-16,-10-1 15,1-8-15,-1-1 16,10 1-16,-1 0 15,0-1-15,1-8 16,-1 0-16,9 0 16,0 0-16,0 9 15,17 0 1,27-1-16,51 1 16,36-18-16,8 1 15,17-18-15,-35 8 16,-86 10-16</inkml:trace>
  <inkml:trace contextRef="#ctx0" brushRef="#br0" timeOffset="-93814.46">16247 16748 0,'0'0'0,"0"0"16,0 0-16,0 0 16,0 0-16,0 0 15,9 17-15,8 1 16,1 8-16,16 8 15,10 1-15,8 0 16,0-9 0,18 0-16,16-18 15,-7-16-15,-1-10 16,-9-8-16,9-8 16,-17-1-16,-17-8 15,-1-9-15,-8 8 16,-9-16-16,-18-1 15,-8 9-15,-8 0 16,-18 0-16,0 18 16,-9-1-1,-17 18-15,-9-1 16,-26 18-16,0 26 16,1 18-16,-1 8 15,9 17-15,17 26 16,9 9-16,17 9 15,9-9-15,26 8 16,9 9 0,17-17-16,17-8 15,18-10-15,17-8 16,26-26-16,9-17 16,17-18-16,18-34 15,0-27-15,-79 10 16</inkml:trace>
  <inkml:trace contextRef="#ctx0" brushRef="#br0" timeOffset="-92314.56">17498 16627 0,'0'0'16,"0"0"-16,0 0 16,0 0-16,0 0 15,0-9-15,17 0 16,27-25-16,8-27 16,8 1-16,10-18 15,-9 8-15,-18 10 16,1 16-16,-18 10 15,-9 16 1,-8 18-16,-1 0 16,-8 9-16,0 17 15,0 26-15,0 9 16,18-9-16,-1-9 16,0-17-16,9-26 15,18-26-15,-18 0 16,-9 17-16</inkml:trace>
  <inkml:trace contextRef="#ctx0" brushRef="#br0" timeOffset="-92175.91">18027 15856 0,'0'0'0,"0"0"16,0 0-16,0 0 15,0 9-15,27-1 16,7-16-1,-16 8-15</inkml:trace>
  <inkml:trace contextRef="#ctx0" brushRef="#br0" timeOffset="-91845.82">18766 15380 0,'0'0'0,"0"0"0,0 0 16,0 0-16,0 0 16,-9 0-1,0 17-15,-17 26 16,0 18-16,0 25 15,-17 27 1,-1 17-16,10 0 0,-1 0 16,17-9-16,18-17 15,0-26 1,18-26-16,-1-17 0,18-18 16,-18-9-1</inkml:trace>
  <inkml:trace contextRef="#ctx0" brushRef="#br0" timeOffset="-91329.94">19261 15969 0,'0'0'0,"0"0"16,0-9-16,0 0 15,0 1-15,0-18 16,0 0-16,-9 8 16,0 1-16,1 0 15,-1-1 1,0 1-16,-8 8 16,-9 9-16,0 0 15,0 0-15,0 18 16,-18 8-16,9 8 15,1 10-15,16 8 16,1-9-16,17 9 16,0-9-1,17-8-15,1-1 16,16-8-16,1-8 16,17-10-16,9-16 15,0-10-15,0-8 16,-1-8-16,-16-10 15,-18-8-15,-9 1 16,-8-10-16,-18 9 16,-17 17-1,0 1-15,0 16 16,0 1-16,0 8 16,9 1-16,-1-1 15,10 9-15</inkml:trace>
  <inkml:trace contextRef="#ctx0" brushRef="#br0" timeOffset="-91114.77">19426 15458 0,'0'0'0,"0"0"16,0 0-16,-9 8 16,0 18-16,-17 26 15,0 26-15,-17 26 16,-18 35-16,9-9 15,0-1 1,8 1-16,10-34 16,7-18-16,10-18 15,0-25-15,17-27 16,0 1-16</inkml:trace>
  <inkml:trace contextRef="#ctx0" brushRef="#br0" timeOffset="-90763.61">19660 16116 0,'0'0'0,"0"0"16,0 0-16,0 0 15,0 0 1,0 0-16,17 0 15,18 0-15,0 0 16,17-9-16,17 0 16,-16 9-16,-36 0 15</inkml:trace>
  <inkml:trace contextRef="#ctx0" brushRef="#br0" timeOffset="-90166.55">20442 15761 0,'0'0'0,"-9"0"16,9 0-16,0 0 15,0 0-15,0 0 16,0 0-16,0 0 16,0 0-16,-9 0 15,1 0-15,-1 8 16,-26 18 0,-8 18-16,-9 25 15,8 0-15,9-8 16,9-18-16,9-8 15,8-9-15,9-18 16,0 1-16,0-9 16,18-9-1,8 1-15,8-1 16,1 0-16,9 9 16,-10 0-16,1 18 15,0-1-15,-9 18 16,9-1-16,-9-8 15,0 0-15,8-17 16,1 0-16,9-18 16,-10 0-1,1-17-15,0-8 16,0-18-16,-9-18 16,-18 10-16,-16 8 15,-1 26-15,0 9 16,1-1-16,-18 1 15,-9 0-15,26 8 16</inkml:trace>
  <inkml:trace contextRef="#ctx0" brushRef="#br0" timeOffset="-89850.1">21093 16020 0,'0'0'0,"0"0"16,0 0-16,0 9 15,-9 8-15,0 9 16,1 9-16,-1 0 16,0-1-16,-8-8 15,8 0-15,1-8 16,8-1-16,0 0 15,0-8 1,0 0-16,17-1 16,18 1-16,17 0 15,0-1-15,-9-16 16,1-10-16,-27 10 16</inkml:trace>
  <inkml:trace contextRef="#ctx0" brushRef="#br0" timeOffset="-89631.66">21423 16029 0,'0'0'0,"0"0"0,0 0 15,17 0 1,18-9-16,17 1 15,9-1-15,0 1 16,-1-10-16,-16 1 16,-9-9-16,-27 9 15,1 8-15</inkml:trace>
  <inkml:trace contextRef="#ctx0" brushRef="#br0" timeOffset="-89380.21">21683 15761 0,'0'0'16,"0"0"-16,0 0 16,0 0-16,0 0 15,0 0-15,0 8 16,-8 10-16,-10 8 16,1 26-1,-9 0-15,9 17 16,-1 0-16,1 0 15,-1-17-15,18-17 16,18 0-16,8-9 16,9-18-16,-1-8 15,-8 0 1</inkml:trace>
  <inkml:trace contextRef="#ctx0" brushRef="#br0" timeOffset="-88601.07">18887 16618 0,'0'0'0,"0"0"0,0 0 15,0 0-15,0 0 16,0 0 0,18 0-16,8 0 15,26-9-15,35 1 16,43 8-16,43 0 16,36 0-16,25-9 15,18 0-15,0 1 16,-26-1-16,-44 0 15,-26 1 1,-34 8-16,-35 0 16,-35 0-16,-26 0 15,-17 0-15,-18 0 16,-17 8-16,17 1 16</inkml:trace>
  <inkml:trace contextRef="#ctx0" brushRef="#br0" timeOffset="-88263.09">20120 16609 0,'0'0'15,"0"0"-15,0 0 16,0 0-16,18 9 16,-1 8-16,18 1 15,8-1-15,-8 9 16,-9-9-1,0 1-15,-17-1 16,-1 0-16,1 1 16,-18-1-16,-8 9 15,0 0-15,-1-9 16,1 1-16,0-10 16,8 1-16,0 0 15,9-1 1,0 1-16,18 8 15,25 1-15,44-10 16,52-8-16,17-17 16,-8-26-16,-79 8 15</inkml:trace>
  <inkml:trace contextRef="#ctx0" brushRef="#br0" timeOffset="-87783.9">22065 15813 0,'0'0'16,"0"0"-16,0 0 16,0 0-16,0 0 15,18 17 1,-1 9-16,1 26 16,8 0-16,0 17 15,-18 9-15,1 9 16,-26-1-16,-18-8 15,-9-17-15,-8-18 16,26-25-16</inkml:trace>
  <inkml:trace contextRef="#ctx0" brushRef="#br0" timeOffset="-86986.89">22942 16376 0,'0'0'0,"0"0"15,0 0-15,0 0 16,0 0-1,0 0-15,0 0 16,0 0-16,0 0 16,0 0-16,0 0 15,0 0-15,-8 17 16,-1 35-16,-17 26 16,0 34-16,0-8 15,9-8-15,-1-10 16,10-17-1,-1-17-15,9-17 16,0-9-16,0-9 16,0-8-16,0-9 15,0 0-15,0-9 16,0 9-16</inkml:trace>
  <inkml:trace contextRef="#ctx0" brushRef="#br0" timeOffset="-86750.96">23238 16488 0,'0'0'0,"0"0"16,0 0-16,0 9 16,8 17-1,1 8-15,0 27 16,-9 8-16,-9 9 15,0-17-15,1-9 16,-1-17-16,9-9 16,0-18-16,0 1 15</inkml:trace>
  <inkml:trace contextRef="#ctx0" brushRef="#br0" timeOffset="-86483.92">23750 16350 0,'0'0'0,"0"0"0,9 8 16,34 18 0,27 9-16,16 8 15,-16-8-15,-9-9 16,0 0-16,-18 0 15,-8 0-15,-18 0 16,-17 34-16,-61 44 16,-95 61-16,-96 17 15,18-26 1,-79 25-16</inkml:trace>
  <inkml:trace contextRef="#ctx0" brushRef="#br1" timeOffset="-77851.97">14814 3047 0,'0'0'0,"0"0"0,0 0 15,0 0-15,0 17 16,0 26-16,-8 44 15,-1 52 1,0 25-16,1 9 16,-1-25-16,0-36 15,9-17-15,0-34 16,0-44-16</inkml:trace>
  <inkml:trace contextRef="#ctx0" brushRef="#br1" timeOffset="-77168.45">15110 3263 0,'0'0'16,"0"0"-16,0 0 15,17 0-15,0 0 16,1 0-16,8 0 16,-9 0-16,1 9 15,8 0-15,-9 8 16,0 9 0,1 17-16,-10 9 15,-8 9-15,-8-9 16,-1 8-16,0-16 15,9-1-15,9 0 16,8-17-16,1 0 16,-1-8-16,9-10 15,9 1-15,0-18 16,-1 1 0,1-18-16,-9 0 15,-8 8-15,-10 10 16,10-36-16,-10-34 15,1 44-15</inkml:trace>
  <inkml:trace contextRef="#ctx0" brushRef="#br1" timeOffset="-77018.98">15605 3315 0,'0'0'0,"0"0"0,-9 0 16,0 0 0,1 9-16,-1 17 15,-17 26-15,0 26 16,9 26-16,-1 17 15,1-26-15,8-17 16,9-26-16,17-17 16,-8-18-1</inkml:trace>
  <inkml:trace contextRef="#ctx0" brushRef="#br1" timeOffset="-76633.49">15770 3281 0,'0'0'0,"0"0"16,0 0-16,0 0 15,17 17-15,18 0 16,0 1 0,17 8-16,17 0 15,9 0-15,0 0 16,-17-18-16,-17 1 16,-18 0-16,0-1 15,-18 10-15,-8 16 16,-17 27-16,-35 25 15,-26 10 1,-9-10-16,17-16 16,10-18-16,8-18 15,34-17-15</inkml:trace>
  <inkml:trace contextRef="#ctx0" brushRef="#br1" timeOffset="-75318.33">16873 3670 0,'-9'-8'0,"0"-1"16,0 0-16,9 1 15,0-1 1,0 0-16,0 1 16,18-1-16,-1 0 15,18 1-15,17 8 16,0-9-16,-8 0 16,-10 1-16,1 8 15,0 0-15,-18 8 16</inkml:trace>
  <inkml:trace contextRef="#ctx0" brushRef="#br1" timeOffset="-75102.41">16838 3740 0,'0'0'0,"0"0"16,0 0-1,0 0-15,0 0 16,17 8-16,9 1 16,18 0-16,8-9 15,0-9-15,9 0 16,8 1-16,-34 8 16</inkml:trace>
  <inkml:trace contextRef="#ctx0" brushRef="#br1" timeOffset="-74115.94">18357 3324 0,'0'0'16,"0"0"-16,0 0 16,0 0-16,0 0 15,0 0-15,0 0 16,-8-9-16,-1 1 15,0-1-15,-17 0 16,-17 9 0,8 0-16,-8 9 15,-1 8-15,1 18 16,0 8-16,8 18 16,0-1-16,18 1 15,-1-9-15,18 0 16,9 0-16,17-9 15,9-17-15,26-17 16,8-9 0,18-9-16,8-17 15,1 9-15,-27-18 16,-25 18-16</inkml:trace>
  <inkml:trace contextRef="#ctx0" brushRef="#br1" timeOffset="-73735.96">18670 3523 0,'0'0'15,"0"0"-15,0 0 16,-9 0-16,-8 17 16,-9 18-16,9 0 15,8-1-15,0 1 16,9 8-1,0 1-15,9-10 16,0-8-16,-1-17 16,10 0-16,-1-18 15,18 0-15,0-17 16,-9 0 0,0 0-16,-18 0 15,1-17-15,-18 17 16,1 9-16,-10-1 15,-8 10-15,0 8 16,0 0-16,9 0 16,8 0-16,9 8 15,0 1-15,9-9 16,-1 0-16</inkml:trace>
  <inkml:trace contextRef="#ctx0" brushRef="#br1" timeOffset="-73402.94">19321 3324 0,'0'0'16,"0"0"-16,0 0 15,-8 0-15,-1 0 16,0 17-16,-8 1 16,-9 8-1,9 0-15,-1 0 16,1 0-16,17 8 15,0 1-15,0-1 16,8-8-16,1 0 16,0 0-16,0 0 15,-1-8-15,-16-1 16,-1 0-16,0 1 16,-8 8-1,-1-18-15,1 1 16,0-9-16,8 0 15,9 0-15,0-9 16,0 9-16</inkml:trace>
  <inkml:trace contextRef="#ctx0" brushRef="#br1" timeOffset="-72853.23">19877 2943 0,'0'0'0,"0"0"16,0 0-16,0 0 16,0 0-16,0 0 15,0 0 1,0 0-16,0 0 16,0 0-16,-9 0 15,1 17-15,-10 18 16,1 17-16,0 8 15,-1 10-15,1-1 16,17 0-16,0-17 16,17-8-1,1-18-15,-1 0 16,0-18-16,9 1 16,9-18-16,0-17 15,0 0-15,8-8 16,0-10-16,-16-16 15,-1-10-15,-18 1 16,1 8 0,-18 10-16,1 16 15,-1 9-15,-17 9 16,0-1-16,0 18 16,-18 0-16,-8 18 15,17-1-15,1 9 16,8 9-16,8-1 15,18-8 1,0 0-16,9 0 16,8-17-16,9-1 15,9 1-15,9-9 16,-18 9-16,-18-1 16</inkml:trace>
  <inkml:trace contextRef="#ctx0" brushRef="#br1" timeOffset="-72486.09">19591 3705 0,'0'0'0,"0"0"16,17 0-16,18 0 15,8 0-15,27-9 16,-1 1-1,9-1-15,0 0 16,-17 1-16,0-10 16,-9 1-16,0 17 15,0 9-15,-34-9 16</inkml:trace>
  <inkml:trace contextRef="#ctx0" brushRef="#br1" timeOffset="-72119.93">19764 3835 0,'0'0'0,"0"0"16,18 0-1,-1 17-15,9 1 16,0-1-16,9 0 15,-9 1-15,0-1 16,0-8-16,-9-1 16,-8 1-16,0 0 15,-9 8-15,-9 0 16,-8 9 0,-9 9-16,-9-9 15,0 0-15,9 0 16,0 0-16,9 0 15,8-18-15,9 1 16,0 0-16,9-9 16,17 0-16,26-9 15,9 0 1,-27 1-16</inkml:trace>
  <inkml:trace contextRef="#ctx0" brushRef="#br1" timeOffset="-71549.19">20659 3809 0,'0'0'0,"0"0"15,0 0-15,0 0 16,0 0-16,8 0 16,10 0-16,16 9 15,1-1-15,17 1 16,9 0-16,9-18 15,8 0-15,-9-17 16,1 0-16,-10 0 16,-16-8-1,-1-1-15,-17-8 16,0-1-16,-17 1 16,-18 8-16,-8 1 15,-9 8-15,-17 9 16,-10 17-16,-25 26 15,0 8 1,0 18-16,8 17 16,1 18-16,8 17 15,27-9-15,16-8 16,9-9-16,27-9 16,17-8-16,17-9 15,26-35-15,17-17 16,18-17-16,-9-18 15,-51 18 1</inkml:trace>
  <inkml:trace contextRef="#ctx0" brushRef="#br1" timeOffset="-71236.76">21388 3255 0,'0'0'0,"0"0"15,0 0-15,17 0 16,18-9-16,9 0 16,16 1-16,10-1 15,-1-8-15,-17 8 16,-25 9-16</inkml:trace>
  <inkml:trace contextRef="#ctx0" brushRef="#br1" timeOffset="-70936.97">22448 2804 0,'0'0'15,"0"0"-15,0 0 16,0 0-16,0 0 15</inkml:trace>
  <inkml:trace contextRef="#ctx0" brushRef="#br1" timeOffset="-70594.26">22387 2804 0,'0'-8'16,"-9"-1"-16,0 0 15,1 9 1,-1 0-16,-17 0 16,0 18-16,9-1 15,-1 0-15,1 18 16,-1 8-16,1 1 15,17-10-15,0 1 16,17-1-16,9-8 16,9 0-16,17-17 15,18 0 1,-1-18-16,1 0 16,-9-17-16,-18 0 15,0 1-15,-17 7 16,0-8-16,-17 9 15,0-9-15,-18 9 16,0-9-16,-8 0 16,-9 8-16,9 1 15,-1 8 1,-8 1-16,9 8 16,17 0-16,0 0 15</inkml:trace>
  <inkml:trace contextRef="#ctx0" brushRef="#br1" timeOffset="-70414.94">22630 2545 0,'0'0'0,"0"0"15,-9 0-15,1 17 16,-10 26-16,-8 26 16,-9 35-16,1 18 15,-1-10-15,0-8 16,0-17-16,18-9 15,8-9-15,9-43 16</inkml:trace>
  <inkml:trace contextRef="#ctx0" brushRef="#br1" timeOffset="-70102.88">21866 3618 0,'0'0'0,"0"0"16,0 0-16,0 0 15,17-8-15,26-1 16,27 0-16,8-17 15,26 0 1,9-17-16,0 9 16,-17-1-16,-18 0 15,0 18-15,-35 0 16,-34 8-16,0 9 16</inkml:trace>
  <inkml:trace contextRef="#ctx0" brushRef="#br1" timeOffset="-69636.66">22343 3644 0,'0'0'15,"0"0"-15,0 0 16,0 0-16,0-8 16,9-1-16,8 9 15,1 0-15,8 0 16,0 0-16,0 0 16,-9 0-16,-8 0 15,0 0 1,-1 0-16,-8 0 15,0 0-15,-8 9 16,-1-1-16,0 1 16,1 8-16,-10 1 15,1-10-15,8 1 16,0 0-16,9-1 16,0 1-1,0 0-15,9-9 16,17 0-16,9-9 15,17 0-15,9 1 16,-9-10-16,-17 10 16,-18 8-16,-8 0 15</inkml:trace>
  <inkml:trace contextRef="#ctx0" brushRef="#br1" timeOffset="-69203.06">22847 3341 0,'0'0'15,"0"0"-15,0 0 16,0 9-16,0 0 15,0-1-15,17 1 16,1 0-16,8-18 16,0 0-16,9-17 15,-1 0 1,10-8-16,-18-1 16,0 0-16,0 9 15,-17 9-15,-1 0 16,-8 17-16,0 0 15,0 8-15,0 27 16,0 0-16,0 17 16,0-9-1,9-8-15,0-9 16,-1-18-16,10-8 16,-10 0-16,1-17 15,0 8-15</inkml:trace>
  <inkml:trace contextRef="#ctx0" brushRef="#br1" timeOffset="-69068.25">23316 2917 0,'0'0'0,"0"0"16,0 0-16,0 17 16,9 1-16,17 25 15,8 0-15,-8-26 16</inkml:trace>
  <inkml:trace contextRef="#ctx0" brushRef="#br1" timeOffset="-58871.07">24210 3185 0,'0'0'15,"-8"26"-15,-18 44 16,-27 60-16,1 25 15,9-7-15,8-18 16,0-35-16,18-26 16,0-34-1,17-18-15,0-8 16</inkml:trace>
  <inkml:trace contextRef="#ctx0" brushRef="#br1" timeOffset="-58483.47">24514 3385 0,'0'0'16,"0"0"-16,0 17 15,-8 9-15,-1 17 16,0 9-16,-8 9 15,8-9 1,9 0-16,0-9 16,0 0-16,18-17 15,-1 0-15,0-17 16,27-9-16,8-9 16,0-17-16,-9-8 15,1-1 1,-18-8-16,0-9 15,-26 0-15,-18 17 16,-8 9-16,0 9 16,-8 0-16,-1 8 15,0 9-15,9 0 16,26 0-16,0 0 16</inkml:trace>
  <inkml:trace contextRef="#ctx0" brushRef="#br1" timeOffset="-58155">25018 3194 0,'0'0'0,"0"0"0,0 9 15,17 8 1,1 9-16,16 17 15,18 1-15,-8-10 16,-9 1-16,8-9 16,0-9-16,1 1 15,-18-10-15,0 1 16,-17 0-16,-1 8 16,-25 17-1,-18 18-15,-34 18 16,-18 8-16,0 0 15,9-26-15,8 0 16,44-26-16</inkml:trace>
  <inkml:trace contextRef="#ctx0" brushRef="#br1" timeOffset="-57771.91">25747 3584 0,'0'0'0,"0"0"16,0 0-16,18 0 16,16 8-16,27 1 15,9-9-15,8 0 16,17 0-1,-16 0-15,-10-9 0,-8 1 16,0 8-16,-18 0 16</inkml:trace>
  <inkml:trace contextRef="#ctx0" brushRef="#br1" timeOffset="-57555.09">26216 3324 0,'0'0'0,"0"0"16,0 17-1,-8 53-15,-10 25 16,-8 17-16,-9 1 16,18-35-16,0-26 15,17-17-15,0-9 16,17-9-16,0 0 15</inkml:trace>
  <inkml:trace contextRef="#ctx0" brushRef="#br1" timeOffset="-57099.39">27232 3315 0,'-8'0'16,"-1"0"-16,0 0 16,-8 0-16,-1 0 15,-8 0-15,0 0 16,-8 0-1,-1 0-15,0 9 16,9 0-16,0 8 16,9 9-16,-1 0 15,18-9-15,0 9 16,0 0-16,9-8 16,0 7-16,-1-7 15,1-1-15,0 0 16,-9 1-1,-9-1-15,0 0 16,-17 9-16,0 0 16,-8 0-16,-1-8 15,0-10-15,26 1 16,9-9-16,0 0 16,0 0-1</inkml:trace>
  <inkml:trace contextRef="#ctx0" brushRef="#br1" timeOffset="-56919.53">27293 3514 0,'0'0'0,"0"0"15,0 9-15,9 8 16,-1 18-16,-16 0 16,-1-1-1,0-8-15,1-17 16,8 0-16,0-9 15,0 0-15,0 0 16</inkml:trace>
  <inkml:trace contextRef="#ctx0" brushRef="#br1" timeOffset="-56488.69">27397 3090 0,'0'0'16,"0"0"-16,9 17 15,8 9-15,1 9 16,-1 0-16,-8-1 16,8 1-16,-8-9 15,-1 0-15,1 9 16,-9-1 0,0 1-16,-9 8 15,9 0-15,0 1 16,0-1-16,0-17 15,0 0-15,0-9 16,0-8-16,0 0 16,0-9-16,0 0 15,18-9 1,-1-17-16,9 9 16,0-1-16,0 1 15,-8 8-15,-1 9 16,-8 0-16,-1 9 15,10 8-15,-9 18 16,-1 0-16,1 8 16,8-17-1,1 0-15,25-26 16,-8 0-16</inkml:trace>
  <inkml:trace contextRef="#ctx0" brushRef="#br1" timeOffset="-55855.06">28465 2804 0,'0'0'16,"0"0"-16,0 0 16,-8 0-16,-1 18 15,-8 8-15,-9 17 16,0 18-16,-1 25 15,1 9 1,9 9-16,0 0 16,17-17-16,0-35 15,17-9-15,0-8 16,1-27-16,17 1 16,17-18-16,0-17 15,17-17-15,-8-17 16,8-18-1,-8-18-15,-17 1 16,-27 17-16,-8 9 16,-9 17-16,-9 17 15,0 18-15,-17 0 16,-17 17-16,-9 0 16,8 17-16,-16 18 15,7-1-15,19 1 16,8-1-1,8-8-15,18 0 16,0-8-16,18-10 16,8 1-16,17 0 15,27-1-15,25 1 16,-51 0-16</inkml:trace>
  <inkml:trace contextRef="#ctx0" brushRef="#br1" timeOffset="-55505.67">28075 3722 0,'0'0'0,"8"0"0,18 0 16,35 0-1,17 0-15,26 9 16,9-18-16,-26 1 15,-9-1-15,1 0 16,-1 1-16,-18-10 16,-16 18-16,-18 0 15,-17 0-15</inkml:trace>
  <inkml:trace contextRef="#ctx0" brushRef="#br1" timeOffset="-55122.16">28266 3852 0,'0'0'0,"0"0"16,8 9-16,27 8 15,0 9-15,17 0 16,0-8-16,-9-1 15,1 0-15,-18-8 16,-9-1-16,-8 1 16,-9 0-16,-9 8 15,-8 0 1,-18 18-16,-8-9 16,-1 0-16,10 0 15,-1 0-15,17-17 16,1-1-16,8 1 15,9 0-15,0-9 16,26-9 0,27-8-16,33-1 15,36-8-15,251-52 16</inkml:trace>
  <inkml:trace contextRef="#ctx0" brushRef="#br1" timeOffset="-54588.98">29073 3688 0,'0'0'0,"0"0"16,0 0-16,0 0 16,0 0-16,18 8 15,-1 10-15,18-1 16,17 0-16,9 1 16,8-10-16,1 1 15,16-18 1,-16 1-16,-9-1 15,-1-17-15,-16 0 16,-9 0-16,-9-17 16,-9-1-16,-8 1 15,-18 8-15,-8 1 16,-9-1-16,-18 18 16,-8 17-16,-17 9 15,-10 25-15,-7 18 16,-1 17-1,17 18-15,27 0 16,17-9-16,8-9 16,18-8-16,18-18 15,17 0-15,25-17 16,45-26-16,33-17 16,-16-1-1,-61 10-15</inkml:trace>
  <inkml:trace contextRef="#ctx0" brushRef="#br1" timeOffset="-53822.03">30497 2752 0,'0'0'16,"0"0"-16,0 0 15,-8 0-15,-10 0 16,-16 0-16,-10 9 15,1 8-15,-18 1 16,0 16 0,9 10-16,0 8 0,17 0 15,18-9 1,-1 0-16,18-17 16,18 0-16,-1 0 15,27-17-15,25-1 16,18-8-16,0-8 15,0-18-15,-18 0 16,-17 0-16,-8 0 16,-18-9-1,-18-8-15,1-9 16,-18 0-16,-17 17 16,0 1-16,0-1 15,9 9-15,8 26 16</inkml:trace>
  <inkml:trace contextRef="#ctx0" brushRef="#br1" timeOffset="-53605.07">30541 2484 0,'0'0'15,"0"0"-15,0 9 16,-9 34-16,-8 43 15,-18 27-15,-17 8 16,0 1 0,8-27-16,18-26 15,-8-8-15,8-18 16,8 0-16,9-25 16</inkml:trace>
  <inkml:trace contextRef="#ctx0" brushRef="#br1" timeOffset="-53086.09">30020 3367 0,'0'0'15,"0"0"-15,0 0 16,8 0-16,18 9 15,27-9-15,7 9 16,10-18-16,17 0 16,-9 1-16,0-1 15,-17-8-15,0-1 16,-9 1-16,-26 8 16,0 9-1,-18 0-15</inkml:trace>
  <inkml:trace contextRef="#ctx0" brushRef="#br1" timeOffset="-52738.68">30315 3428 0,'0'0'0,"0"0"15,0 0-15,0 0 16,9 9-16,8 8 15,0 0-15,-8-8 16,0 0-16,-1-1 16,1 1-16,-9-1 15,-9 10-15,1-10 16,-10 10 0,1-1-16,0 0 15,-1 1-15,1-10 16,8 1-16,9 0 15,0-1-15,0-8 16,18 9-16,8-9 16,17-9-16,44 9 15,17-8 1,-60 8-16</inkml:trace>
  <inkml:trace contextRef="#ctx0" brushRef="#br1" timeOffset="-52349.53">31010 3454 0,'0'0'0,"0"0"16,0 0-16,0 0 15,0 0-15,0 0 16,0 0-16,0 0 15,0-9 1,0 1-16,8-1 0,10-17 16,-1 0-1,9 0-15,0-9 16,0 9-16,-8 9 16,-10 0-16,1 17 15,-9 0-15,0 0 16,0 0-16,0 8 15,0 18-15,0 9 16,0 8 0,0-8-16,0-9 15,9-9-15,-1-8 16,10 0-16,-1-18 16,-8 0-16</inkml:trace>
  <inkml:trace contextRef="#ctx0" brushRef="#br1" timeOffset="-52214.83">31374 2900 0,'0'0'16,"0"0"-16,0 0 16,0 26-16,0-9 15</inkml:trace>
  <inkml:trace contextRef="#ctx0" brushRef="#br1" timeOffset="-51855.86">31965 3237 0,'0'0'15,"0"0"-15,0 0 16,0 0-16,0 0 16,0 0-16,0 0 15,0 18 1,-9 34-16,1 17 15,-1 18-15,-17 8 16,0 0-16,8-17 16,10-17-16,-1-9 15,9-26-15,-9 0 16,9-9-16</inkml:trace>
  <inkml:trace contextRef="#ctx0" brushRef="#br1" timeOffset="-51630.5">32373 3385 0,'0'0'15,"0"26"-15,0 26 16,-9 17-16,1 0 15,-10-8-15,1-9 16,0-26-16,17-9 16,0-8-16,0-9 15,0 0-15</inkml:trace>
  <inkml:trace contextRef="#ctx0" brushRef="#br1" timeOffset="-51368.41">32686 3151 0,'0'0'0,"0"0"16,26 17-16,17 0 16,35 18-16,0-9 15,1 0-15,-19-9 16,1 1-16,-9-1 15,-17 0-15,-18 18 16,-17 8-16,-34 35 16,-62 35-1,-25 17-15,16-18 16,62-68-16</inkml:trace>
  <inkml:trace contextRef="#ctx0" brushRef="#br2" timeOffset="30637.39">28457 8139 0,'0'0'0,"0"0"16,0-8-16,0-1 15,0 9-15,0 0 16,0 0-16,0 0 15,0-9 1,0 1-16,0-1 16,8 0-16,1 1 15,0-1-15,-1 0 16,1 1-16,0-1 16,-1 0-16,1 1 15,0-1-15,8 0 16,-8 1-16,0-1 15,8 0 1,-8 1-16,-1-1 16,1 0-16,0 1 15,-1-1-15,1 0 16,0 1-16,8-1 16,0 0-16,-8-8 15,0 8-15,8 1 16,-8-10-1,0 10-15,-1-9 16,1 8-16,0 0 16,-1 1-16,1-1 15,0 0-15,-1 1 16,-8-1-16,0 0 16,0 1-16,0-1 15,0 0-15,0 1 16,0-1-1,0 0-15,0 1 16,0-1-16,0 0 16,0 1-16,0-1 15,0 0-15,0 1 16,0-1-16,0 0 16,0 1-1,0-1-15,0-8 16,0 8-16,-8 0 15,8-8-15,-9 8 16,9-8-16,0 8 16,-9 1-16,1-1 15,-1 0-15,0 1 16,1-1-16,-1 0 16,0 1-1,1-1-15,-1 0 16,0 1-16,0-1 15,1 0-15,-1 1 16,0-1-16,-8 0 16,0 1-16,-1-1 15,1 0-15,0 1 16,-1-1 0,1 1-16,-1-1 15,1 0-15,0 1 16,-1-1-16,1 9 15,0-9-15,-1 1 16,1-1-16,0 9 16,-1-9-1,-8 9-15,0 0 0,0-8 16,0 8 0,0-9-16,0 9 15,0-9-15,0 1 16,-9 8-16,18 0 15,-9 0-15,0 0 16,-1 0-16,1 0 16,0 0-16,0 0 15,0-9 1,0 9-16,0 0 16,0-9-16,0 9 15,0 0-15,-9 0 16,1 0-1,8 0-15,8 0 0,-8 0 16,0 0 0,0-8-16,9 8 15,-9 0-15,0 0 16,8 0-16,-8 0 16,0 0-16,0 0 15,0 0-15,0 0 16,0 0-16,0 0 15,0 0-15,-9 0 16,9 0 0,0 0-16,9 0 15,-10 0-15,10 0 16,0 0-16,-9 0 16,0 0-16,8 0 15,-8 8-15,0 1 16,0-9-16,9 9 15,-1-9 1,1 0-16,-9 0 16,0 8-16,0 1 15,-9-9-15,9 9 16,0-1-16,0-8 16,9 9-16,-1 0 15,1-1-15,0-8 16,-1 0-16,1 0 15,-1 9 1,1 0-16,0-1 16,-1-8-16,1 9 15,0 0-15,-9-1 16,8 1-16,1-1 16,-9 1-16,0 0 15,8-1-15,1 1 16,0 0-16,-1-1 15,1 1 1,-1 0-16,1-1 16,-9 1-16,0 8 15,9-8-15,-9 8 16,8-8-16,1 0 16,-1-1-16,1 1 15,8 0-15,1-1 16,-1 1-1,-8 0-15,8-1 16,0 1-16,1 0 16,-1-1-16,0 1 15,1 0-15,-10-1 16,1 1-16,8 0 16,0-1-1,1 1-15,-1 0 16,0-1-16,1 1 15,-1 0-15,0-1 16,1 10-16,-1-10 16,0 1-16,1 0 15,-1-1-15,0 1 16,1 0-16,-1-1 16,0 1-1,1 0-15,-1-1 16,9 1-16,0 0 15,0-1-15,-9 9 16,9-8-16,0 0 16,0-1-16,-8 1 15,8 8-15,-9-8 16,0 0-16,0-1 16,9 1-1,-8 0-15,8-1 16,0 1-16,0 0 15,0-1-15,0 1 16,0 0 0,0-1-16,0 1 0,0 0 15,0-1 1,0 1-16,0 0 16,0-1-16,0 1 15,0 0-15,0-1 16,0 1-16,0 0 15,0-1-15,0 1 16,0 0-16,0-9 16,0 8-16,0-8 15,0 9 1,0-9-16,0 9 16,0-9-16,0 8 15,0 1-15,0-9 16,0 9-16,0-1 15,0 1-15,0-9 16,0 0 0,0 9-16,0-1 15,0-8-15,8 9 16,1 0-16,-9-1 16,9 1-16,0 0 15,-9-9-15,0 0 16,8 8-16,1 1 15,0 0-15,-1-1 16,-8 1 0,9 0-16,0-1 15,-1 1-15,1-1 16,-9 1-16,9 0 16,-9-9-16,8 8 15,-8 1-15,9 0 16,0-1-1,-1 1-15,-8-9 16,9 9-16,0-1 16,-9-8-16,0 0 15,8 9-15,-8-9 16,9 9-16,0-9 16,-1 0-16,1 8 15,0 1-15,-9-9 16,9 9-16,-9-9 15,8 8-15,1 1 16,0 0 0,-1-1-16,1-8 15,0 9-15,-1 0 16,-8-1-16,9 1 16,-9-9-16,9 0 15,-1 9-15,1-1 16,-9-8-16,9 9 15,-1 0 1,1-1-16,0 1 16,-1 0-16,1-1 15,0-8-15,0 0 16,8 9-16,-8-9 16,-1 0-16,10 0 15,-10 9 1,1-9-16,0 8 15,-1-8-15,1 0 16,8 0-16,-8 9 16,0-9-16,-1 0 15,1 0-15,0 0 16,0 0-16,-1 0 16,1 0-1,0 0-15,-1 0 16,1 9-16,0-9 15,-1 0-15,1 0 16,0 8-16,-1-8 16,1 0-16,0 0 15,-1 0-15,1 0 16,0 0-16,-1 0 16,1 0-1,0 9-15,-9-9 16,9 9-16,-1-9 15,1 8-15,0 1 16,-1-9-16,1 0 16,0 0-16,-1 0 15,1 0-15,0 0 16,-1 9-16,1-9 16,0 0-1,-1 0-15,1 8 16,0-8-16,-1 9 15,1 0-15,0-1 16,0-8-16,-1 0 16,1 9-16,0-9 15,-1 9 1,1-1-16,0-8 16,-1 9-16,10 0 15,-10-1-15,10 1 16,-10 0-16,10-1 15,-1 1-15,-8-1 16,0 1-16,8 0 16,0-1-16,1 1 15,-1 0 1,0-1-16,1 1 16,-1 0-16,0-9 15,1 0-15,-1 0 16,1 0-16,-1 0 15,0 0 1,1 0-16,-1 0 16,-8 0-16,8 0 15,0 8-15,1-8 16,-10 0-16,10 0 16,-1 9-16,1-9 15,-1 9-15,0-1 16,-8-8-16,8 0 15,1 9-15,-1 0 16,0-9-16,-8 8 16,9-8-1,-10 9-15,10 0 16,-1-9-16,0 0 16,1 0-16,-1 8 15,0 1-15,9 0 16,1-1-16,-1 1 15,0 0-15,0-9 16,0 0 0,0 0-16,0 8 15,0-8-15,0 9 16,0-9-16,0 9 16,-9-9-16,1 8 15,8-8-15,0 9 16,0-9-16,0 0 15,9 0 1,-9 0-16,0 0 16,0 0-16,0 0 15,0 9-15,0-9 16,0 8-16,0-8 16,0 0-16,-8 0 15,8 9-15,-9-9 16,0 9-1,9-1-15,0 1 16,0 0-16,1-1 16,-1-8-16,0 9 15,0-9-15,0 0 16,0 0-16,0 0 16,-9 0-16,9 0 15,0 9-15,-8-9 16,-1 0-1,0 0-15,9 0 16,1 0-16,-1 0 16,-9 0-16,0 0 15,9 0-15,0 0 16,0 0-16,1 0 16,-1 0-16,0 0 15,0-9 1,0 9-16,0 0 15,0-9-15,0 9 16,0-8-16,0 8 16,0-9-16,-9 9 15,1 0-15,8-9 16,-9 1-16,9-1 16,0 9-1,0-9-15,0 1 16,0 8-16,0 0 15,-8-9-15,8 0 16,-9 1-16,1-1 16,-1 0-16,0 1 15,1 8-15,-1 0 16,0-9 0,1 0-16,-1 1 15,1 8-15,-1-9 16,0 0-16,1 1 15,-1-1-15,0 0 16,1 1-16,-1-1 16,1-8-16,-10 8 15,1 0 1,0 1-16,-1-10 16,10 10-16,-1-10 15,-8 1-15,-1 8 16,1 1-16,0-1 15,-1 1-15,1-10 16,0 10-16,-1-1 16,1 0-1,0-8-15,0 0 16,-1 8-16,-8 0 16,0 1-16,0-1 15,0 0-15,0-8 16,0 8-16,0-8 15,0 0-15,0 8 16,0-8 0,0-1-16,0 1 15,-8 8-15,8-8 16,-9 0-16,0-1 16,0 1-16,1 0 15,-1-1-15,0 1 16,1 8-16,-1-8 15,0 0-15,-8-1 16,8 10-16,-8-10 16,0 1-1,-1 9-15,1-1 16,-9 0-16,0 1 16,0-1-16,0-8 15,-9 8-15,0-8 16,0-1-16,1 1 15,-1 8-15,9 1 16,0-1 0,-9 0-16,9 1 15,0-1-15,-9 0 16,1 1-16,-1-1 16,-9 0-16,1 1 15,0 8-15,-1-9 16,1 0-16,8 1 15,0-1 1,1 0-16,-1 1 16,0-1-16,-8 0 15,-1 1-15,9 8 16,1 0-16,-1 0 16,-8-9-16,-1 0 15,-8 1-15,9-1 16,8 9-16,0 0 15,-8 0 1,-1 0-16,1 0 16,-1 0-16,1 0 15,0 9-15,-9-9 16,17 8-16,0-8 16,0 0-16,-8 0 15,0 0-15,-1 9 16,-8 0-1,9-1-15,-1 1 16,-8 0-16,9-1 16,-1 1-16,1 0 15,-1-1-15,1 1 16,0 0-16,-10-1 16,10 1-16,0 0 15,8-1 1,0 1-16,0 0 15,1-1-15,-1 1 16,0 0-16,-8-1 16,-1 1-16,10 0 15,-1-1-15,0 1 16,-8 8-16,-9 1 16,0-1-16,17 0 15,0 1 1,-8 7-16,8-7 15,-9-1-15,1 0 16,0 1-16,8 8 16,0-9-16,0 0 15,1 1-15,-1-1 16,0 0-16,0 1 16,1-1-1,-1 0-15,0 1 16,1-1-16,-1 0 15,0 1-15,0-1 16,9-8-16,0-1 16,0 10-16,0-1 15,0 0 1,-9 1-16,9-1 16,9 0-16,0-8 15,-1 0-15,1 8 16,-1 0-16,1-8 15,8 8-15,-8 0 16,8 1-16,-8-1 16,0 0-16,8 1 15,-8-10 1,8 10-16,-8-1 16,-1 0-16,9 1 15,-8-1-15,8 0 16,1 1-16,-1-1 15,0-8 1,1 8-16,-1 0 16,0 1-16,1-1 0,-1 0 15,0 9 1,-8 0-16,0 0 16,-1 0-16,9-9 15,-8 1-15,8-1 16,1 0-16,-1 1 15,0-1-15,1 0 16,-10 9-16,10-8 16,-1-1-1,0 0-15,1 1 16,-1-1-16,0 0 16,1 1-16,-1-1 15,0 0-15,0 1 16,9-1-16,0 0 15,0 9-15,0 0 16,0-8 0,0-1-16,0 0 15,0 0-15,0 1 16,0-1-16,0 0 16,0-8-16,0 0 15,0 8-15,0-8 16,0-1-16,0 1 15,9 0-15,0 8 16,0-8 0,-1-1-16,1 1 15,0 8-15,-1-8 16,1 0-16,0-1 16,-1 1-16,1 0 15,8 8-15,-8-8 16,8 8-16,1 0 15,-1 1 1,1-1-16,-1 0 16,0 1-16,1-10 15,-1 1-15,0 0 16,1-1-16,-1 1 16,0 8-16,1-8 15,-1 8-15,9-8 16,0 0-1,0-1-15,0 1 16,-8-1-16,8 1 16,9 0-16,-9-1 15,0 1-15,0 0 16,8-1-16,-7 1 16,-1 0-16,0-1 15,0 1 1,0 0-16,8-1 15,-8 1-15,9 0 16,0-1-16,0 1 16,-1 0-16,1-9 15,9 8-15,-10 1 16,1-9-16,0 0 16,0 9-16,-1-9 15,10 8 1,-10-8-16,1 0 15,0 0-15,8 0 16,1 0-16,-1 9 16,1-9-16,-1 0 15,-8 0-15,-1 0 16,10 9-16,-9-9 16,8 0-1,0 0-15,1 8 16,-1-8-16,1 0 15,-1 0-15,1 0 16,-1 0-16,0 0 16,1 0-16,-1 0 15,9 0-15,0 0 16,1 0 0,-1 0-16,-9-8 15,0-1-15,1 9 16,-1 0-16,1-9 15,8 1-15,0 8 16,0 0-16,0-9 16,-8 0-16,-1 9 15,0 0-15,1-8 16,-1 8 0,1-9-16,8 0 15,-9 1-15,9-1 16,-8 0-16,-1 1 15,1 8-15,-1-9 16,-8 0 0,8 9-16,1 0 15,-10-8-15,1 8 16,0-9-16,-1 0 16,10 1-16,-1-1 15,-8 0-15,0 1 16,-9 8-16,9-9 15,8 0-15,0 1 16,1-1-16,-9 1 16,8-1-1,-8 0-15,-1-8 16,1 0-16,0 8 16,0 0-16,-1-8 15,1 8-15,0 1 16,0-1-16,-9-8 15,8 8-15,1 0 16,0 1 0,0-1-16,8-8 15,-8-1-15,-1 10 16,-7-1-16,-1 0 16,0-8-16,0 8 15,0-8-15,-9 0 16,9-1-16,-9 10 15,10-10-15,-1 1 16,0 0 0,-9-9-16,0 8 15,1 1-15,-1 0 16,-8-1-16,-1 1 16,1 0-16,0 0 15,0-1-15,-1 1 16,1 0-16,0-1 15,-1 1-15,1 0 16,0-1 0,-9 1-16,0 0 15,0-1-15,0 1 16,0 8-16,0 1 16,0-1-16,0 0 15,0 1-15,-9-1 16,0-8-1,1 8-15,-10-8 16,10 8-16,-19-8 16,10-1-16,0 10 15,-1-1-15,-8 0 16,9 1-16,0-1 16,-9 0-16,-1 1 15,1-1-15,0 9 16,0 0-1,0 0-15,9 0 16,-18-9-16,-8 9 16,-1 0-16,10 0 15,-1 0-15,0 0 16,9 0-16,-9 0 16,1 0-16,-1 0 15,0 0 1,-8 0-16,-1 0 15,1 0-15,-9 9 16,8-9-16,1 9 16,0-1-16,-1-8 15,1 9-15,8 0 16,0-1-16,-8-8 16,-1 9-1,1 0-15,0-9 16,-1 0-16,1 0 15,-1 8-15,1-8 16,-1 9-16,1-9 16,8 9-16,-8-1 15,8 1-15,-8 0 16,8-1 0,-8-8-16,-1 9 15,1 0-15,-1-9 16,1 8-16,-1 1 15,1 0-15,8-1 16,1-8-16,-1 0 16,0 9-16,-8-9 15,-1 9-15,10-1 16,-10 1 0,1 0-16,-1-1 15,1 1-15,-1 0 16,1-1-16,8 1 15,1 0 1,-10-1-16,1 1 0,-1 8 16,1 1-1,8-1-15,0 0 16,-8 1-16,-18-1 16,9 9-16,17-9 15,1 0-15,-10 1 16,1-1-16,-1 0 15,1 1-15,-9-1 16,0 0-16,8 1 16,10-1-16,-1 0 15,-9 9 1,10-8-16,-10-1 16,1 9-16,-1-9 15,10 1-15,-1 8 16,0 0-16,1 0 15,7 0-15,1 0 16,-8 0 0,8-9-16,0 0 15,0 0-15,-1 1 16,1 8-16,0-9 16,9 9-16,-9 0 15,9 0-15,-1-9 16,1 9-16,-1-8 15,1 8-15,0 0 16,-1 0 0,1-9-16,0 9 15,8-9-15,0 1 16,-8-1-16,8 0 16,1 1-16,-1-1 15,0 0-15,1 1 16,-1-1-16,0 0 15,0 0 1,9 1-16,0-1 16,0 0-16,0 1 15,0-1-15,0 0 16,0 1-16,0-1 16,0-8-16,0 8 15,0 0-15,0-8 16,0 8-16,9 1 15,0-1 1,0 0-16,-1 1 16,1-1-16,0 0 15,-1 1-15,10-1 16,-10-8-16,10-1 16,-1 1-16,0 0 15,1-1-15,-1 1 16,0 0-1,1-1-15,-1 1 16,-8 0-16,8-1 16,1 1-16,-1-1 15,0 1-15,9 0 16,0-1-16,1 1 16,7 0-16,-8-1 15,0 1 1,9 0-16,-9-1 15,0-8-15,9 0 16,0 9-16,-9 0 16,0-1-16,9 1 15,-1-9-15,1 0 16,0 0-16,-1 9 16,1-1-1,0 1-15,0-9 16,-1 0-16,1 9 15,0-1-15,8 1 16,-8-9-16,0 9 16,-1-1-16,10 1 15,-1-9 1,1 9-16,-10-9 0,1 0 16,-9 8-1,9-8-15,0 0 16,8 0-16,1 0 15,-10 0-15,1 0 16,0 9-16,0-9 16,8 0-16,-8 0 15,-1 0 1,-8 0-16,9 0 16,0 0-16,8 0 15,1 0-15,-9 0 16,-1 0-16,1 0 15,0 0-15,-1 0 16,10 0 0,-9 0-16,-1 0 15,1 0-15,0 0 16,8 0-16,1 0 16,-10 0-16,1 0 15,0-9-15,8 9 16,1-8-16,-1-1 15,1 0-15,-1 9 16,0 0-16,1-8 16,-9 8-1,8-9-15,0 0 16,1 1-16,-1-1 16,1 0-16,-10 1 15,1-1-15,0 9 16,0-9-16,-1 1 15,-8-1-15,9 0 16,0 1-16,-9-1 16,9 0-1,-9 1-15,8-1 16,-8 0-16,0 1 16,1-1-16,-1 0 15,-9 1-15,0-1 16,1 1-16,-1-1 15,0 0-15,-8 1 16,0-1 0,8 0-16,-8-8 15,0 0-15,-1-1 16,1 1-16,0 8 16,-1 1-16,1-10 15,0 10-15,-1-1 16,1-8-16,0 8 15,-9 0 1,0 1-16,0-1 16,0 0-16,0 1 15,0-1-15,0 0 16,0 1-16,0-1 16,0 0-16,-9 1 15,0-10-15,1 1 16,-1 8-16,0 1 15,1-1 1,-1 0-16,0 1 16,1-1-16,-10 0 15,1 1-15,-1-1 16,1 0-16,-9 1 16,0-1-16,0 0 15,-9 1-15,0 8 16,9-9-1,0 9-15,-8 0 16,-1 0-16,0 0 16,0 0-16,-8 0 15,8 0-15,-8 0 16,-1 0-16,1 0 16,8 0-16,-8 0 15,-1 0 1,1 0-16,0 9 15,-1-1-15,1 1 16,-1-9-16,1 9 16,-1-1-16,1 1 15,8 0-15,-8-1 16,-1 1-16,1-9 16,0 9-16,-1-1 15,1 1 1,8 0-16,-8-1 15,8 1-15,0 0 16,0-1-16,-8 1 16,0 0-1,8-1-15,0 1 0,0 0 16,1 8 0,-1 0-16,0 1 15,-8-1-15,8 0 16,0 1-16,1-10 15,-1 10-15,9-10 16,0 1-16,0 0 16,0 8-16,8-8 15,-8 8-15,0-8 16,0 8 0,0 0-16,9 1 15,-1-10-15,-8 9 16,0 1-16,9-1 15,-1 0-15,1 1 16,0-1-16,-1-8 16,1 8-1,0 0-15,-1 1 16,1-1-16,0 0 16,-1 1-16,9-1 15,1 0-15,-1 1 16,0-1-16,1 0 15,8-8-15,-9 0 16,9-1-16,0 1 16,0 0-16,0-1 15,0 1 1,0 0-16,0-1 16,0 1-16,0 0 15,0-1-15,0 1 16,0 0-16,0-1 15,0 1-15,0 8 16,0-8 0,0 0-16,0-1 15,0 1-15,0-1 16,0 1-16,0 0 16,0-1-16,0 1 15,0 0-15,0-1 16,0 1-16,0 0 15,0-1-15,9 1 16,-1 0 0,1-1-16,0 1 15,-1 0-15,1-1 16,0 1-16,0 0 16,-1-1-16,1-8 15,8 9-15,1 0 16,-1-9-16,0 8 15,1 1 1,-1-9-16,0 0 16,1 9-16,-1-9 15,1 8-15,-1 1 16,-8 0-16,8-1 16,-8 1-16,8-9 15,0 9-15,1-9 16,8 8-1,0-8-15,0 0 16,0 0-16,-9 9 16,9-9-16,-8 0 15,8 0-15,-9 0 16,9 0-16,-8 0 16,8 9-16,-9-9 15,0 0-15,1 0 16,-1 0-1,1 0-15,-1 0 16,0 0-16,9 0 16,0 0-16,0 0 15,0 0-15,1 0 16,-1 0-16,0 0 16,0 0-16,-9 0 15,0 0 1,1-9-16,-1 9 15,0 0-15,10-9 16,-10 9-16,0-8 16,1 8-16,-1 0 15,0-9-15,-8 9 16,8 0-16,1-9 16,-1 1-1,1 8-15,-1 0 16,9-9-16,9 0 15,-9 1-15,0 8 16,0 0-16,0 0 16,0 0-16,-9-9 15,18-8 1,-9-9-16,-9 17 0</inkml:trace>
  <inkml:trace contextRef="#ctx0" brushRef="#br2" timeOffset="31682.74">27241 6849 0,'-9'0'16,"9"0"-16,0 0 16,0 0-16,0 0 15,-8 0-15,-1 0 16,0 0-16,1 9 15,-1-1 1,-9 9-16,-16 9 16,-18 9-16,-9 17 15,-9 0-15,-16 17 16,7-8-16,27-9 16,0-9-16,9-8 15,8-9-15,18 0 16,-1 0-1,1 0-15,17-18 16,0 10-16,17-1 16,9 0-16,9 9 15,17 0-15,-8 0 16,-1 0-16,-8-8 16,-9-1-16,0 0 15,0-8-15,-17 0 16</inkml:trace>
  <inkml:trace contextRef="#ctx0" brushRef="#br2" timeOffset="32583.24">27354 8486 0,'0'0'0,"0"0"15,0 0-15,0 0 16,0 0-16,0 0 16,0 0-1,0 8-15,0 1 16,0 8-16,9 1 16,8 8-16,0 8 15,1 1-15,16 0 16,1 8-16,0 0 15,0-8-15,-9-9 16,0 0-16,0-9 16,-18-8-1,1 8-15,0 0 16,-18 1-16,-8-1 16,-18 18-16,-34 17 15,-18 0-15,-35 17 16,18-8-16,17-9 15,44-26-15</inkml:trace>
  <inkml:trace contextRef="#ctx0" brushRef="#br2" timeOffset="33399.25">25617 8590 0,'0'0'0,"0"0"16,0-9-16,0 9 15,0 0-15,0 0 16,0 0 0,0 0-16,0 0 15,0 0-15,0 0 16,0 0-16,0 0 15,0 0-15,-9 17 16,1 27-16,-10 8 16,-8 17-16,0-9 15,0 1 1,0 0-16,0-18 16,9 0-16,-1-17 15,10 0-15,-1-8 16,9-10-16,0 1 15,0 0-15,0-1 16,0 1 0,17 0-16,18-9 0,26 0 15,17 0 1,9 0-16,-35 0 16</inkml:trace>
  <inkml:trace contextRef="#ctx0" brushRef="#br2" timeOffset="34382.33">27710 9975 0,'-9'0'0,"1"0"15,-1 0-15,9 0 16,0 0-1,0 18-15,0-1 16,0 9-16,17 9 16,9-1-16,9 1 15,8 8-15,10-8 16,-1-1-16,0-8 16,-9 0-16,1 0 15,-18-8 1,0-1-16,-18 0 15,1 1-15,-18 16 16,-17 18-16,-17 9 16,-18 0-16,9-18 15,17-26-15,27-8 16</inkml:trace>
  <inkml:trace contextRef="#ctx0" brushRef="#br2" timeOffset="34966.36">28622 9118 0,'0'0'0,"0"0"16,0 0-16,0 0 16,0 0-16,0 0 15,0 0-15,-9 9 16,0 8-16,-17 18 15,-8-1-15,-19 1 16,10-9-16,8 0 16,1 0-1,-1-9-15,0 9 16,0 0-16,9 0 16,9 0-16,8 0 15,9 0-15,0 9 16,26-1-16,26 10 15,27-1-15,-1-8 16,-35-18-16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B249-75B7-4B53-AA04-F9738E548B2B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6C58-B634-4A49-8C89-613D3DFB7B78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AF4-6497-4FE6-BFBB-235A94879DF8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BD8-F48C-4A1F-B316-135E0BED452A}" type="datetime1">
              <a:rPr lang="en-US" smtClean="0"/>
              <a:t>2/27/2023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C23D-C19A-4C11-829E-020733AF9075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B30D-5ED1-4C1A-B1EB-8E0C02A600CE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28FA-76E5-4139-9729-4DC874F125C1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6FF2-B969-4761-B60C-C68C7FE122B0}" type="datetime1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621B-4530-4276-873F-DED7D8D2EB5D}" type="datetime1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4F68-C5E9-4BD0-BE81-5266927B608B}" type="datetime1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AAE2AC-387A-4AB5-B4B1-468AE3CB2EF6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7AE5-FB17-41B7-8010-F5C8495F36F9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ADEAA0-4852-4202-A704-B2273CE52FE5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PY49kYK53cw&amp;list=PLnK6MrIqGXsJfcBdppW3CKJ858zR8P4eP&amp;index=6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35" y="4495800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84719" y="4832956"/>
            <a:ext cx="98031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www.youtube.com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watch?v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=PY49kYK53cw&amp;list=PLnK6MrIqGXsJfcBdppW3CKJ858zR8P4eP&amp;index=61</a:t>
            </a:r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2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the matrix for the Hamiltonian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9EE14-E996-DD95-A2D6-1E82E934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" y="0"/>
            <a:ext cx="12153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7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2503-C6D8-4079-0F63-8300BB36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D66CF-8530-B1DF-3493-1BAE16DE0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A5C2D-2AFB-1F43-080D-F3722B37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68C67-000C-11BB-F579-79852266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494555-5E56-1DF3-1F61-9C6CE9F2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74" y="-2458"/>
            <a:ext cx="12192000" cy="63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4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Larmor</a:t>
            </a:r>
            <a:r>
              <a:rPr lang="en-US" dirty="0"/>
              <a:t> Precession and Frequency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64B8E8-D284-48DC-A92E-CD5C6D1626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8038005" y="1905000"/>
            <a:ext cx="3841635" cy="2894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C7DEF-1723-4C1D-91A9-004372C1B9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7979640" y="1845734"/>
            <a:ext cx="3841635" cy="2894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E054EB-F071-440D-87C2-3BBB899780EC}"/>
                  </a:ext>
                </a:extLst>
              </p14:cNvPr>
              <p14:cNvContentPartPr/>
              <p14:nvPr/>
            </p14:nvContentPartPr>
            <p14:xfrm>
              <a:off x="409680" y="111600"/>
              <a:ext cx="11482560" cy="6158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E054EB-F071-440D-87C2-3BBB899780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320" y="102240"/>
                <a:ext cx="11501280" cy="61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05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Resonance and Rabi Frequency (To flip the spin)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B66ABC-3FE5-488B-8B25-CDC57D60F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7979640" y="1845734"/>
            <a:ext cx="3841635" cy="2894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5E3FEC-16B3-4A56-A7D8-A67CCE3C4721}"/>
                  </a:ext>
                </a:extLst>
              </p14:cNvPr>
              <p14:cNvContentPartPr/>
              <p14:nvPr/>
            </p14:nvContentPartPr>
            <p14:xfrm>
              <a:off x="369000" y="894240"/>
              <a:ext cx="11588760" cy="545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5E3FEC-16B3-4A56-A7D8-A67CCE3C47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640" y="884880"/>
                <a:ext cx="11607480" cy="54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224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11238</TotalTime>
  <Words>161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Candara</vt:lpstr>
      <vt:lpstr>Retrospect</vt:lpstr>
      <vt:lpstr>Introduction to Quantum Computing:                                          From a Layperson to a Programmer in 30 Steps</vt:lpstr>
      <vt:lpstr>Construct the matrix for the Hamiltonian</vt:lpstr>
      <vt:lpstr>PowerPoint Presentation</vt:lpstr>
      <vt:lpstr>Larmor Precession and Frequency</vt:lpstr>
      <vt:lpstr>Spin Resonance and Rabi Frequency (To flip the spin)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SAIRAAJ SURVE - 60003200079</cp:lastModifiedBy>
  <cp:revision>1555</cp:revision>
  <cp:lastPrinted>2020-04-15T06:01:03Z</cp:lastPrinted>
  <dcterms:created xsi:type="dcterms:W3CDTF">2018-08-11T18:04:59Z</dcterms:created>
  <dcterms:modified xsi:type="dcterms:W3CDTF">2023-02-27T18:52:44Z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