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6" r:id="rId10"/>
    <p:sldId id="265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4505B7-4522-4CB3-A669-E20B0E1B2BCB}" type="datetimeFigureOut">
              <a:rPr lang="pt-BR" smtClean="0"/>
              <a:pPr/>
              <a:t>18/11/2014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42A613-CD05-4497-884D-F1F76B1EFB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1928802"/>
            <a:ext cx="7772400" cy="1470025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UNIVERSIDADE FEDERAL DO PARÁ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INSTITUTO DE CIÊNCIAS EXATAS E NATURAIS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FACULDADE DE COMPUTAÇÃO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CURSO: CBCC </a:t>
            </a:r>
            <a:br>
              <a:rPr lang="pt-BR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PROFESSOR: MARCELLE MOTA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pt-BR" sz="2000" dirty="0" smtClean="0">
                <a:latin typeface="Times New Roman" pitchFamily="18" charset="0"/>
                <a:cs typeface="Times New Roman" pitchFamily="18" charset="0"/>
              </a:rPr>
            </a:br>
            <a:endParaRPr lang="pt-BR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Final de Programação II</a:t>
            </a:r>
          </a:p>
          <a:p>
            <a:r>
              <a:rPr lang="pt-BR" dirty="0" smtClean="0"/>
              <a:t>RPG eletrônico para dispositivos móveis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14612" y="557214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      Belém-Pará</a:t>
            </a:r>
          </a:p>
          <a:p>
            <a:r>
              <a:rPr lang="pt-BR" dirty="0" smtClean="0"/>
              <a:t>                   2014</a:t>
            </a:r>
            <a:endParaRPr lang="pt-BR" dirty="0"/>
          </a:p>
        </p:txBody>
      </p:sp>
      <p:pic>
        <p:nvPicPr>
          <p:cNvPr id="6" name="Imagem 5" descr="logo ufpa transpar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6114" y="-857280"/>
            <a:ext cx="9144000" cy="587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err="1" smtClean="0"/>
              <a:t>Character</a:t>
            </a:r>
            <a:endParaRPr lang="pt-BR" dirty="0" smtClean="0"/>
          </a:p>
          <a:p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-Magia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2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dirty="0" err="1" smtClean="0"/>
              <a:t>Heroi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676456" cy="311661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07704" y="4774200"/>
            <a:ext cx="73693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Classe: </a:t>
            </a:r>
            <a:r>
              <a:rPr lang="pt-BR" sz="1200" dirty="0" err="1" smtClean="0"/>
              <a:t>Heroi</a:t>
            </a:r>
            <a:endParaRPr lang="pt-BR" sz="1200" dirty="0" smtClean="0"/>
          </a:p>
          <a:p>
            <a:endParaRPr lang="pt-BR" sz="1200" dirty="0" smtClean="0"/>
          </a:p>
          <a:p>
            <a:r>
              <a:rPr lang="pt-BR" sz="1200" dirty="0" smtClean="0"/>
              <a:t>Descrição: Armazena as informações básicas dos personagens jogáveis, como nome e descrição</a:t>
            </a:r>
          </a:p>
          <a:p>
            <a:endParaRPr lang="pt-BR" sz="1200" dirty="0"/>
          </a:p>
          <a:p>
            <a:r>
              <a:rPr lang="pt-BR" sz="1200" dirty="0" smtClean="0"/>
              <a:t>Herda de: Char</a:t>
            </a:r>
          </a:p>
          <a:p>
            <a:endParaRPr lang="pt-BR" sz="1200" dirty="0"/>
          </a:p>
          <a:p>
            <a:r>
              <a:rPr lang="pt-BR" sz="1200" dirty="0" smtClean="0"/>
              <a:t>É herdado por: Mago, Guerreiro, Ladino</a:t>
            </a:r>
          </a:p>
        </p:txBody>
      </p:sp>
    </p:spTree>
    <p:extLst>
      <p:ext uri="{BB962C8B-B14F-4D97-AF65-F5344CB8AC3E}">
        <p14:creationId xmlns:p14="http://schemas.microsoft.com/office/powerpoint/2010/main" val="40669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smtClean="0"/>
              <a:t>Um </a:t>
            </a:r>
            <a:r>
              <a:rPr lang="pt-BR" sz="2000" b="1" i="1" dirty="0" err="1" smtClean="0"/>
              <a:t>R</a:t>
            </a:r>
            <a:r>
              <a:rPr lang="pt-BR" sz="2000" i="1" dirty="0" err="1" smtClean="0"/>
              <a:t>ole-</a:t>
            </a:r>
            <a:r>
              <a:rPr lang="pt-BR" sz="2000" b="1" i="1" dirty="0" err="1" smtClean="0"/>
              <a:t>P</a:t>
            </a:r>
            <a:r>
              <a:rPr lang="pt-BR" sz="2000" i="1" dirty="0" err="1" smtClean="0"/>
              <a:t>laying</a:t>
            </a:r>
            <a:r>
              <a:rPr lang="pt-BR" sz="2000" i="1" dirty="0" smtClean="0"/>
              <a:t> </a:t>
            </a:r>
            <a:r>
              <a:rPr lang="pt-BR" sz="2000" b="1" i="1" dirty="0" smtClean="0"/>
              <a:t>G</a:t>
            </a:r>
            <a:r>
              <a:rPr lang="pt-BR" sz="2000" i="1" dirty="0" smtClean="0"/>
              <a:t>ame </a:t>
            </a:r>
            <a:r>
              <a:rPr lang="pt-BR" sz="2000" dirty="0" smtClean="0"/>
              <a:t>como o próprio nome diz, é um jogo de interpretação de papeis. Cada jogador interpreta um personagem criado por ele mesmo em uma estória supervisionada pelo “Mestre, onde este define os acontecimentos gerais da aventura.</a:t>
            </a:r>
          </a:p>
          <a:p>
            <a:endParaRPr lang="pt-BR" sz="2000" dirty="0" smtClean="0"/>
          </a:p>
          <a:p>
            <a:r>
              <a:rPr lang="pt-BR" sz="2000" dirty="0" smtClean="0"/>
              <a:t>Normalmente realizado com o auxílio de papel, caneta, dados e outros objetos, </a:t>
            </a:r>
            <a:r>
              <a:rPr lang="pt-BR" sz="2000" dirty="0" err="1" smtClean="0"/>
              <a:t>RPGs</a:t>
            </a:r>
            <a:r>
              <a:rPr lang="pt-BR" sz="2000" dirty="0" smtClean="0"/>
              <a:t> possuem muitas similaridades com jogos de estratégia, além de uma certa presença de elementos de teatro.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ungeons_and_Dragons_ga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2" y="1500174"/>
            <a:ext cx="3549656" cy="2662242"/>
          </a:xfrm>
        </p:spPr>
      </p:pic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4286256"/>
            <a:ext cx="39180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Mesa de jogo de um </a:t>
            </a:r>
            <a:r>
              <a:rPr lang="pt-BR" sz="1400" b="1" i="1" dirty="0" err="1" smtClean="0"/>
              <a:t>Rpg</a:t>
            </a:r>
            <a:r>
              <a:rPr lang="pt-BR" sz="1400" b="1" i="1" dirty="0" smtClean="0"/>
              <a:t> de papel e caneta</a:t>
            </a:r>
          </a:p>
          <a:p>
            <a:endParaRPr lang="pt-BR" sz="1200" i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43570" y="5996226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Livros guias do jogo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1" name="Imagem 10" descr="wizards_dnd_35_repr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2643182"/>
            <a:ext cx="4714154" cy="332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Em videogames e computadores o estilo pode ser chamado de CRPG – </a:t>
            </a:r>
            <a:r>
              <a:rPr lang="pt-BR" sz="2000" dirty="0" err="1" smtClean="0"/>
              <a:t>Computer</a:t>
            </a:r>
            <a:r>
              <a:rPr lang="pt-BR" sz="2000" dirty="0" smtClean="0"/>
              <a:t> </a:t>
            </a:r>
            <a:r>
              <a:rPr lang="pt-BR" sz="2000" dirty="0" err="1" smtClean="0"/>
              <a:t>Role-Playing</a:t>
            </a:r>
            <a:r>
              <a:rPr lang="pt-BR" sz="2000" dirty="0" smtClean="0"/>
              <a:t> Game.</a:t>
            </a:r>
          </a:p>
          <a:p>
            <a:endParaRPr lang="pt-BR" sz="2000" dirty="0" smtClean="0"/>
          </a:p>
          <a:p>
            <a:r>
              <a:rPr lang="pt-BR" sz="2000" dirty="0" smtClean="0"/>
              <a:t>O gênero recebeu este nome nos videogames por compartilharem algumas semelhanças com o jogo original. Atributos (</a:t>
            </a:r>
            <a:r>
              <a:rPr lang="pt-BR" sz="2000" dirty="0" err="1" smtClean="0"/>
              <a:t>Health</a:t>
            </a:r>
            <a:r>
              <a:rPr lang="pt-BR" sz="2000" dirty="0" smtClean="0"/>
              <a:t> </a:t>
            </a:r>
            <a:r>
              <a:rPr lang="pt-BR" sz="2000" dirty="0" err="1" smtClean="0"/>
              <a:t>Points</a:t>
            </a:r>
            <a:r>
              <a:rPr lang="pt-BR" sz="2000" dirty="0" smtClean="0"/>
              <a:t> , Mana </a:t>
            </a:r>
            <a:r>
              <a:rPr lang="pt-BR" sz="2000" dirty="0" err="1" smtClean="0"/>
              <a:t>Points</a:t>
            </a:r>
            <a:r>
              <a:rPr lang="pt-BR" sz="2000" dirty="0" smtClean="0"/>
              <a:t>, entre outros), além da forma da narrativa.</a:t>
            </a:r>
          </a:p>
          <a:p>
            <a:endParaRPr lang="pt-BR" sz="2000" dirty="0" smtClean="0"/>
          </a:p>
          <a:p>
            <a:r>
              <a:rPr lang="pt-BR" sz="2000" dirty="0" smtClean="0"/>
              <a:t>Mas, apesar das semelhanças, no final ambos os estilos de RPG são bem diferentes entre si.</a:t>
            </a:r>
          </a:p>
        </p:txBody>
      </p:sp>
      <p:sp>
        <p:nvSpPr>
          <p:cNvPr id="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CRPG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RPG?</a:t>
            </a:r>
            <a:endParaRPr lang="pt-BR" dirty="0"/>
          </a:p>
        </p:txBody>
      </p:sp>
      <p:pic>
        <p:nvPicPr>
          <p:cNvPr id="4" name="Imagem 3" descr="440441-xenogears-playstation-screenshot-battle-at-the-top-of-t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116"/>
            <a:ext cx="4286279" cy="32147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85918" y="564357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err="1" smtClean="0"/>
              <a:t>Xenogears</a:t>
            </a:r>
            <a:endParaRPr lang="pt-BR" sz="1400" b="1" i="1" dirty="0"/>
          </a:p>
        </p:txBody>
      </p:sp>
      <p:pic>
        <p:nvPicPr>
          <p:cNvPr id="7" name="Imagem 6" descr="ff13batt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2143116"/>
            <a:ext cx="4714876" cy="32861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500826" y="5715016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 smtClean="0"/>
              <a:t>Final </a:t>
            </a:r>
            <a:r>
              <a:rPr lang="pt-BR" sz="1400" b="1" i="1" dirty="0" err="1" smtClean="0"/>
              <a:t>Fantasy</a:t>
            </a:r>
            <a:r>
              <a:rPr lang="pt-BR" sz="1400" b="1" i="1" dirty="0" smtClean="0"/>
              <a:t> XIII</a:t>
            </a:r>
            <a:endParaRPr lang="pt-BR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1" dirty="0" smtClean="0"/>
              <a:t>Tema: </a:t>
            </a:r>
            <a:r>
              <a:rPr lang="pt-BR" sz="2000" dirty="0" smtClean="0"/>
              <a:t>Jogo para dispositivos móveis (</a:t>
            </a:r>
            <a:r>
              <a:rPr lang="pt-BR" sz="2000" dirty="0" err="1" smtClean="0"/>
              <a:t>tablets</a:t>
            </a:r>
            <a:r>
              <a:rPr lang="pt-BR" sz="2000" dirty="0" smtClean="0"/>
              <a:t> e celulares)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Linguagem: </a:t>
            </a:r>
            <a:r>
              <a:rPr lang="pt-BR" sz="2000" dirty="0" smtClean="0"/>
              <a:t>C++</a:t>
            </a:r>
          </a:p>
          <a:p>
            <a:pPr algn="just"/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b="1" dirty="0" smtClean="0"/>
              <a:t>Descrição: </a:t>
            </a:r>
            <a:r>
              <a:rPr lang="pt-BR" sz="2000" dirty="0" smtClean="0"/>
              <a:t>O aplicativo será um RPG (Role </a:t>
            </a:r>
            <a:r>
              <a:rPr lang="pt-BR" sz="2000" dirty="0" err="1" smtClean="0"/>
              <a:t>Playing</a:t>
            </a:r>
            <a:r>
              <a:rPr lang="pt-BR" sz="2000" dirty="0" smtClean="0"/>
              <a:t> Game) baseado nos </a:t>
            </a:r>
            <a:r>
              <a:rPr lang="pt-BR" sz="2000" b="1" dirty="0" smtClean="0"/>
              <a:t>antigos jogos deste gênero </a:t>
            </a:r>
            <a:r>
              <a:rPr lang="pt-BR" sz="2000" dirty="0" smtClean="0"/>
              <a:t>(Final </a:t>
            </a:r>
            <a:r>
              <a:rPr lang="pt-BR" sz="2000" dirty="0" err="1" smtClean="0"/>
              <a:t>Fantasy</a:t>
            </a:r>
            <a:r>
              <a:rPr lang="pt-BR" sz="2000" dirty="0" smtClean="0"/>
              <a:t>, </a:t>
            </a:r>
            <a:r>
              <a:rPr lang="pt-BR" sz="2000" dirty="0" err="1" smtClean="0"/>
              <a:t>Dragon</a:t>
            </a:r>
            <a:r>
              <a:rPr lang="pt-BR" sz="2000" dirty="0" smtClean="0"/>
              <a:t> </a:t>
            </a:r>
            <a:r>
              <a:rPr lang="pt-BR" sz="2000" dirty="0" err="1" smtClean="0"/>
              <a:t>Quest</a:t>
            </a:r>
            <a:r>
              <a:rPr lang="pt-BR" sz="2000" dirty="0" smtClean="0"/>
              <a:t>, entre outros), utilizando muito de seus sistemas (escolhas de classes, batalhas por turnos, etc.).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Devido o atual crescimento do número de pessoas que possuem um </a:t>
            </a:r>
            <a:r>
              <a:rPr lang="pt-BR" sz="2000" b="1" dirty="0" err="1" smtClean="0"/>
              <a:t>Smartphone</a:t>
            </a:r>
            <a:r>
              <a:rPr lang="pt-BR" sz="2000" b="1" dirty="0" smtClean="0"/>
              <a:t> ou </a:t>
            </a:r>
            <a:r>
              <a:rPr lang="pt-BR" sz="2000" b="1" dirty="0" err="1" smtClean="0"/>
              <a:t>tablet</a:t>
            </a:r>
            <a:r>
              <a:rPr lang="pt-BR" sz="2000" dirty="0" smtClean="0"/>
              <a:t>, escolhi desenvolver para eles por causa do alcance que o jogo pode ter.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/>
              <a:t>- </a:t>
            </a:r>
            <a:r>
              <a:rPr lang="pt-BR" dirty="0" err="1" smtClean="0"/>
              <a:t>Character</a:t>
            </a:r>
            <a:endParaRPr lang="pt-BR" dirty="0" smtClean="0"/>
          </a:p>
          <a:p>
            <a:r>
              <a:rPr lang="pt-BR" dirty="0" smtClean="0"/>
              <a:t>- </a:t>
            </a:r>
            <a:r>
              <a:rPr lang="pt-BR" dirty="0" smtClean="0"/>
              <a:t>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-Magia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até agora construídas:</a:t>
            </a:r>
          </a:p>
          <a:p>
            <a:r>
              <a:rPr lang="pt-BR" dirty="0" smtClean="0"/>
              <a:t>- </a:t>
            </a:r>
            <a:r>
              <a:rPr lang="pt-BR" dirty="0" err="1" smtClean="0">
                <a:solidFill>
                  <a:srgbClr val="FF0000"/>
                </a:solidFill>
              </a:rPr>
              <a:t>Character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-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Herói</a:t>
            </a:r>
          </a:p>
          <a:p>
            <a:r>
              <a:rPr lang="pt-BR" dirty="0" smtClean="0"/>
              <a:t>- Item</a:t>
            </a:r>
          </a:p>
          <a:p>
            <a:r>
              <a:rPr lang="pt-BR" dirty="0" smtClean="0"/>
              <a:t>- Monstro</a:t>
            </a:r>
          </a:p>
          <a:p>
            <a:r>
              <a:rPr lang="pt-BR" dirty="0" smtClean="0"/>
              <a:t>-Magia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err="1" smtClean="0"/>
              <a:t>Character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t-BR" dirty="0" smtClean="0"/>
          </a:p>
          <a:p>
            <a:pPr marL="109728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7" y="1484784"/>
            <a:ext cx="849694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835696" y="4653136"/>
            <a:ext cx="63161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/>
              <a:t>Classe</a:t>
            </a:r>
            <a:r>
              <a:rPr lang="pt-BR" sz="1200" dirty="0" smtClean="0"/>
              <a:t>: </a:t>
            </a:r>
            <a:r>
              <a:rPr lang="pt-BR" sz="1200" dirty="0" err="1" smtClean="0"/>
              <a:t>Character</a:t>
            </a:r>
            <a:endParaRPr lang="pt-BR" sz="1200" dirty="0" smtClean="0"/>
          </a:p>
          <a:p>
            <a:endParaRPr lang="pt-BR" sz="1200" dirty="0"/>
          </a:p>
          <a:p>
            <a:r>
              <a:rPr lang="pt-BR" sz="1200" b="1" dirty="0" smtClean="0"/>
              <a:t>Descrição</a:t>
            </a:r>
            <a:r>
              <a:rPr lang="pt-BR" sz="1200" dirty="0" smtClean="0"/>
              <a:t>: Armazena informações gerais sobres personagens jogáveis e monstros</a:t>
            </a:r>
          </a:p>
          <a:p>
            <a:endParaRPr lang="pt-BR" sz="1200" b="1" dirty="0"/>
          </a:p>
          <a:p>
            <a:r>
              <a:rPr lang="pt-BR" sz="1200" b="1" dirty="0" smtClean="0"/>
              <a:t>Herda de </a:t>
            </a:r>
            <a:r>
              <a:rPr lang="pt-BR" sz="1200" dirty="0" smtClean="0"/>
              <a:t>: Ninguém</a:t>
            </a:r>
          </a:p>
          <a:p>
            <a:endParaRPr lang="pt-BR" sz="1200" dirty="0" smtClean="0"/>
          </a:p>
          <a:p>
            <a:r>
              <a:rPr lang="pt-BR" sz="1200" b="1" dirty="0" smtClean="0"/>
              <a:t>É Herdada por</a:t>
            </a:r>
            <a:r>
              <a:rPr lang="pt-BR" sz="1200" dirty="0" smtClean="0"/>
              <a:t>: </a:t>
            </a:r>
            <a:r>
              <a:rPr lang="pt-BR" sz="1200" dirty="0" err="1" smtClean="0"/>
              <a:t>Heroi</a:t>
            </a:r>
            <a:r>
              <a:rPr lang="pt-BR" sz="1200" dirty="0" smtClean="0"/>
              <a:t> e Monstro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70677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</TotalTime>
  <Words>326</Words>
  <Application>Microsoft Office PowerPoint</Application>
  <PresentationFormat>Apresentação na tela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Concurso</vt:lpstr>
      <vt:lpstr>UNIVERSIDADE FEDERAL DO PARÁ INSTITUTO DE CIÊNCIAS EXATAS E NATURAIS FACULDADE DE COMPUTAÇÃO CURSO: CBCC  PROFESSOR: MARCELLE MOTA   </vt:lpstr>
      <vt:lpstr>O que é um RPG?</vt:lpstr>
      <vt:lpstr>O que é um RPG?</vt:lpstr>
      <vt:lpstr>O que é um RPG?</vt:lpstr>
      <vt:lpstr>O que é um RPG?</vt:lpstr>
      <vt:lpstr>Projeto</vt:lpstr>
      <vt:lpstr>Projeto</vt:lpstr>
      <vt:lpstr>Projeto</vt:lpstr>
      <vt:lpstr>Classe Character</vt:lpstr>
      <vt:lpstr>Projeto</vt:lpstr>
      <vt:lpstr>Classe Heroi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CIÊNCIAS EXATAS E NATURAIS FACULDADE DE COMPUTAÇÃO CURSO: CBCC  PROFESSOR: MARCELLE MOTA</dc:title>
  <dc:creator>ABGerson</dc:creator>
  <cp:lastModifiedBy>LAB4-PC09</cp:lastModifiedBy>
  <cp:revision>19</cp:revision>
  <dcterms:created xsi:type="dcterms:W3CDTF">2014-11-16T11:46:15Z</dcterms:created>
  <dcterms:modified xsi:type="dcterms:W3CDTF">2014-11-18T20:08:31Z</dcterms:modified>
</cp:coreProperties>
</file>