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UNIVERSIDADE FEDERAL DO PARÁ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FACULDADE DE COMPUTAÇÃO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PROFESSOR: MARCELLE MOTA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Final de Programação II</a:t>
            </a:r>
          </a:p>
          <a:p>
            <a:r>
              <a:rPr lang="pt-BR" dirty="0" smtClean="0"/>
              <a:t>RPG eletrônico para dispositivos móveis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4612" y="557214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Belém-Pará</a:t>
            </a:r>
          </a:p>
          <a:p>
            <a:r>
              <a:rPr lang="pt-BR" dirty="0" smtClean="0"/>
              <a:t>                   2014</a:t>
            </a:r>
            <a:endParaRPr lang="pt-BR" dirty="0"/>
          </a:p>
        </p:txBody>
      </p:sp>
      <p:pic>
        <p:nvPicPr>
          <p:cNvPr id="6" name="Imagem 5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114" y="-857280"/>
            <a:ext cx="9144000" cy="587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b="1" i="1" dirty="0" err="1" smtClean="0"/>
              <a:t>R</a:t>
            </a:r>
            <a:r>
              <a:rPr lang="pt-BR" sz="2000" i="1" dirty="0" err="1" smtClean="0"/>
              <a:t>ole-</a:t>
            </a:r>
            <a:r>
              <a:rPr lang="pt-BR" sz="2000" b="1" i="1" dirty="0" err="1" smtClean="0"/>
              <a:t>P</a:t>
            </a:r>
            <a:r>
              <a:rPr lang="pt-BR" sz="2000" i="1" dirty="0" err="1" smtClean="0"/>
              <a:t>laying</a:t>
            </a:r>
            <a:r>
              <a:rPr lang="pt-BR" sz="2000" i="1" dirty="0" smtClean="0"/>
              <a:t> </a:t>
            </a:r>
            <a:r>
              <a:rPr lang="pt-BR" sz="2000" b="1" i="1" dirty="0" smtClean="0"/>
              <a:t>G</a:t>
            </a:r>
            <a:r>
              <a:rPr lang="pt-BR" sz="2000" i="1" dirty="0" smtClean="0"/>
              <a:t>ame </a:t>
            </a:r>
            <a:r>
              <a:rPr lang="pt-BR" sz="2000" dirty="0" smtClean="0"/>
              <a:t>como o próprio nome diz, é um jogo de interpretação de papeis. Cada jogador interpreta um personagem criado por ele mesmo em uma estória supervisionada pelo “Mestre, onde este define os acontecimentos gerais da aventura.</a:t>
            </a:r>
          </a:p>
          <a:p>
            <a:endParaRPr lang="pt-BR" sz="2000" dirty="0" smtClean="0"/>
          </a:p>
          <a:p>
            <a:r>
              <a:rPr lang="pt-BR" sz="2000" dirty="0" smtClean="0"/>
              <a:t>Normalmente realizado com o auxílio de papel, caneta, dados e outros objetos, </a:t>
            </a:r>
            <a:r>
              <a:rPr lang="pt-BR" sz="2000" dirty="0" err="1" smtClean="0"/>
              <a:t>RPGs</a:t>
            </a:r>
            <a:r>
              <a:rPr lang="pt-BR" sz="2000" dirty="0" smtClean="0"/>
              <a:t> possuem muitas similaridades com jogos de estratégia, além de uma certa presença de elementos de teatro.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ungeons_and_Dragons_ga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3549656" cy="2662242"/>
          </a:xfrm>
        </p:spPr>
      </p:pic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4286256"/>
            <a:ext cx="3918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Mesa de jogo de um </a:t>
            </a:r>
            <a:r>
              <a:rPr lang="pt-BR" sz="1400" b="1" i="1" dirty="0" err="1" smtClean="0"/>
              <a:t>Rpg</a:t>
            </a:r>
            <a:r>
              <a:rPr lang="pt-BR" sz="1400" b="1" i="1" dirty="0" smtClean="0"/>
              <a:t> de papel e caneta</a:t>
            </a:r>
          </a:p>
          <a:p>
            <a:endParaRPr lang="pt-BR" sz="12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43570" y="5996226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Livros guias do jogo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" name="Imagem 10" descr="wizards_dnd_35_repr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2643182"/>
            <a:ext cx="4714154" cy="332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Em videogames e computadores o estilo pode ser chamado de CRPG – </a:t>
            </a:r>
            <a:r>
              <a:rPr lang="pt-BR" sz="2000" dirty="0" err="1" smtClean="0"/>
              <a:t>Computer</a:t>
            </a:r>
            <a:r>
              <a:rPr lang="pt-BR" sz="2000" dirty="0" smtClean="0"/>
              <a:t> </a:t>
            </a:r>
            <a:r>
              <a:rPr lang="pt-BR" sz="2000" dirty="0" err="1" smtClean="0"/>
              <a:t>Role-Playing</a:t>
            </a:r>
            <a:r>
              <a:rPr lang="pt-BR" sz="2000" dirty="0" smtClean="0"/>
              <a:t> Game.</a:t>
            </a:r>
          </a:p>
          <a:p>
            <a:endParaRPr lang="pt-BR" sz="2000" dirty="0" smtClean="0"/>
          </a:p>
          <a:p>
            <a:r>
              <a:rPr lang="pt-BR" sz="2000" dirty="0" smtClean="0"/>
              <a:t>O gênero recebeu este nome nos videogames por compartilharem algumas semelhanças com o jogo original. Atributos (</a:t>
            </a:r>
            <a:r>
              <a:rPr lang="pt-BR" sz="2000" dirty="0" err="1" smtClean="0"/>
              <a:t>Health</a:t>
            </a:r>
            <a:r>
              <a:rPr lang="pt-BR" sz="2000" dirty="0" smtClean="0"/>
              <a:t> </a:t>
            </a:r>
            <a:r>
              <a:rPr lang="pt-BR" sz="2000" dirty="0" err="1" smtClean="0"/>
              <a:t>Points</a:t>
            </a:r>
            <a:r>
              <a:rPr lang="pt-BR" sz="2000" dirty="0" smtClean="0"/>
              <a:t> , Mana </a:t>
            </a:r>
            <a:r>
              <a:rPr lang="pt-BR" sz="2000" dirty="0" err="1" smtClean="0"/>
              <a:t>Points</a:t>
            </a:r>
            <a:r>
              <a:rPr lang="pt-BR" sz="2000" dirty="0" smtClean="0"/>
              <a:t>, entre outros), além da forma da narrativa.</a:t>
            </a:r>
          </a:p>
          <a:p>
            <a:endParaRPr lang="pt-BR" sz="2000" dirty="0" smtClean="0"/>
          </a:p>
          <a:p>
            <a:r>
              <a:rPr lang="pt-BR" sz="2000" dirty="0" smtClean="0"/>
              <a:t>Mas, apesar das semelhanças, no final ambos os estilos de RPG são bem diferentes entre si.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CRPG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pic>
        <p:nvPicPr>
          <p:cNvPr id="4" name="Imagem 3" descr="440441-xenogears-playstation-screenshot-battle-at-the-top-of-t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4286279" cy="32147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85918" y="564357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err="1" smtClean="0"/>
              <a:t>Xenogears</a:t>
            </a:r>
            <a:endParaRPr lang="pt-BR" sz="1400" b="1" i="1" dirty="0"/>
          </a:p>
        </p:txBody>
      </p:sp>
      <p:pic>
        <p:nvPicPr>
          <p:cNvPr id="7" name="Imagem 6" descr="ff13bat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143116"/>
            <a:ext cx="4714876" cy="32861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00826" y="5715016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Final </a:t>
            </a:r>
            <a:r>
              <a:rPr lang="pt-BR" sz="1400" b="1" i="1" dirty="0" err="1" smtClean="0"/>
              <a:t>Fantasy</a:t>
            </a:r>
            <a:r>
              <a:rPr lang="pt-BR" sz="1400" b="1" i="1" dirty="0" smtClean="0"/>
              <a:t> XIII</a:t>
            </a:r>
            <a:endParaRPr lang="pt-BR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Tema: </a:t>
            </a:r>
            <a:r>
              <a:rPr lang="pt-BR" sz="2000" dirty="0" smtClean="0"/>
              <a:t>Jogo para dispositivos móveis (</a:t>
            </a:r>
            <a:r>
              <a:rPr lang="pt-BR" sz="2000" dirty="0" err="1" smtClean="0"/>
              <a:t>tablets</a:t>
            </a:r>
            <a:r>
              <a:rPr lang="pt-BR" sz="2000" dirty="0" smtClean="0"/>
              <a:t> e celulares</a:t>
            </a:r>
            <a:r>
              <a:rPr lang="pt-BR" sz="2000" dirty="0" smtClean="0"/>
              <a:t>)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Linguagem: </a:t>
            </a:r>
            <a:r>
              <a:rPr lang="pt-BR" sz="2000" dirty="0" smtClean="0"/>
              <a:t>C++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Descrição: </a:t>
            </a:r>
            <a:r>
              <a:rPr lang="pt-BR" sz="2000" dirty="0" smtClean="0"/>
              <a:t>O aplicativo será um RPG (Role </a:t>
            </a:r>
            <a:r>
              <a:rPr lang="pt-BR" sz="2000" dirty="0" err="1" smtClean="0"/>
              <a:t>Playing</a:t>
            </a:r>
            <a:r>
              <a:rPr lang="pt-BR" sz="2000" dirty="0" smtClean="0"/>
              <a:t> Game) baseado nos </a:t>
            </a:r>
            <a:r>
              <a:rPr lang="pt-BR" sz="2000" b="1" dirty="0" smtClean="0"/>
              <a:t>antigos jogos deste gênero </a:t>
            </a:r>
            <a:r>
              <a:rPr lang="pt-BR" sz="2000" dirty="0" smtClean="0"/>
              <a:t>(Final </a:t>
            </a:r>
            <a:r>
              <a:rPr lang="pt-BR" sz="2000" dirty="0" err="1" smtClean="0"/>
              <a:t>Fantasy</a:t>
            </a:r>
            <a:r>
              <a:rPr lang="pt-BR" sz="2000" dirty="0" smtClean="0"/>
              <a:t>, </a:t>
            </a:r>
            <a:r>
              <a:rPr lang="pt-BR" sz="2000" dirty="0" err="1" smtClean="0"/>
              <a:t>Dragon</a:t>
            </a:r>
            <a:r>
              <a:rPr lang="pt-BR" sz="2000" dirty="0" smtClean="0"/>
              <a:t> </a:t>
            </a:r>
            <a:r>
              <a:rPr lang="pt-BR" sz="2000" dirty="0" err="1" smtClean="0"/>
              <a:t>Quest</a:t>
            </a:r>
            <a:r>
              <a:rPr lang="pt-BR" sz="2000" dirty="0" smtClean="0"/>
              <a:t>, entre outros), utilizando muito de seus sistemas (escolhas de classes, batalhas por turnos, etc.).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Devido o atual crescimento do número de pessoas que possuem um </a:t>
            </a:r>
            <a:r>
              <a:rPr lang="pt-BR" sz="2000" b="1" dirty="0" err="1" smtClean="0"/>
              <a:t>Smartphone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tablet</a:t>
            </a:r>
            <a:r>
              <a:rPr lang="pt-BR" sz="2000" dirty="0" smtClean="0"/>
              <a:t>, escolhi desenvolver para eles por causa do alcance que o jogo pode ter.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 smtClean="0"/>
              <a:t>-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-Magia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-Magia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</TotalTime>
  <Words>248</Words>
  <Application>Microsoft Office PowerPoint</Application>
  <PresentationFormat>Apresentação na tela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UNIVERSIDADE FEDERAL DO PARÁ INSTITUTO DE CIÊNCIAS EXATAS E NATURAIS FACULDADE DE COMPUTAÇÃO CURSO: CBCC  PROFESSOR: MARCELLE MOTA   </vt:lpstr>
      <vt:lpstr>O que é um RPG?</vt:lpstr>
      <vt:lpstr>O que é um RPG?</vt:lpstr>
      <vt:lpstr>O que é um RPG?</vt:lpstr>
      <vt:lpstr>O que é um RPG?</vt:lpstr>
      <vt:lpstr>Projeto</vt:lpstr>
      <vt:lpstr>Projeto</vt:lpstr>
      <vt:lpstr>Projeto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CURSO: CBCC  PROFESSOR: MARCELLE MOTA</dc:title>
  <dc:creator>ABGerson</dc:creator>
  <cp:lastModifiedBy>ABGerson</cp:lastModifiedBy>
  <cp:revision>17</cp:revision>
  <dcterms:created xsi:type="dcterms:W3CDTF">2014-11-16T11:46:15Z</dcterms:created>
  <dcterms:modified xsi:type="dcterms:W3CDTF">2014-11-18T03:42:15Z</dcterms:modified>
</cp:coreProperties>
</file>