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6" r:id="rId8"/>
    <p:sldId id="265" r:id="rId9"/>
    <p:sldId id="264" r:id="rId10"/>
    <p:sldId id="279" r:id="rId11"/>
    <p:sldId id="281" r:id="rId12"/>
    <p:sldId id="282" r:id="rId13"/>
    <p:sldId id="268" r:id="rId14"/>
    <p:sldId id="270" r:id="rId15"/>
    <p:sldId id="283" r:id="rId16"/>
    <p:sldId id="284" r:id="rId17"/>
    <p:sldId id="272" r:id="rId18"/>
    <p:sldId id="274" r:id="rId19"/>
    <p:sldId id="285" r:id="rId20"/>
    <p:sldId id="276" r:id="rId21"/>
    <p:sldId id="288" r:id="rId22"/>
    <p:sldId id="287" r:id="rId23"/>
    <p:sldId id="27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470025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UNIVERSIDADE FEDERAL DO PARÁ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INSTITUTO DE CIÊNCIAS EXATAS E NATURAIS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FACULDADE DE COMPUTAÇÃO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CURSO: CBCC </a:t>
            </a:r>
            <a:br>
              <a:rPr lang="pt-BR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PROFESSOR: MARCELLE MOTA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Final de Programação II</a:t>
            </a:r>
          </a:p>
          <a:p>
            <a:r>
              <a:rPr lang="pt-BR" dirty="0" smtClean="0"/>
              <a:t>RPG eletrônico para dispositivos móveis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14612" y="557214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   Belém-Pará</a:t>
            </a:r>
          </a:p>
          <a:p>
            <a:r>
              <a:rPr lang="pt-BR" dirty="0" smtClean="0"/>
              <a:t>                   2014</a:t>
            </a:r>
            <a:endParaRPr lang="pt-BR" dirty="0"/>
          </a:p>
        </p:txBody>
      </p:sp>
      <p:pic>
        <p:nvPicPr>
          <p:cNvPr id="6" name="Imagem 5" descr="logo ufpa transpar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6114" y="-857280"/>
            <a:ext cx="9144000" cy="587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r>
              <a:rPr lang="pt-BR" dirty="0" smtClean="0"/>
              <a:t> – Subclasses</a:t>
            </a:r>
            <a:endParaRPr lang="pt-BR" dirty="0"/>
          </a:p>
        </p:txBody>
      </p:sp>
      <p:pic>
        <p:nvPicPr>
          <p:cNvPr id="7" name="Imagem 6" descr="02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786190"/>
            <a:ext cx="8591402" cy="1285884"/>
          </a:xfrm>
          <a:prstGeom prst="rect">
            <a:avLst/>
          </a:prstGeom>
        </p:spPr>
      </p:pic>
      <p:pic>
        <p:nvPicPr>
          <p:cNvPr id="8" name="Imagem 7" descr="02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5" y="1357298"/>
            <a:ext cx="8927645" cy="15001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00430" y="2928934"/>
            <a:ext cx="150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Mago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571868" y="5214950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Ladino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r>
              <a:rPr lang="pt-BR" dirty="0" smtClean="0"/>
              <a:t> – Subclasses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71868" y="4286256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Guerreiro</a:t>
            </a:r>
          </a:p>
          <a:p>
            <a:endParaRPr lang="pt-BR" sz="1200" dirty="0" smtClean="0"/>
          </a:p>
          <a:p>
            <a:endParaRPr lang="pt-BR" dirty="0"/>
          </a:p>
        </p:txBody>
      </p:sp>
      <p:pic>
        <p:nvPicPr>
          <p:cNvPr id="11" name="Imagem 10" descr="02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14620"/>
            <a:ext cx="815698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r>
              <a:rPr lang="pt-BR" dirty="0" smtClean="0"/>
              <a:t> – Subclasses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71868" y="4286256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Subclasse:</a:t>
            </a:r>
            <a:r>
              <a:rPr lang="pt-BR" sz="1200" dirty="0" smtClean="0"/>
              <a:t> Guerreiro</a:t>
            </a:r>
          </a:p>
          <a:p>
            <a:endParaRPr lang="pt-BR" sz="1200" dirty="0" smtClean="0"/>
          </a:p>
          <a:p>
            <a:endParaRPr lang="pt-BR" dirty="0"/>
          </a:p>
        </p:txBody>
      </p:sp>
      <p:pic>
        <p:nvPicPr>
          <p:cNvPr id="11" name="Imagem 10" descr="02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14620"/>
            <a:ext cx="815698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/>
              <a:t>-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Item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653136"/>
            <a:ext cx="7026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Item</a:t>
            </a:r>
          </a:p>
          <a:p>
            <a:endParaRPr lang="pt-BR" sz="1200" dirty="0" smtClean="0"/>
          </a:p>
          <a:p>
            <a:r>
              <a:rPr lang="pt-BR" sz="1200" b="1" dirty="0" smtClean="0"/>
              <a:t>Descrição</a:t>
            </a:r>
            <a:r>
              <a:rPr lang="pt-BR" sz="1200" dirty="0" smtClean="0"/>
              <a:t>: Abrangendo não só itens de curas ou de ataque mas também equipamentos, a</a:t>
            </a:r>
          </a:p>
          <a:p>
            <a:r>
              <a:rPr lang="pt-BR" sz="1200" dirty="0" smtClean="0"/>
              <a:t>classe responsável por guardar informações comuns a todos os itens provavelmente será a </a:t>
            </a:r>
          </a:p>
          <a:p>
            <a:r>
              <a:rPr lang="pt-BR" sz="1200" dirty="0" smtClean="0"/>
              <a:t>que vai ter o maior número de subclasses.</a:t>
            </a:r>
          </a:p>
          <a:p>
            <a:endParaRPr lang="pt-BR" sz="1200" b="1" dirty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Equipamento</a:t>
            </a:r>
            <a:endParaRPr lang="pt-BR" sz="1200" dirty="0"/>
          </a:p>
        </p:txBody>
      </p:sp>
      <p:pic>
        <p:nvPicPr>
          <p:cNvPr id="9" name="Imagem 8" descr="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736"/>
            <a:ext cx="8215370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04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736"/>
            <a:ext cx="8591304" cy="221457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Item - Subclasses</a:t>
            </a:r>
            <a:endParaRPr lang="pt-BR" dirty="0"/>
          </a:p>
        </p:txBody>
      </p:sp>
      <p:pic>
        <p:nvPicPr>
          <p:cNvPr id="5" name="Imagem 4" descr="04-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49080"/>
            <a:ext cx="7913134" cy="17145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22486" y="3796266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Subclasse</a:t>
            </a:r>
            <a:r>
              <a:rPr lang="pt-BR" sz="1200" dirty="0" smtClean="0"/>
              <a:t>: Equipamento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04376" y="6016544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Subclasse</a:t>
            </a:r>
            <a:r>
              <a:rPr lang="pt-BR" sz="1200" dirty="0" smtClean="0"/>
              <a:t>: </a:t>
            </a:r>
            <a:r>
              <a:rPr lang="pt-BR" sz="1200" dirty="0" smtClean="0"/>
              <a:t>Arma</a:t>
            </a:r>
            <a:endParaRPr lang="pt-BR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Item - Subclasses</a:t>
            </a:r>
            <a:endParaRPr lang="pt-BR" dirty="0"/>
          </a:p>
        </p:txBody>
      </p:sp>
      <p:pic>
        <p:nvPicPr>
          <p:cNvPr id="9" name="Espaço Reservado para Conteúdo 8" descr="04-02-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500174"/>
            <a:ext cx="8551133" cy="1357322"/>
          </a:xfrm>
        </p:spPr>
      </p:pic>
      <p:pic>
        <p:nvPicPr>
          <p:cNvPr id="12" name="Imagem 11" descr="04-01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0" y="3571876"/>
            <a:ext cx="8358246" cy="128588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14678" y="2857496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Subclasse</a:t>
            </a:r>
            <a:r>
              <a:rPr lang="pt-BR" sz="1200" b="1" dirty="0" smtClean="0"/>
              <a:t>: </a:t>
            </a:r>
            <a:r>
              <a:rPr lang="pt-BR" sz="1200" dirty="0" err="1" smtClean="0"/>
              <a:t>Acessorio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55229" y="4778956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Subclasse: </a:t>
            </a:r>
            <a:r>
              <a:rPr lang="pt-BR" sz="1200" dirty="0" smtClean="0"/>
              <a:t>Armadura</a:t>
            </a:r>
            <a:endParaRPr lang="pt-BR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</a:t>
            </a:r>
            <a:r>
              <a:rPr lang="pt-BR" dirty="0" smtClean="0">
                <a:solidFill>
                  <a:srgbClr val="FF0000"/>
                </a:solidFill>
              </a:rPr>
              <a:t>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Monstro</a:t>
            </a:r>
            <a:endParaRPr lang="pt-BR" dirty="0"/>
          </a:p>
        </p:txBody>
      </p:sp>
      <p:pic>
        <p:nvPicPr>
          <p:cNvPr id="10" name="Espaço Reservado para Conteúdo 9" descr="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8501122" cy="2500330"/>
          </a:xfrm>
        </p:spPr>
      </p:pic>
      <p:sp>
        <p:nvSpPr>
          <p:cNvPr id="11" name="CaixaDeTexto 10"/>
          <p:cNvSpPr txBox="1"/>
          <p:nvPr/>
        </p:nvSpPr>
        <p:spPr>
          <a:xfrm>
            <a:off x="1500166" y="4000504"/>
            <a:ext cx="7242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Monstro</a:t>
            </a:r>
          </a:p>
          <a:p>
            <a:endParaRPr lang="pt-BR" sz="1200" dirty="0"/>
          </a:p>
          <a:p>
            <a:r>
              <a:rPr lang="pt-BR" sz="1200" b="1" dirty="0" smtClean="0"/>
              <a:t>Descrição</a:t>
            </a:r>
            <a:r>
              <a:rPr lang="pt-BR" sz="1200" dirty="0" smtClean="0"/>
              <a:t>: Todo </a:t>
            </a:r>
            <a:r>
              <a:rPr lang="pt-BR" sz="1200" dirty="0" err="1" smtClean="0"/>
              <a:t>Rpg</a:t>
            </a:r>
            <a:r>
              <a:rPr lang="pt-BR" sz="1200" dirty="0" smtClean="0"/>
              <a:t> deve ter um desafio, e normalmente este são os monstros presentes em </a:t>
            </a:r>
          </a:p>
          <a:p>
            <a:r>
              <a:rPr lang="pt-BR" sz="1200" dirty="0" smtClean="0"/>
              <a:t>batalhas aleatórias. Herdando os atributos da classe “Atributos” o básico que classe, a classe é</a:t>
            </a:r>
          </a:p>
          <a:p>
            <a:r>
              <a:rPr lang="pt-BR" sz="1200" dirty="0" smtClean="0"/>
              <a:t>responsável por guardar elementos comuns a monstros.</a:t>
            </a:r>
          </a:p>
          <a:p>
            <a:endParaRPr lang="pt-BR" sz="1200" dirty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Atributos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Ninguém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Magia</a:t>
            </a:r>
          </a:p>
          <a:p>
            <a:r>
              <a:rPr lang="pt-BR" dirty="0" smtClean="0"/>
              <a:t>-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Um </a:t>
            </a:r>
            <a:r>
              <a:rPr lang="pt-BR" sz="2000" b="1" i="1" dirty="0" err="1" smtClean="0"/>
              <a:t>R</a:t>
            </a:r>
            <a:r>
              <a:rPr lang="pt-BR" sz="2000" i="1" dirty="0" err="1" smtClean="0"/>
              <a:t>ole-</a:t>
            </a:r>
            <a:r>
              <a:rPr lang="pt-BR" sz="2000" b="1" i="1" dirty="0" err="1" smtClean="0"/>
              <a:t>P</a:t>
            </a:r>
            <a:r>
              <a:rPr lang="pt-BR" sz="2000" i="1" dirty="0" err="1" smtClean="0"/>
              <a:t>laying</a:t>
            </a:r>
            <a:r>
              <a:rPr lang="pt-BR" sz="2000" i="1" dirty="0" smtClean="0"/>
              <a:t> </a:t>
            </a:r>
            <a:r>
              <a:rPr lang="pt-BR" sz="2000" b="1" i="1" dirty="0" smtClean="0"/>
              <a:t>G</a:t>
            </a:r>
            <a:r>
              <a:rPr lang="pt-BR" sz="2000" i="1" dirty="0" smtClean="0"/>
              <a:t>ame </a:t>
            </a:r>
            <a:r>
              <a:rPr lang="pt-BR" sz="2000" dirty="0" smtClean="0"/>
              <a:t>como o próprio nome diz, é um jogo de interpretação de papeis. Cada jogador interpreta um personagem criado por ele mesmo em uma estória supervisionada pelo “Mestre, onde este define os acontecimentos gerais da aventura.</a:t>
            </a:r>
          </a:p>
          <a:p>
            <a:endParaRPr lang="pt-BR" sz="2000" dirty="0" smtClean="0"/>
          </a:p>
          <a:p>
            <a:r>
              <a:rPr lang="pt-BR" sz="2000" dirty="0" smtClean="0"/>
              <a:t>Normalmente realizado com o auxílio de papel, caneta, dados e outros objetos, </a:t>
            </a:r>
            <a:r>
              <a:rPr lang="pt-BR" sz="2000" dirty="0" err="1" smtClean="0"/>
              <a:t>RPGs</a:t>
            </a:r>
            <a:r>
              <a:rPr lang="pt-BR" sz="2000" dirty="0" smtClean="0"/>
              <a:t> possuem muitas similaridades com jogos de estratégia, além de uma certa presença de elementos de teatro. </a:t>
            </a:r>
          </a:p>
          <a:p>
            <a:endParaRPr lang="pt-BR" sz="2000" dirty="0" smtClean="0"/>
          </a:p>
          <a:p>
            <a:r>
              <a:rPr lang="pt-BR" sz="2000" dirty="0" smtClean="0"/>
              <a:t>O gênero ficou mais conhecido nos videogames devido a visibilidade maior que os consoles possuem.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Monstro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28728" y="4214818"/>
            <a:ext cx="74703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1200" b="1" dirty="0" smtClean="0"/>
              <a:t>Classe</a:t>
            </a:r>
            <a:r>
              <a:rPr lang="pt-BR" sz="1200" dirty="0" smtClean="0"/>
              <a:t>: Magia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b="1" dirty="0" smtClean="0"/>
              <a:t>Descrição</a:t>
            </a:r>
            <a:r>
              <a:rPr lang="pt-BR" sz="1200" dirty="0" smtClean="0"/>
              <a:t>: Assim como as outras classes anteriormente apresentadas, Magia é o principal fator</a:t>
            </a:r>
          </a:p>
          <a:p>
            <a:pPr algn="just"/>
            <a:r>
              <a:rPr lang="pt-BR" sz="1200" dirty="0" smtClean="0"/>
              <a:t>para a diferenciação das classes, além dos atributos. Muitas subclasses podem surgir desta, com </a:t>
            </a:r>
          </a:p>
          <a:p>
            <a:pPr algn="just"/>
            <a:r>
              <a:rPr lang="pt-BR" sz="1200" dirty="0" smtClean="0"/>
              <a:t>Cada uma representando um conjunto de técnicas específicas para uma especialização além das</a:t>
            </a:r>
          </a:p>
          <a:p>
            <a:pPr algn="just"/>
            <a:r>
              <a:rPr lang="pt-BR" sz="1200" dirty="0" smtClean="0"/>
              <a:t>magias em si.</a:t>
            </a:r>
          </a:p>
          <a:p>
            <a:pPr algn="just"/>
            <a:endParaRPr lang="pt-BR" sz="1200" b="1" dirty="0"/>
          </a:p>
          <a:p>
            <a:pPr algn="just"/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pPr algn="just"/>
            <a:endParaRPr lang="pt-BR" sz="1200" dirty="0" smtClean="0"/>
          </a:p>
          <a:p>
            <a:pPr algn="just"/>
            <a:r>
              <a:rPr lang="pt-BR" sz="1200" b="1" dirty="0" smtClean="0"/>
              <a:t>É Herdada por</a:t>
            </a:r>
            <a:r>
              <a:rPr lang="pt-BR" sz="1200" dirty="0" smtClean="0"/>
              <a:t>: Ninguém</a:t>
            </a:r>
          </a:p>
        </p:txBody>
      </p:sp>
      <p:pic>
        <p:nvPicPr>
          <p:cNvPr id="8" name="Espaço Reservado para Conteúdo 7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8"/>
            <a:ext cx="8566921" cy="22145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- Elemento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Elemento</a:t>
            </a:r>
            <a:endParaRPr lang="pt-BR" dirty="0"/>
          </a:p>
        </p:txBody>
      </p:sp>
      <p:pic>
        <p:nvPicPr>
          <p:cNvPr id="6" name="Espaço Reservado para Conteúdo 5" descr="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500174"/>
            <a:ext cx="5072098" cy="1903667"/>
          </a:xfrm>
        </p:spPr>
      </p:pic>
      <p:sp>
        <p:nvSpPr>
          <p:cNvPr id="7" name="CaixaDeTexto 6"/>
          <p:cNvSpPr txBox="1"/>
          <p:nvPr/>
        </p:nvSpPr>
        <p:spPr>
          <a:xfrm>
            <a:off x="816395" y="4214818"/>
            <a:ext cx="8308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1200" b="1" dirty="0" smtClean="0"/>
              <a:t>Classe</a:t>
            </a:r>
            <a:r>
              <a:rPr lang="pt-BR" sz="1200" dirty="0" smtClean="0"/>
              <a:t>: Elemento</a:t>
            </a:r>
          </a:p>
          <a:p>
            <a:pPr algn="just"/>
            <a:endParaRPr lang="pt-BR" sz="1200" dirty="0" smtClean="0"/>
          </a:p>
          <a:p>
            <a:pPr algn="just"/>
            <a:r>
              <a:rPr lang="pt-BR" sz="1200" b="1" dirty="0" smtClean="0"/>
              <a:t>Descrição: </a:t>
            </a:r>
            <a:r>
              <a:rPr lang="pt-BR" sz="1200" dirty="0" smtClean="0"/>
              <a:t>É muito comum em </a:t>
            </a:r>
            <a:r>
              <a:rPr lang="pt-BR" sz="1200" dirty="0" err="1" smtClean="0"/>
              <a:t>rpgs</a:t>
            </a:r>
            <a:r>
              <a:rPr lang="pt-BR" sz="1200" dirty="0" smtClean="0"/>
              <a:t> uma arma ou magia ser de algum tipo de elemento (</a:t>
            </a:r>
            <a:r>
              <a:rPr lang="pt-BR" sz="1200" dirty="0" err="1" smtClean="0"/>
              <a:t>Ex</a:t>
            </a:r>
            <a:r>
              <a:rPr lang="pt-BR" sz="1200" dirty="0" smtClean="0"/>
              <a:t>: Fogo, Água, </a:t>
            </a:r>
            <a:r>
              <a:rPr lang="pt-BR" sz="1200" dirty="0" err="1" smtClean="0"/>
              <a:t>etc</a:t>
            </a:r>
            <a:r>
              <a:rPr lang="pt-BR" sz="1200" dirty="0" smtClean="0"/>
              <a:t>)</a:t>
            </a:r>
          </a:p>
          <a:p>
            <a:pPr algn="just"/>
            <a:r>
              <a:rPr lang="pt-BR" sz="1200" dirty="0" smtClean="0"/>
              <a:t>Esta classe teria os elementos em comum destes.</a:t>
            </a:r>
          </a:p>
          <a:p>
            <a:pPr algn="just"/>
            <a:endParaRPr lang="pt-BR" sz="1200" dirty="0" smtClean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Ninguém</a:t>
            </a:r>
          </a:p>
          <a:p>
            <a:pPr algn="just"/>
            <a:endParaRPr lang="pt-BR" sz="1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Devido a complexidade de se planejar um jogo, o projeto pode sofrer alterações, com classes, relações e atributos sendo adicionados ou excluídos caso haja a necessidade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CRPG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  <p:pic>
        <p:nvPicPr>
          <p:cNvPr id="4" name="Imagem 3" descr="440441-xenogears-playstation-screenshot-battle-at-the-top-of-t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4286279" cy="32147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85918" y="564357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err="1" smtClean="0"/>
              <a:t>Xenogears</a:t>
            </a:r>
            <a:endParaRPr lang="pt-BR" sz="1400" b="1" i="1" dirty="0"/>
          </a:p>
        </p:txBody>
      </p:sp>
      <p:pic>
        <p:nvPicPr>
          <p:cNvPr id="7" name="Imagem 6" descr="ff13bat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143116"/>
            <a:ext cx="4714876" cy="32861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00826" y="5715016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Final </a:t>
            </a:r>
            <a:r>
              <a:rPr lang="pt-BR" sz="1400" b="1" i="1" dirty="0" err="1" smtClean="0"/>
              <a:t>Fantasy</a:t>
            </a:r>
            <a:r>
              <a:rPr lang="pt-BR" sz="1400" b="1" i="1" dirty="0" smtClean="0"/>
              <a:t> XIII</a:t>
            </a:r>
            <a:endParaRPr lang="pt-BR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 smtClean="0"/>
              <a:t>Tema: </a:t>
            </a:r>
            <a:r>
              <a:rPr lang="pt-BR" sz="2000" dirty="0" smtClean="0"/>
              <a:t>Jogo para dispositivos móveis (</a:t>
            </a:r>
            <a:r>
              <a:rPr lang="pt-BR" sz="2000" dirty="0" err="1" smtClean="0"/>
              <a:t>tablets</a:t>
            </a:r>
            <a:r>
              <a:rPr lang="pt-BR" sz="2000" dirty="0" smtClean="0"/>
              <a:t> e celulares)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Linguagem: </a:t>
            </a:r>
            <a:r>
              <a:rPr lang="pt-BR" sz="2000" dirty="0" smtClean="0"/>
              <a:t>C++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Descrição: </a:t>
            </a:r>
            <a:r>
              <a:rPr lang="pt-BR" sz="2000" dirty="0" smtClean="0"/>
              <a:t>O aplicativo será um RPG (Role </a:t>
            </a:r>
            <a:r>
              <a:rPr lang="pt-BR" sz="2000" dirty="0" err="1" smtClean="0"/>
              <a:t>Playing</a:t>
            </a:r>
            <a:r>
              <a:rPr lang="pt-BR" sz="2000" dirty="0" smtClean="0"/>
              <a:t> Game) baseado nos </a:t>
            </a:r>
            <a:r>
              <a:rPr lang="pt-BR" sz="2000" b="1" dirty="0" smtClean="0"/>
              <a:t>antigos jogos deste gênero </a:t>
            </a:r>
            <a:r>
              <a:rPr lang="pt-BR" sz="2000" dirty="0" smtClean="0"/>
              <a:t>(Final </a:t>
            </a:r>
            <a:r>
              <a:rPr lang="pt-BR" sz="2000" dirty="0" err="1" smtClean="0"/>
              <a:t>Fantasy</a:t>
            </a:r>
            <a:r>
              <a:rPr lang="pt-BR" sz="2000" dirty="0" smtClean="0"/>
              <a:t>, </a:t>
            </a:r>
            <a:r>
              <a:rPr lang="pt-BR" sz="2000" dirty="0" err="1" smtClean="0"/>
              <a:t>Dragon</a:t>
            </a:r>
            <a:r>
              <a:rPr lang="pt-BR" sz="2000" dirty="0" smtClean="0"/>
              <a:t> </a:t>
            </a:r>
            <a:r>
              <a:rPr lang="pt-BR" sz="2000" dirty="0" err="1" smtClean="0"/>
              <a:t>Quest</a:t>
            </a:r>
            <a:r>
              <a:rPr lang="pt-BR" sz="2000" dirty="0" smtClean="0"/>
              <a:t>, entre outros), utilizando muito de seus sistemas (escolhas de classes, batalhas por turnos, etc.).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Devido o atual crescimento do número de pessoas que possuem um </a:t>
            </a:r>
            <a:r>
              <a:rPr lang="pt-BR" sz="2000" b="1" dirty="0" err="1" smtClean="0"/>
              <a:t>Smartphone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tablet</a:t>
            </a:r>
            <a:r>
              <a:rPr lang="pt-BR" sz="2000" dirty="0" smtClean="0"/>
              <a:t>, escolhi desenvolver para eles por causa do alcance que o jogo pode ter.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Magias</a:t>
            </a:r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Atributos</a:t>
            </a:r>
          </a:p>
          <a:p>
            <a:r>
              <a:rPr lang="pt-BR" dirty="0" smtClean="0"/>
              <a:t>-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Magias</a:t>
            </a:r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Character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653136"/>
            <a:ext cx="7268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Atributos</a:t>
            </a:r>
          </a:p>
          <a:p>
            <a:endParaRPr lang="pt-BR" sz="1200" dirty="0"/>
          </a:p>
          <a:p>
            <a:r>
              <a:rPr lang="pt-BR" sz="1200" b="1" dirty="0" smtClean="0"/>
              <a:t>Descrição</a:t>
            </a:r>
            <a:r>
              <a:rPr lang="pt-BR" sz="1200" dirty="0" smtClean="0"/>
              <a:t>: A classe “Atributos” define os atributos tantos dos monstros quando os dos heróis, </a:t>
            </a:r>
          </a:p>
          <a:p>
            <a:r>
              <a:rPr lang="pt-BR" sz="1200" dirty="0" smtClean="0"/>
              <a:t>por isto ambos herdam desta.</a:t>
            </a:r>
          </a:p>
          <a:p>
            <a:r>
              <a:rPr lang="pt-BR" sz="1200" dirty="0" smtClean="0"/>
              <a:t>	</a:t>
            </a:r>
            <a:endParaRPr lang="pt-BR" sz="1200" b="1" dirty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</a:t>
            </a:r>
            <a:r>
              <a:rPr lang="pt-BR" sz="1200" dirty="0" err="1" smtClean="0"/>
              <a:t>Heroi</a:t>
            </a:r>
            <a:r>
              <a:rPr lang="pt-BR" sz="1200" dirty="0" smtClean="0"/>
              <a:t> e Monstro</a:t>
            </a:r>
            <a:endParaRPr lang="pt-BR" sz="1200" dirty="0"/>
          </a:p>
        </p:txBody>
      </p:sp>
      <p:pic>
        <p:nvPicPr>
          <p:cNvPr id="7" name="Imagem 6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643050"/>
            <a:ext cx="8615425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smtClean="0"/>
              <a:t>Atributos</a:t>
            </a:r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 Magia</a:t>
            </a:r>
          </a:p>
          <a:p>
            <a:r>
              <a:rPr lang="pt-BR" dirty="0" smtClean="0"/>
              <a:t>- Elemento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394" y="4500570"/>
            <a:ext cx="8159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Classe: </a:t>
            </a:r>
            <a:r>
              <a:rPr lang="pt-BR" sz="1200" dirty="0" err="1" smtClean="0"/>
              <a:t>Heroi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Descrição: </a:t>
            </a:r>
            <a:r>
              <a:rPr lang="pt-BR" sz="1200" dirty="0" smtClean="0"/>
              <a:t>Todo e qualquer personagem que o jogador controlará será baseada nesta classe</a:t>
            </a:r>
          </a:p>
          <a:p>
            <a:r>
              <a:rPr lang="pt-BR" sz="1200" dirty="0" smtClean="0"/>
              <a:t>As classes derivadas destas correspondem a uma especialização que o personagem pode assumir durante </a:t>
            </a:r>
          </a:p>
          <a:p>
            <a:r>
              <a:rPr lang="pt-BR" sz="1200" dirty="0" smtClean="0"/>
              <a:t>a jogatina.</a:t>
            </a:r>
          </a:p>
          <a:p>
            <a:endParaRPr lang="pt-BR" sz="1200" dirty="0"/>
          </a:p>
          <a:p>
            <a:r>
              <a:rPr lang="pt-BR" sz="1200" b="1" dirty="0" smtClean="0"/>
              <a:t>Herda de: </a:t>
            </a:r>
            <a:r>
              <a:rPr lang="pt-BR" sz="1200" dirty="0" smtClean="0"/>
              <a:t>Char</a:t>
            </a:r>
          </a:p>
          <a:p>
            <a:endParaRPr lang="pt-BR" sz="1200" b="1" dirty="0"/>
          </a:p>
          <a:p>
            <a:r>
              <a:rPr lang="pt-BR" sz="1200" b="1" dirty="0" smtClean="0"/>
              <a:t>É herdado por: </a:t>
            </a:r>
            <a:r>
              <a:rPr lang="pt-BR" sz="1200" dirty="0" smtClean="0"/>
              <a:t>Mago, Guerreiro, Ladino</a:t>
            </a:r>
          </a:p>
        </p:txBody>
      </p:sp>
      <p:pic>
        <p:nvPicPr>
          <p:cNvPr id="6" name="Imagem 5" descr="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85860"/>
            <a:ext cx="8643998" cy="3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369</TotalTime>
  <Words>642</Words>
  <Application>Microsoft Office PowerPoint</Application>
  <PresentationFormat>Apresentação na tela 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Lucida Sans Unicode</vt:lpstr>
      <vt:lpstr>Times New Roman</vt:lpstr>
      <vt:lpstr>Verdana</vt:lpstr>
      <vt:lpstr>Wingdings 2</vt:lpstr>
      <vt:lpstr>Wingdings 3</vt:lpstr>
      <vt:lpstr>Concurso</vt:lpstr>
      <vt:lpstr>UNIVERSIDADE FEDERAL DO PARÁ INSTITUTO DE CIÊNCIAS EXATAS E NATURAIS FACULDADE DE COMPUTAÇÃO CURSO: CBCC  PROFESSOR: MARCELLE MOTA   </vt:lpstr>
      <vt:lpstr>O que é um RPG?</vt:lpstr>
      <vt:lpstr>O que é um RPG?</vt:lpstr>
      <vt:lpstr>Projeto</vt:lpstr>
      <vt:lpstr>Classes</vt:lpstr>
      <vt:lpstr>Classes</vt:lpstr>
      <vt:lpstr>Classe Character</vt:lpstr>
      <vt:lpstr>Classes</vt:lpstr>
      <vt:lpstr>Classe Heroi</vt:lpstr>
      <vt:lpstr>Classe Heroi – Subclasses</vt:lpstr>
      <vt:lpstr>Classe Heroi – Subclasses</vt:lpstr>
      <vt:lpstr>Classe Heroi – Subclasses</vt:lpstr>
      <vt:lpstr>Classes</vt:lpstr>
      <vt:lpstr>Classe Item</vt:lpstr>
      <vt:lpstr>Classe Item - Subclasses</vt:lpstr>
      <vt:lpstr>Classe Item - Subclasses</vt:lpstr>
      <vt:lpstr>Classes</vt:lpstr>
      <vt:lpstr>Classe Monstro</vt:lpstr>
      <vt:lpstr>Classes</vt:lpstr>
      <vt:lpstr>Classe Monstro</vt:lpstr>
      <vt:lpstr>Classes</vt:lpstr>
      <vt:lpstr>Classe Elemento</vt:lpstr>
      <vt:lpstr>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CURSO: CBCC  PROFESSOR: MARCELLE MOTA</dc:title>
  <dc:creator>ABGerson</dc:creator>
  <cp:lastModifiedBy>PROPESPINFO</cp:lastModifiedBy>
  <cp:revision>58</cp:revision>
  <dcterms:created xsi:type="dcterms:W3CDTF">2014-11-16T11:46:15Z</dcterms:created>
  <dcterms:modified xsi:type="dcterms:W3CDTF">2014-11-19T13:25:39Z</dcterms:modified>
</cp:coreProperties>
</file>