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73" r:id="rId9"/>
    <p:sldId id="271" r:id="rId10"/>
    <p:sldId id="274" r:id="rId11"/>
    <p:sldId id="26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523AC-6108-4781-B078-1C8204B3AEBA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D5EBF-3A99-4911-86D7-67D5343F4E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14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F0DA929-1699-4107-B7EF-9B850405921D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461358-6FFE-409F-B37D-9BCB365FF1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662" y="1428736"/>
            <a:ext cx="7772400" cy="1470025"/>
          </a:xfrm>
        </p:spPr>
        <p:txBody>
          <a:bodyPr>
            <a:noAutofit/>
          </a:bodyPr>
          <a:lstStyle/>
          <a:p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UNIVERSIDADE FEDERAL DO PARÁ</a:t>
            </a:r>
            <a:b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INSTITUTO DE CIÊNCIAS EXATAS E NATURAIS</a:t>
            </a:r>
            <a:b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FACULDADE DE COMPUTAÇÃO</a:t>
            </a:r>
            <a:b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CURSO: CBCC </a:t>
            </a:r>
            <a:b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PROFESSOR: CLAUDOMIRO SALES</a:t>
            </a:r>
            <a:endParaRPr lang="pt-BR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943600"/>
            <a:ext cx="8458200" cy="9144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Abner </a:t>
            </a:r>
            <a:r>
              <a:rPr lang="pt-BR" dirty="0" err="1" smtClean="0">
                <a:solidFill>
                  <a:schemeClr val="tx1"/>
                </a:solidFill>
              </a:rPr>
              <a:t>Gillet</a:t>
            </a:r>
            <a:r>
              <a:rPr lang="pt-BR" dirty="0" smtClean="0">
                <a:solidFill>
                  <a:schemeClr val="tx1"/>
                </a:solidFill>
              </a:rPr>
              <a:t> Farias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logo ufpa transparen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571480"/>
            <a:ext cx="1600000" cy="186666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42910" y="585789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Projeto Final</a:t>
            </a:r>
            <a:endParaRPr lang="pt-BR" sz="20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928662" y="3286124"/>
            <a:ext cx="7772400" cy="119970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Projeto Final de Programação II: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RPG eletrônico para dispositivos móveis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(ver. Final)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92696"/>
            <a:ext cx="4104456" cy="3070800"/>
          </a:xfrm>
        </p:spPr>
      </p:pic>
      <p:sp>
        <p:nvSpPr>
          <p:cNvPr id="5" name="CaixaDeTexto 4"/>
          <p:cNvSpPr txBox="1"/>
          <p:nvPr/>
        </p:nvSpPr>
        <p:spPr>
          <a:xfrm>
            <a:off x="701807" y="3933056"/>
            <a:ext cx="778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000" dirty="0"/>
          </a:p>
          <a:p>
            <a:r>
              <a:rPr lang="pt-BR" sz="1000" dirty="0"/>
              <a:t>Grupo: Conjunto de Heróis (chamada de Equipe no projeto, mas também conhecida como </a:t>
            </a:r>
            <a:r>
              <a:rPr lang="pt-BR" sz="1000" i="1" dirty="0" err="1"/>
              <a:t>party</a:t>
            </a:r>
            <a:r>
              <a:rPr lang="pt-BR" sz="1000" dirty="0"/>
              <a:t> em alguns </a:t>
            </a:r>
            <a:r>
              <a:rPr lang="pt-BR" sz="1000" dirty="0" err="1"/>
              <a:t>Rpgs</a:t>
            </a:r>
            <a:r>
              <a:rPr lang="pt-BR" sz="1000" dirty="0" smtClean="0"/>
              <a:t>)</a:t>
            </a:r>
          </a:p>
          <a:p>
            <a:r>
              <a:rPr lang="pt-BR" sz="1000" dirty="0" smtClean="0"/>
              <a:t>e </a:t>
            </a:r>
            <a:r>
              <a:rPr lang="pt-BR" sz="1000" dirty="0"/>
              <a:t>itens (Inventário) controlado pelo jogador</a:t>
            </a:r>
            <a:r>
              <a:rPr lang="pt-BR" sz="1000" dirty="0" smtClean="0"/>
              <a:t>. Este Grupo também possui um inteiro para armazenar a quantidade de </a:t>
            </a:r>
          </a:p>
          <a:p>
            <a:r>
              <a:rPr lang="pt-BR" sz="1000" dirty="0" smtClean="0"/>
              <a:t>Dinheiro da equipe.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0044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Classes (ver. Final)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8" y="795655"/>
            <a:ext cx="8112343" cy="4187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projeto se focará primariamente em exibir quais alterações ocorreram em suas classes até hoje desde o pré-projeto até hoje.</a:t>
            </a:r>
          </a:p>
          <a:p>
            <a:endParaRPr lang="pt-BR" dirty="0" smtClean="0"/>
          </a:p>
          <a:p>
            <a:r>
              <a:rPr lang="pt-BR" dirty="0" smtClean="0"/>
              <a:t>Ele também focará em explicar como o programa funciona.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as alterações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(pré-projeto)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17  Classes (10 abstratas e 7 concretas)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5 Hierarquias (Herói, Monstro, Item, Elemento, Magia)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73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(pré-projeto)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Atributos</a:t>
            </a:r>
          </a:p>
          <a:p>
            <a:r>
              <a:rPr lang="pt-BR" dirty="0" err="1" smtClean="0"/>
              <a:t>Heroi</a:t>
            </a:r>
            <a:endParaRPr lang="pt-BR" dirty="0" smtClean="0"/>
          </a:p>
          <a:p>
            <a:r>
              <a:rPr lang="pt-BR" dirty="0" smtClean="0"/>
              <a:t>Monstro</a:t>
            </a:r>
          </a:p>
          <a:p>
            <a:r>
              <a:rPr lang="pt-BR" dirty="0" smtClean="0"/>
              <a:t>Item</a:t>
            </a:r>
          </a:p>
          <a:p>
            <a:r>
              <a:rPr lang="pt-BR" dirty="0" smtClean="0"/>
              <a:t>Equipamento</a:t>
            </a:r>
          </a:p>
          <a:p>
            <a:r>
              <a:rPr lang="pt-BR" dirty="0" smtClean="0"/>
              <a:t>Arma</a:t>
            </a:r>
          </a:p>
          <a:p>
            <a:r>
              <a:rPr lang="pt-BR" dirty="0" smtClean="0"/>
              <a:t>Armadura</a:t>
            </a:r>
          </a:p>
          <a:p>
            <a:r>
              <a:rPr lang="pt-BR" dirty="0" err="1" smtClean="0"/>
              <a:t>Acessorio</a:t>
            </a:r>
            <a:endParaRPr lang="pt-BR" dirty="0" smtClean="0"/>
          </a:p>
          <a:p>
            <a:r>
              <a:rPr lang="pt-BR" dirty="0" smtClean="0"/>
              <a:t>Magia</a:t>
            </a:r>
          </a:p>
          <a:p>
            <a:r>
              <a:rPr lang="pt-BR" dirty="0" smtClean="0"/>
              <a:t>Elemento</a:t>
            </a:r>
          </a:p>
          <a:p>
            <a:endParaRPr lang="pt-BR" dirty="0" smtClean="0"/>
          </a:p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Abstratas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Mago</a:t>
            </a:r>
          </a:p>
          <a:p>
            <a:r>
              <a:rPr lang="pt-BR" dirty="0" smtClean="0"/>
              <a:t>Ladino</a:t>
            </a:r>
          </a:p>
          <a:p>
            <a:r>
              <a:rPr lang="pt-BR" dirty="0" smtClean="0"/>
              <a:t>Guerreiro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Concretas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Classes (Pré-projeto)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708145"/>
            <a:ext cx="8183562" cy="38319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(ver. Final)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25 Classes (10 abstratas e 15 concretas)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6 Hierarquias (Herói, Monstro, Item, Cidade, </a:t>
            </a:r>
            <a:r>
              <a:rPr lang="pt-BR" dirty="0" err="1" smtClean="0"/>
              <a:t>Dungeon</a:t>
            </a:r>
            <a:r>
              <a:rPr lang="pt-BR" dirty="0" smtClean="0"/>
              <a:t>, Magia)</a:t>
            </a:r>
          </a:p>
          <a:p>
            <a:endParaRPr lang="pt-BR" dirty="0"/>
          </a:p>
          <a:p>
            <a:r>
              <a:rPr lang="pt-BR" dirty="0" smtClean="0"/>
              <a:t>2 Arquivos sem classe( </a:t>
            </a:r>
            <a:r>
              <a:rPr lang="pt-BR" dirty="0" err="1" smtClean="0"/>
              <a:t>includer.h</a:t>
            </a:r>
            <a:r>
              <a:rPr lang="pt-BR" dirty="0" smtClean="0"/>
              <a:t> e main.cpp)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2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</a:t>
            </a:r>
            <a:r>
              <a:rPr lang="pt-BR" dirty="0" smtClean="0"/>
              <a:t>(ver. Final)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err="1" smtClean="0"/>
              <a:t>Heroi</a:t>
            </a:r>
            <a:endParaRPr lang="pt-BR" dirty="0" smtClean="0"/>
          </a:p>
          <a:p>
            <a:r>
              <a:rPr lang="pt-BR" dirty="0" smtClean="0"/>
              <a:t>Monstro</a:t>
            </a:r>
          </a:p>
          <a:p>
            <a:r>
              <a:rPr lang="pt-BR" dirty="0" smtClean="0"/>
              <a:t>Item</a:t>
            </a:r>
          </a:p>
          <a:p>
            <a:r>
              <a:rPr lang="pt-BR" dirty="0" smtClean="0"/>
              <a:t>Equipamento</a:t>
            </a:r>
          </a:p>
          <a:p>
            <a:r>
              <a:rPr lang="pt-BR" dirty="0" smtClean="0"/>
              <a:t>Arma</a:t>
            </a:r>
          </a:p>
          <a:p>
            <a:r>
              <a:rPr lang="pt-BR" dirty="0" smtClean="0"/>
              <a:t>Armadura</a:t>
            </a:r>
          </a:p>
          <a:p>
            <a:r>
              <a:rPr lang="pt-BR" dirty="0" err="1" smtClean="0"/>
              <a:t>Acessorio</a:t>
            </a:r>
            <a:endParaRPr lang="pt-BR" dirty="0" smtClean="0"/>
          </a:p>
          <a:p>
            <a:r>
              <a:rPr lang="pt-BR" dirty="0" smtClean="0"/>
              <a:t>Magia</a:t>
            </a:r>
          </a:p>
          <a:p>
            <a:r>
              <a:rPr lang="pt-BR" dirty="0" smtClean="0"/>
              <a:t>Cidade</a:t>
            </a:r>
          </a:p>
          <a:p>
            <a:r>
              <a:rPr lang="pt-BR" dirty="0" err="1" smtClean="0"/>
              <a:t>Dungeon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Abstratas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Mago</a:t>
            </a:r>
          </a:p>
          <a:p>
            <a:r>
              <a:rPr lang="pt-BR" dirty="0" smtClean="0"/>
              <a:t>Ladino</a:t>
            </a:r>
          </a:p>
          <a:p>
            <a:r>
              <a:rPr lang="pt-BR" dirty="0" smtClean="0"/>
              <a:t>Guerreiro</a:t>
            </a:r>
          </a:p>
          <a:p>
            <a:r>
              <a:rPr lang="pt-BR" dirty="0" err="1" smtClean="0"/>
              <a:t>Kuraudo</a:t>
            </a:r>
            <a:endParaRPr lang="pt-BR" dirty="0" smtClean="0"/>
          </a:p>
          <a:p>
            <a:r>
              <a:rPr lang="pt-BR" dirty="0" err="1" smtClean="0"/>
              <a:t>Camtasia</a:t>
            </a:r>
            <a:endParaRPr lang="pt-BR" dirty="0" smtClean="0"/>
          </a:p>
          <a:p>
            <a:r>
              <a:rPr lang="pt-BR" dirty="0" err="1" smtClean="0"/>
              <a:t>Kuraudo_Mirrors</a:t>
            </a:r>
            <a:endParaRPr lang="pt-BR" dirty="0" smtClean="0"/>
          </a:p>
          <a:p>
            <a:r>
              <a:rPr lang="pt-BR" dirty="0" smtClean="0"/>
              <a:t>Faca</a:t>
            </a:r>
          </a:p>
          <a:p>
            <a:r>
              <a:rPr lang="pt-BR" dirty="0" smtClean="0"/>
              <a:t>Espada</a:t>
            </a:r>
          </a:p>
          <a:p>
            <a:r>
              <a:rPr lang="pt-BR" dirty="0" smtClean="0"/>
              <a:t>Cajado</a:t>
            </a:r>
          </a:p>
          <a:p>
            <a:r>
              <a:rPr lang="pt-BR" dirty="0" err="1" smtClean="0"/>
              <a:t>Roupas_Leves</a:t>
            </a:r>
            <a:endParaRPr lang="pt-BR" dirty="0" smtClean="0"/>
          </a:p>
          <a:p>
            <a:r>
              <a:rPr lang="pt-BR" dirty="0" err="1" smtClean="0"/>
              <a:t>Sepolopolis</a:t>
            </a:r>
            <a:endParaRPr lang="pt-BR" dirty="0" smtClean="0"/>
          </a:p>
          <a:p>
            <a:r>
              <a:rPr lang="pt-BR" dirty="0" err="1" smtClean="0"/>
              <a:t>Caverna_Monstro</a:t>
            </a:r>
            <a:endParaRPr lang="pt-BR" dirty="0" smtClean="0"/>
          </a:p>
          <a:p>
            <a:r>
              <a:rPr lang="pt-BR" dirty="0" err="1" smtClean="0"/>
              <a:t>Trovao</a:t>
            </a:r>
            <a:endParaRPr lang="pt-BR" dirty="0" smtClean="0"/>
          </a:p>
          <a:p>
            <a:r>
              <a:rPr lang="pt-BR" dirty="0" smtClean="0"/>
              <a:t>Anel</a:t>
            </a:r>
          </a:p>
          <a:p>
            <a:r>
              <a:rPr lang="pt-BR" dirty="0" smtClean="0"/>
              <a:t>Grupo</a:t>
            </a:r>
          </a:p>
          <a:p>
            <a:endParaRPr lang="pt-BR" dirty="0"/>
          </a:p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Concretas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(ver. Final)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Cidade: Cidade aonde o herói pode visitar. </a:t>
            </a:r>
            <a:r>
              <a:rPr lang="pt-BR" dirty="0"/>
              <a:t>Possui um vendedor e moradores.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Dungeon</a:t>
            </a:r>
            <a:r>
              <a:rPr lang="pt-BR" dirty="0" smtClean="0"/>
              <a:t>: Lugar hostil ao jogador. Podem ocorrer batalhas aleatórias.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8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(ver. Final)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Includer.h</a:t>
            </a:r>
            <a:r>
              <a:rPr lang="pt-BR" dirty="0" smtClean="0"/>
              <a:t>: Serve pra incluir todos os </a:t>
            </a:r>
            <a:r>
              <a:rPr lang="pt-BR" dirty="0" err="1" smtClean="0"/>
              <a:t>headers</a:t>
            </a:r>
            <a:r>
              <a:rPr lang="pt-BR" dirty="0" smtClean="0"/>
              <a:t> que serão utilizados no main.cpp, tornando o código mais limpo</a:t>
            </a:r>
          </a:p>
          <a:p>
            <a:endParaRPr lang="pt-BR" dirty="0"/>
          </a:p>
          <a:p>
            <a:r>
              <a:rPr lang="pt-BR" dirty="0" smtClean="0"/>
              <a:t>Main.cpp: Arquivo principal do programa.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7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277</TotalTime>
  <Words>303</Words>
  <Application>Microsoft Office PowerPoint</Application>
  <PresentationFormat>Apresentação na tela (4:3)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Calibri</vt:lpstr>
      <vt:lpstr>Times New Roman</vt:lpstr>
      <vt:lpstr>Verdana</vt:lpstr>
      <vt:lpstr>Wingdings</vt:lpstr>
      <vt:lpstr>Wingdings 2</vt:lpstr>
      <vt:lpstr>Aspecto</vt:lpstr>
      <vt:lpstr>UNIVERSIDADE FEDERAL DO PARÁ INSTITUTO DE CIÊNCIAS EXATAS E NATURAIS FACULDADE DE COMPUTAÇÃO CURSO: CBCC  PROFESSOR: CLAUDOMIRO SALES</vt:lpstr>
      <vt:lpstr>Sobre as alterações</vt:lpstr>
      <vt:lpstr>Classes (pré-projeto)</vt:lpstr>
      <vt:lpstr>Classes (pré-projeto)</vt:lpstr>
      <vt:lpstr>Diagrama de Classes (Pré-projeto)</vt:lpstr>
      <vt:lpstr>Classes (ver. Final)</vt:lpstr>
      <vt:lpstr>Classes (ver. Final)</vt:lpstr>
      <vt:lpstr>Classes (ver. Final)</vt:lpstr>
      <vt:lpstr>Classes (ver. Final)</vt:lpstr>
      <vt:lpstr>Classes (ver. Final)</vt:lpstr>
      <vt:lpstr>Diagrama de Classes (ver. Final)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ABGerson</dc:creator>
  <cp:lastModifiedBy>PROPESPINFO</cp:lastModifiedBy>
  <cp:revision>32</cp:revision>
  <dcterms:created xsi:type="dcterms:W3CDTF">2014-12-11T02:04:20Z</dcterms:created>
  <dcterms:modified xsi:type="dcterms:W3CDTF">2014-12-11T14:21:13Z</dcterms:modified>
</cp:coreProperties>
</file>