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523AC-6108-4781-B078-1C8204B3AEBA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D5EBF-3A99-4911-86D7-67D5343F4E2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F0DA929-1699-4107-B7EF-9B850405921D}" type="datetimeFigureOut">
              <a:rPr lang="pt-BR" smtClean="0"/>
              <a:t>11/12/2014</a:t>
            </a:fld>
            <a:endParaRPr lang="pt-BR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B461358-6FFE-409F-B37D-9BCB365FF1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8662" y="1428736"/>
            <a:ext cx="7772400" cy="1470025"/>
          </a:xfrm>
        </p:spPr>
        <p:txBody>
          <a:bodyPr>
            <a:noAutofit/>
          </a:bodyPr>
          <a:lstStyle/>
          <a:p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UNIVERSIDADE FEDERAL DO PARÁ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INSTITUTO DE CIÊNCIAS EXATAS E NATURAIS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FACULDADE DE COMPUTAÇÃO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CURSO: CBCC </a:t>
            </a:r>
            <a:b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PROFESSOR: CLAUDOMIRO SALES</a:t>
            </a:r>
            <a:endParaRPr lang="pt-BR" sz="2400"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943600"/>
            <a:ext cx="8458200" cy="91440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Aluno: Abner </a:t>
            </a:r>
            <a:r>
              <a:rPr lang="pt-BR" dirty="0" err="1" smtClean="0">
                <a:solidFill>
                  <a:schemeClr val="tx1"/>
                </a:solidFill>
              </a:rPr>
              <a:t>Gillet</a:t>
            </a:r>
            <a:r>
              <a:rPr lang="pt-BR" dirty="0" smtClean="0">
                <a:solidFill>
                  <a:schemeClr val="tx1"/>
                </a:solidFill>
              </a:rPr>
              <a:t> Farias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logo ufpa transparen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571480"/>
            <a:ext cx="1600000" cy="1866667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42910" y="585789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Projeto Final</a:t>
            </a:r>
            <a:endParaRPr lang="pt-BR" sz="20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928662" y="3286124"/>
            <a:ext cx="7772400" cy="119970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Projeto Final de Programação II: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pt-BR" sz="26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RPG eletrônico para dispositivos móveis</a:t>
            </a:r>
            <a:endParaRPr kumimoji="0" lang="pt-BR" sz="2600" b="1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projeto se focará primariamente em exibir quais alterações ocorreram em suas classes até hoje desde o pré-projeto até hoje.</a:t>
            </a:r>
          </a:p>
          <a:p>
            <a:endParaRPr lang="pt-BR" dirty="0" smtClean="0"/>
          </a:p>
          <a:p>
            <a:r>
              <a:rPr lang="pt-BR" dirty="0" smtClean="0"/>
              <a:t>Ele também focará em explicar como o programa funciona.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as alterações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Classes (Pré-projeto)</a:t>
            </a:r>
            <a:endParaRPr lang="pt-BR" dirty="0"/>
          </a:p>
        </p:txBody>
      </p:sp>
      <p:pic>
        <p:nvPicPr>
          <p:cNvPr id="4" name="Espaço Reservado para Conteúdo 3" descr="RPG_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1176708"/>
            <a:ext cx="8183562" cy="289485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Classes </a:t>
            </a:r>
            <a:r>
              <a:rPr lang="pt-BR" dirty="0" smtClean="0"/>
              <a:t>(ver. Final)</a:t>
            </a:r>
            <a:endParaRPr lang="pt-BR" dirty="0"/>
          </a:p>
        </p:txBody>
      </p:sp>
      <p:pic>
        <p:nvPicPr>
          <p:cNvPr id="4" name="Espaço Reservado para Conteúdo 3" descr="RP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238" y="820914"/>
            <a:ext cx="8183562" cy="360644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Magia (pré-projeto)</a:t>
            </a:r>
            <a:endParaRPr lang="pt-BR" dirty="0"/>
          </a:p>
        </p:txBody>
      </p:sp>
      <p:pic>
        <p:nvPicPr>
          <p:cNvPr id="6" name="Espaço Reservado para Conteúdo 5" descr="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81" y="795082"/>
            <a:ext cx="8059275" cy="365811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Magia (</a:t>
            </a:r>
            <a:r>
              <a:rPr lang="pt-BR" dirty="0" err="1" smtClean="0"/>
              <a:t>Proj</a:t>
            </a:r>
            <a:r>
              <a:rPr lang="pt-BR" dirty="0" smtClean="0"/>
              <a:t>. Final)</a:t>
            </a:r>
            <a:endParaRPr lang="pt-BR" dirty="0"/>
          </a:p>
        </p:txBody>
      </p:sp>
      <p:pic>
        <p:nvPicPr>
          <p:cNvPr id="6" name="Espaço Reservado para Conteúdo 5" descr="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186228"/>
            <a:ext cx="8142319" cy="1452352"/>
          </a:xfrm>
        </p:spPr>
      </p:pic>
      <p:sp>
        <p:nvSpPr>
          <p:cNvPr id="8" name="CaixaDeTexto 7"/>
          <p:cNvSpPr txBox="1"/>
          <p:nvPr/>
        </p:nvSpPr>
        <p:spPr>
          <a:xfrm>
            <a:off x="428596" y="292893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Adicionado: método </a:t>
            </a:r>
            <a:r>
              <a:rPr lang="pt-BR" dirty="0" err="1" smtClean="0"/>
              <a:t>virtual_Efeito</a:t>
            </a:r>
            <a:r>
              <a:rPr lang="pt-BR" dirty="0" smtClean="0"/>
              <a:t>() = 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Elemento (Pré-Projeto)</a:t>
            </a:r>
            <a:endParaRPr lang="pt-BR" dirty="0"/>
          </a:p>
        </p:txBody>
      </p:sp>
      <p:pic>
        <p:nvPicPr>
          <p:cNvPr id="11" name="Espaço Reservado para Conteúdo 10" descr="0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428605"/>
            <a:ext cx="5729488" cy="3071834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 Elemento(Projeto Final)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Classe elemento foi eliminada do projeto, com os elementos sendo definidos ao elemento sendo realizadas</a:t>
            </a:r>
          </a:p>
          <a:p>
            <a:endParaRPr lang="pt-BR" dirty="0" smtClean="0"/>
          </a:p>
          <a:p>
            <a:r>
              <a:rPr lang="pt-BR" dirty="0" smtClean="0"/>
              <a:t>Ex: Sem o equipamento, as string acabam por ser </a:t>
            </a:r>
            <a:r>
              <a:rPr lang="pt-BR" dirty="0" err="1" smtClean="0"/>
              <a:t>repsentadas</a:t>
            </a:r>
            <a:r>
              <a:rPr lang="pt-BR" dirty="0" smtClean="0"/>
              <a:t> como </a:t>
            </a:r>
            <a:r>
              <a:rPr lang="pt-BR" smtClean="0"/>
              <a:t>mves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115</TotalTime>
  <Words>129</Words>
  <Application>Microsoft Office PowerPoint</Application>
  <PresentationFormat>Apresentação na tela (4:3)</PresentationFormat>
  <Paragraphs>19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Aspecto</vt:lpstr>
      <vt:lpstr>UNIVERSIDADE FEDERAL DO PARÁ INSTITUTO DE CIÊNCIAS EXATAS E NATURAIS FACULDADE DE COMPUTAÇÃO CURSO: CBCC  PROFESSOR: CLAUDOMIRO SALES</vt:lpstr>
      <vt:lpstr>Sobre as alterações</vt:lpstr>
      <vt:lpstr>Diagrama de Classes (Pré-projeto)</vt:lpstr>
      <vt:lpstr>Diagrama de Classes (ver. Final)</vt:lpstr>
      <vt:lpstr>Classe Magia (pré-projeto)</vt:lpstr>
      <vt:lpstr>Classe Magia (Proj. Final)</vt:lpstr>
      <vt:lpstr>Classe Elemento (Pré-Projeto)</vt:lpstr>
      <vt:lpstr>Classe Elemento(Projeto Final)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ABGerson</dc:creator>
  <cp:lastModifiedBy>ABGerson</cp:lastModifiedBy>
  <cp:revision>14</cp:revision>
  <dcterms:created xsi:type="dcterms:W3CDTF">2014-12-11T02:04:20Z</dcterms:created>
  <dcterms:modified xsi:type="dcterms:W3CDTF">2014-12-11T03:59:38Z</dcterms:modified>
</cp:coreProperties>
</file>