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3" r:id="rId6"/>
    <p:sldId id="261" r:id="rId7"/>
    <p:sldId id="264" r:id="rId8"/>
    <p:sldId id="262" r:id="rId9"/>
    <p:sldId id="265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523AC-6108-4781-B078-1C8204B3AEBA}" type="datetimeFigureOut">
              <a:rPr lang="pt-BR" smtClean="0"/>
              <a:pPr/>
              <a:t>11/12/2014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5D5EBF-3A99-4911-86D7-67D5343F4E2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0" name="Subtítulo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19" name="Espaço Reservado para Data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0DA929-1699-4107-B7EF-9B850405921D}" type="datetimeFigureOut">
              <a:rPr lang="pt-BR" smtClean="0"/>
              <a:pPr/>
              <a:t>11/12/2014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461358-6FFE-409F-B37D-9BCB365FF1C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0DA929-1699-4107-B7EF-9B850405921D}" type="datetimeFigureOut">
              <a:rPr lang="pt-BR" smtClean="0"/>
              <a:pPr/>
              <a:t>11/12/2014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461358-6FFE-409F-B37D-9BCB365FF1C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0DA929-1699-4107-B7EF-9B850405921D}" type="datetimeFigureOut">
              <a:rPr lang="pt-BR" smtClean="0"/>
              <a:pPr/>
              <a:t>11/12/2014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461358-6FFE-409F-B37D-9BCB365FF1C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0DA929-1699-4107-B7EF-9B850405921D}" type="datetimeFigureOut">
              <a:rPr lang="pt-BR" smtClean="0"/>
              <a:pPr/>
              <a:t>11/12/2014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461358-6FFE-409F-B37D-9BCB365FF1C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de cantos arredondados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0DA929-1699-4107-B7EF-9B850405921D}" type="datetimeFigureOut">
              <a:rPr lang="pt-BR" smtClean="0"/>
              <a:pPr/>
              <a:t>11/12/2014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461358-6FFE-409F-B37D-9BCB365FF1C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0DA929-1699-4107-B7EF-9B850405921D}" type="datetimeFigureOut">
              <a:rPr lang="pt-BR" smtClean="0"/>
              <a:pPr/>
              <a:t>11/12/2014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461358-6FFE-409F-B37D-9BCB365FF1C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0DA929-1699-4107-B7EF-9B850405921D}" type="datetimeFigureOut">
              <a:rPr lang="pt-BR" smtClean="0"/>
              <a:pPr/>
              <a:t>11/12/2014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461358-6FFE-409F-B37D-9BCB365FF1C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0DA929-1699-4107-B7EF-9B850405921D}" type="datetimeFigureOut">
              <a:rPr lang="pt-BR" smtClean="0"/>
              <a:pPr/>
              <a:t>11/12/2014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461358-6FFE-409F-B37D-9BCB365FF1C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0DA929-1699-4107-B7EF-9B850405921D}" type="datetimeFigureOut">
              <a:rPr lang="pt-BR" smtClean="0"/>
              <a:pPr/>
              <a:t>11/12/2014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461358-6FFE-409F-B37D-9BCB365FF1C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0DA929-1699-4107-B7EF-9B850405921D}" type="datetimeFigureOut">
              <a:rPr lang="pt-BR" smtClean="0"/>
              <a:pPr/>
              <a:t>11/12/2014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461358-6FFE-409F-B37D-9BCB365FF1C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Arredondar Retângulo em um Canto Único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0DA929-1699-4107-B7EF-9B850405921D}" type="datetimeFigureOut">
              <a:rPr lang="pt-BR" smtClean="0"/>
              <a:pPr/>
              <a:t>11/12/2014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461358-6FFE-409F-B37D-9BCB365FF1C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de cantos arredondados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Espaço Reservado para Título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2F0DA929-1699-4107-B7EF-9B850405921D}" type="datetimeFigureOut">
              <a:rPr lang="pt-BR" smtClean="0"/>
              <a:pPr/>
              <a:t>11/12/2014</a:t>
            </a:fld>
            <a:endParaRPr lang="pt-BR"/>
          </a:p>
        </p:txBody>
      </p:sp>
      <p:sp>
        <p:nvSpPr>
          <p:cNvPr id="18" name="Espaço Reservado para Rodapé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FB461358-6FFE-409F-B37D-9BCB365FF1C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28662" y="1428736"/>
            <a:ext cx="7772400" cy="1470025"/>
          </a:xfrm>
        </p:spPr>
        <p:txBody>
          <a:bodyPr>
            <a:noAutofit/>
          </a:bodyPr>
          <a:lstStyle/>
          <a:p>
            <a:r>
              <a:rPr lang="pt-BR" sz="2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UNIVERSIDADE FEDERAL DO PARÁ</a:t>
            </a:r>
            <a:br>
              <a:rPr lang="pt-BR" sz="2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pt-BR" sz="2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INSTITUTO DE CIÊNCIAS EXATAS E NATURAIS</a:t>
            </a:r>
            <a:br>
              <a:rPr lang="pt-BR" sz="2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pt-BR" sz="2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FACULDADE DE COMPUTAÇÃO</a:t>
            </a:r>
            <a:br>
              <a:rPr lang="pt-BR" sz="2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pt-BR" sz="2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CURSO: CBCC </a:t>
            </a:r>
            <a:br>
              <a:rPr lang="pt-BR" sz="2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pt-BR" sz="2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PROFESSOR: CLAUDOMIRO SALES</a:t>
            </a:r>
            <a:endParaRPr lang="pt-BR" sz="2400" b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5943600"/>
            <a:ext cx="8458200" cy="914400"/>
          </a:xfrm>
        </p:spPr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Aluno: Abner </a:t>
            </a:r>
            <a:r>
              <a:rPr lang="pt-BR" dirty="0" err="1" smtClean="0">
                <a:solidFill>
                  <a:schemeClr val="tx1"/>
                </a:solidFill>
              </a:rPr>
              <a:t>Gillet</a:t>
            </a:r>
            <a:r>
              <a:rPr lang="pt-BR" dirty="0" smtClean="0">
                <a:solidFill>
                  <a:schemeClr val="tx1"/>
                </a:solidFill>
              </a:rPr>
              <a:t> Farias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7" name="Imagem 6" descr="logo ufpa transparen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571480"/>
            <a:ext cx="1600000" cy="1866667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42910" y="5857892"/>
            <a:ext cx="2428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Projeto Final</a:t>
            </a:r>
            <a:endParaRPr lang="pt-BR" sz="2000" dirty="0"/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928662" y="3286124"/>
            <a:ext cx="7772400" cy="1199704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pt-BR" sz="26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Projeto Final de Programação II: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pt-BR" sz="26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RPG eletrônico para dispositivos móveis</a:t>
            </a:r>
            <a:endParaRPr kumimoji="0" lang="pt-BR" sz="2600" b="1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projeto se focará primariamente em exibir quais alterações ocorreram em suas classes até hoje desde o pré-projeto até hoje.</a:t>
            </a:r>
          </a:p>
          <a:p>
            <a:endParaRPr lang="pt-BR" dirty="0" smtClean="0"/>
          </a:p>
          <a:p>
            <a:r>
              <a:rPr lang="pt-BR" dirty="0" smtClean="0"/>
              <a:t>Ele também focará em explicar como o programa funciona.</a:t>
            </a:r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as alterações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Diagrama de Classes (Pré-projeto)</a:t>
            </a:r>
            <a:endParaRPr lang="pt-BR" dirty="0"/>
          </a:p>
        </p:txBody>
      </p:sp>
      <p:pic>
        <p:nvPicPr>
          <p:cNvPr id="4" name="Espaço Reservado para Conteúdo 3" descr="RPG_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03238" y="1176708"/>
            <a:ext cx="8183562" cy="289485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Diagrama de Classes (ver. Final)</a:t>
            </a:r>
            <a:endParaRPr lang="pt-BR" dirty="0"/>
          </a:p>
        </p:txBody>
      </p:sp>
      <p:pic>
        <p:nvPicPr>
          <p:cNvPr id="4" name="Espaço Reservado para Conteúdo 3" descr="RP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03238" y="820914"/>
            <a:ext cx="8183562" cy="360644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 Magia (pré-projeto)</a:t>
            </a:r>
            <a:endParaRPr lang="pt-BR" dirty="0"/>
          </a:p>
        </p:txBody>
      </p:sp>
      <p:pic>
        <p:nvPicPr>
          <p:cNvPr id="6" name="Espaço Reservado para Conteúdo 5" descr="0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381" y="795082"/>
            <a:ext cx="8059275" cy="365811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 Magia (</a:t>
            </a:r>
            <a:r>
              <a:rPr lang="pt-BR" dirty="0" err="1" smtClean="0"/>
              <a:t>Proj</a:t>
            </a:r>
            <a:r>
              <a:rPr lang="pt-BR" dirty="0" smtClean="0"/>
              <a:t>. Final)</a:t>
            </a:r>
            <a:endParaRPr lang="pt-BR" dirty="0"/>
          </a:p>
        </p:txBody>
      </p:sp>
      <p:pic>
        <p:nvPicPr>
          <p:cNvPr id="6" name="Espaço Reservado para Conteúdo 5" descr="0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348" y="2357430"/>
            <a:ext cx="8142319" cy="1452352"/>
          </a:xfrm>
        </p:spPr>
      </p:pic>
      <p:sp>
        <p:nvSpPr>
          <p:cNvPr id="8" name="CaixaDeTexto 7"/>
          <p:cNvSpPr txBox="1"/>
          <p:nvPr/>
        </p:nvSpPr>
        <p:spPr>
          <a:xfrm>
            <a:off x="285720" y="4214818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Adicionado: método </a:t>
            </a:r>
            <a:r>
              <a:rPr lang="pt-BR" dirty="0" err="1" smtClean="0"/>
              <a:t>virtual_Efeito</a:t>
            </a:r>
            <a:r>
              <a:rPr lang="pt-BR" dirty="0" smtClean="0"/>
              <a:t>() = 0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 Elemento (Pré-Projeto)</a:t>
            </a:r>
            <a:endParaRPr lang="pt-BR" dirty="0"/>
          </a:p>
        </p:txBody>
      </p:sp>
      <p:pic>
        <p:nvPicPr>
          <p:cNvPr id="11" name="Espaço Reservado para Conteúdo 10" descr="0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3042" y="1214422"/>
            <a:ext cx="5729488" cy="307183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Classe Elemento(Projeto Final)</a:t>
            </a:r>
            <a:endParaRPr lang="pt-BR" dirty="0"/>
          </a:p>
        </p:txBody>
      </p:sp>
      <p:sp>
        <p:nvSpPr>
          <p:cNvPr id="11" name="Espaço Reservado para Conteúdo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Classe elemento foi eliminada do projeto, com os elementos sendo definidos ao elemento sendo realizadas</a:t>
            </a:r>
          </a:p>
          <a:p>
            <a:endParaRPr lang="pt-BR" dirty="0" smtClean="0"/>
          </a:p>
          <a:p>
            <a:r>
              <a:rPr lang="pt-BR" dirty="0" smtClean="0"/>
              <a:t>Ex: Sem o equipamento, as string acabam por ser </a:t>
            </a:r>
            <a:r>
              <a:rPr lang="pt-BR" dirty="0" smtClean="0"/>
              <a:t>representadas </a:t>
            </a:r>
            <a:r>
              <a:rPr lang="pt-BR" dirty="0" smtClean="0"/>
              <a:t>como </a:t>
            </a:r>
            <a:r>
              <a:rPr lang="pt-BR" dirty="0" smtClean="0"/>
              <a:t>strings. </a:t>
            </a:r>
            <a:r>
              <a:rPr lang="pt-BR" dirty="0" smtClean="0"/>
              <a:t>Ex:</a:t>
            </a:r>
          </a:p>
          <a:p>
            <a:r>
              <a:rPr lang="pt-BR" dirty="0" smtClean="0"/>
              <a:t>O tipo trovão será um atributo string com “</a:t>
            </a:r>
            <a:r>
              <a:rPr lang="pt-BR" dirty="0" err="1" smtClean="0"/>
              <a:t>Trovao</a:t>
            </a:r>
            <a:r>
              <a:rPr lang="pt-BR" dirty="0" smtClean="0"/>
              <a:t>” no nome.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Pacote Utilitários</a:t>
            </a:r>
            <a:endParaRPr lang="pt-BR" dirty="0"/>
          </a:p>
        </p:txBody>
      </p:sp>
      <p:pic>
        <p:nvPicPr>
          <p:cNvPr id="4" name="Espaço Reservado para Conteúdo 3" descr="0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6050" y="714356"/>
            <a:ext cx="2928958" cy="2359438"/>
          </a:xfrm>
        </p:spPr>
      </p:pic>
      <p:sp>
        <p:nvSpPr>
          <p:cNvPr id="5" name="CaixaDeTexto 4"/>
          <p:cNvSpPr txBox="1"/>
          <p:nvPr/>
        </p:nvSpPr>
        <p:spPr>
          <a:xfrm>
            <a:off x="1071538" y="3429000"/>
            <a:ext cx="6912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Classe </a:t>
            </a:r>
            <a:r>
              <a:rPr lang="pt-BR" dirty="0" err="1" smtClean="0"/>
              <a:t>Includer</a:t>
            </a:r>
            <a:r>
              <a:rPr lang="pt-BR" dirty="0" smtClean="0"/>
              <a:t>: Responsável por adicionar as bibliotecas </a:t>
            </a:r>
          </a:p>
          <a:p>
            <a:r>
              <a:rPr lang="pt-BR" smtClean="0"/>
              <a:t>de outras classes </a:t>
            </a:r>
            <a:endParaRPr lang="pt-B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o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o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121</TotalTime>
  <Words>159</Words>
  <Application>Microsoft Office PowerPoint</Application>
  <PresentationFormat>Apresentação na tela (4:3)</PresentationFormat>
  <Paragraphs>23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Aspecto</vt:lpstr>
      <vt:lpstr>UNIVERSIDADE FEDERAL DO PARÁ INSTITUTO DE CIÊNCIAS EXATAS E NATURAIS FACULDADE DE COMPUTAÇÃO CURSO: CBCC  PROFESSOR: CLAUDOMIRO SALES</vt:lpstr>
      <vt:lpstr>Sobre as alterações</vt:lpstr>
      <vt:lpstr>Diagrama de Classes (Pré-projeto)</vt:lpstr>
      <vt:lpstr>Diagrama de Classes (ver. Final)</vt:lpstr>
      <vt:lpstr>Classe Magia (pré-projeto)</vt:lpstr>
      <vt:lpstr>Classe Magia (Proj. Final)</vt:lpstr>
      <vt:lpstr>Classe Elemento (Pré-Projeto)</vt:lpstr>
      <vt:lpstr>Classe Elemento(Projeto Final)</vt:lpstr>
      <vt:lpstr>Pacote Utilitários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ABGerson</dc:creator>
  <cp:lastModifiedBy>ABGerson</cp:lastModifiedBy>
  <cp:revision>17</cp:revision>
  <dcterms:created xsi:type="dcterms:W3CDTF">2014-12-11T02:04:20Z</dcterms:created>
  <dcterms:modified xsi:type="dcterms:W3CDTF">2014-12-11T04:09:19Z</dcterms:modified>
</cp:coreProperties>
</file>