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3"/>
  </p:notesMasterIdLst>
  <p:sldIdLst>
    <p:sldId id="256" r:id="rId5"/>
    <p:sldId id="276" r:id="rId6"/>
    <p:sldId id="258" r:id="rId7"/>
    <p:sldId id="310" r:id="rId8"/>
    <p:sldId id="307" r:id="rId9"/>
    <p:sldId id="308" r:id="rId10"/>
    <p:sldId id="31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718"/>
  </p:normalViewPr>
  <p:slideViewPr>
    <p:cSldViewPr snapToGrid="0">
      <p:cViewPr varScale="1">
        <p:scale>
          <a:sx n="67" d="100"/>
          <a:sy n="67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7143D-CCAC-49F3-917B-4868CB60B236}" type="doc">
      <dgm:prSet loTypeId="urn:microsoft.com/office/officeart/2005/8/layout/cycle6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22220-3C64-48A1-A921-4781C95D988F}">
      <dgm:prSet phldrT="[Text]" custT="1"/>
      <dgm:spPr/>
      <dgm:t>
        <a:bodyPr/>
        <a:lstStyle/>
        <a:p>
          <a:r>
            <a:rPr lang="en-US" sz="1400" b="1" i="0" dirty="0"/>
            <a:t>ERD + Data Tables </a:t>
          </a:r>
        </a:p>
      </dgm:t>
    </dgm:pt>
    <dgm:pt modelId="{9FA032E6-AA55-4877-B4AA-3772B73F8ECD}" type="parTrans" cxnId="{035A9E48-6B65-4D6D-953A-0B5372F4D73E}">
      <dgm:prSet/>
      <dgm:spPr/>
      <dgm:t>
        <a:bodyPr/>
        <a:lstStyle/>
        <a:p>
          <a:endParaRPr lang="en-US"/>
        </a:p>
      </dgm:t>
    </dgm:pt>
    <dgm:pt modelId="{AE6BD36F-4FB2-44C8-97C2-1DCDBAA5016F}" type="sibTrans" cxnId="{035A9E48-6B65-4D6D-953A-0B5372F4D73E}">
      <dgm:prSet/>
      <dgm:spPr/>
      <dgm:t>
        <a:bodyPr/>
        <a:lstStyle/>
        <a:p>
          <a:endParaRPr lang="en-US"/>
        </a:p>
      </dgm:t>
    </dgm:pt>
    <dgm:pt modelId="{D1F3C5C8-04E3-4C63-9916-99D71ABAA2A0}">
      <dgm:prSet phldrT="[Text]" custT="1"/>
      <dgm:spPr/>
      <dgm:t>
        <a:bodyPr/>
        <a:lstStyle/>
        <a:p>
          <a:r>
            <a:rPr lang="en-US" sz="1400" b="1" dirty="0"/>
            <a:t>DDL</a:t>
          </a:r>
          <a:r>
            <a:rPr lang="en-US" sz="1400" b="1" baseline="0" dirty="0"/>
            <a:t> &amp; DML</a:t>
          </a:r>
          <a:endParaRPr lang="en-US" sz="1400" b="1" dirty="0"/>
        </a:p>
      </dgm:t>
    </dgm:pt>
    <dgm:pt modelId="{AACF57FC-E14A-44D3-BA1F-C1425BC25B7B}" type="parTrans" cxnId="{D679653C-2DDF-4C29-B816-10155D9D5C28}">
      <dgm:prSet/>
      <dgm:spPr/>
      <dgm:t>
        <a:bodyPr/>
        <a:lstStyle/>
        <a:p>
          <a:endParaRPr lang="en-US"/>
        </a:p>
      </dgm:t>
    </dgm:pt>
    <dgm:pt modelId="{7638DE30-FEB1-497E-84BC-9C3FCEE1304A}" type="sibTrans" cxnId="{D679653C-2DDF-4C29-B816-10155D9D5C28}">
      <dgm:prSet/>
      <dgm:spPr/>
      <dgm:t>
        <a:bodyPr/>
        <a:lstStyle/>
        <a:p>
          <a:endParaRPr lang="en-US"/>
        </a:p>
      </dgm:t>
    </dgm:pt>
    <dgm:pt modelId="{00E1EF38-00FA-41CC-AA0A-2321CE696FC4}">
      <dgm:prSet phldrT="[Text]"/>
      <dgm:spPr/>
      <dgm:t>
        <a:bodyPr/>
        <a:lstStyle/>
        <a:p>
          <a:r>
            <a:rPr lang="en-US" b="1" dirty="0"/>
            <a:t>Stored Procedures + Triggers</a:t>
          </a:r>
        </a:p>
      </dgm:t>
    </dgm:pt>
    <dgm:pt modelId="{CDD43F86-58C1-4690-BB08-E89E1817282E}" type="parTrans" cxnId="{9CFADA17-F074-4937-9A2A-F44BAC7DEF39}">
      <dgm:prSet/>
      <dgm:spPr/>
      <dgm:t>
        <a:bodyPr/>
        <a:lstStyle/>
        <a:p>
          <a:endParaRPr lang="en-US"/>
        </a:p>
      </dgm:t>
    </dgm:pt>
    <dgm:pt modelId="{3E2A0B13-A6A2-4731-A837-7F0C1974EFF4}" type="sibTrans" cxnId="{9CFADA17-F074-4937-9A2A-F44BAC7DEF39}">
      <dgm:prSet/>
      <dgm:spPr/>
      <dgm:t>
        <a:bodyPr/>
        <a:lstStyle/>
        <a:p>
          <a:endParaRPr lang="en-US"/>
        </a:p>
      </dgm:t>
    </dgm:pt>
    <dgm:pt modelId="{7DF7B3CE-27FB-4F09-8C34-C49382947DFB}">
      <dgm:prSet phldrT="[Text]" custT="1"/>
      <dgm:spPr/>
      <dgm:t>
        <a:bodyPr/>
        <a:lstStyle/>
        <a:p>
          <a:r>
            <a:rPr lang="en-US" sz="1400" b="1" dirty="0"/>
            <a:t>UDFs + Views + Encryption</a:t>
          </a:r>
        </a:p>
      </dgm:t>
    </dgm:pt>
    <dgm:pt modelId="{75EFDE26-8504-481A-AF8A-C1A4D5B9DAB8}" type="parTrans" cxnId="{309A91E7-489C-47C8-A2E2-5D4477D34A57}">
      <dgm:prSet/>
      <dgm:spPr/>
      <dgm:t>
        <a:bodyPr/>
        <a:lstStyle/>
        <a:p>
          <a:endParaRPr lang="en-US"/>
        </a:p>
      </dgm:t>
    </dgm:pt>
    <dgm:pt modelId="{FEB1948A-E983-4871-9718-E1EDC97B82E8}" type="sibTrans" cxnId="{309A91E7-489C-47C8-A2E2-5D4477D34A57}">
      <dgm:prSet/>
      <dgm:spPr/>
      <dgm:t>
        <a:bodyPr/>
        <a:lstStyle/>
        <a:p>
          <a:endParaRPr lang="en-US"/>
        </a:p>
      </dgm:t>
    </dgm:pt>
    <dgm:pt modelId="{1086AB11-C8F4-40F4-8A8C-AB8ED91B004A}">
      <dgm:prSet phldrT="[Text]" custT="1"/>
      <dgm:spPr/>
      <dgm:t>
        <a:bodyPr/>
        <a:lstStyle/>
        <a:p>
          <a:r>
            <a:rPr lang="en-US" sz="1400" b="1" dirty="0"/>
            <a:t>Data Visualization</a:t>
          </a:r>
        </a:p>
      </dgm:t>
    </dgm:pt>
    <dgm:pt modelId="{9A77FC51-0B00-4324-B669-66D3FEA68050}" type="parTrans" cxnId="{BEC75A7C-9FD6-47DF-8ADD-B3F6C660504E}">
      <dgm:prSet/>
      <dgm:spPr/>
      <dgm:t>
        <a:bodyPr/>
        <a:lstStyle/>
        <a:p>
          <a:endParaRPr lang="en-US"/>
        </a:p>
      </dgm:t>
    </dgm:pt>
    <dgm:pt modelId="{EB7A82D8-FE6A-4A5B-B2F1-F93D43DB94B3}" type="sibTrans" cxnId="{BEC75A7C-9FD6-47DF-8ADD-B3F6C660504E}">
      <dgm:prSet/>
      <dgm:spPr/>
      <dgm:t>
        <a:bodyPr/>
        <a:lstStyle/>
        <a:p>
          <a:endParaRPr lang="en-US"/>
        </a:p>
      </dgm:t>
    </dgm:pt>
    <dgm:pt modelId="{0C922D71-BF71-4CC3-8B2C-5451980494EA}" type="pres">
      <dgm:prSet presAssocID="{EEB7143D-CCAC-49F3-917B-4868CB60B236}" presName="cycle" presStyleCnt="0">
        <dgm:presLayoutVars>
          <dgm:dir/>
          <dgm:resizeHandles val="exact"/>
        </dgm:presLayoutVars>
      </dgm:prSet>
      <dgm:spPr/>
    </dgm:pt>
    <dgm:pt modelId="{945D968F-65AE-433A-BF23-C8EA9B09D963}" type="pres">
      <dgm:prSet presAssocID="{D3F22220-3C64-48A1-A921-4781C95D988F}" presName="node" presStyleLbl="node1" presStyleIdx="0" presStyleCnt="5" custScaleX="77105" custScaleY="48223">
        <dgm:presLayoutVars>
          <dgm:bulletEnabled val="1"/>
        </dgm:presLayoutVars>
      </dgm:prSet>
      <dgm:spPr/>
    </dgm:pt>
    <dgm:pt modelId="{19C8A985-E7FC-48CA-AE50-E011108AC554}" type="pres">
      <dgm:prSet presAssocID="{D3F22220-3C64-48A1-A921-4781C95D988F}" presName="spNode" presStyleCnt="0"/>
      <dgm:spPr/>
    </dgm:pt>
    <dgm:pt modelId="{E528B401-B429-45EB-B2FF-F56C4E7867B9}" type="pres">
      <dgm:prSet presAssocID="{AE6BD36F-4FB2-44C8-97C2-1DCDBAA5016F}" presName="sibTrans" presStyleLbl="sibTrans1D1" presStyleIdx="0" presStyleCnt="5"/>
      <dgm:spPr/>
    </dgm:pt>
    <dgm:pt modelId="{B5C0F0BF-F272-4916-974F-2ED923D9B064}" type="pres">
      <dgm:prSet presAssocID="{D1F3C5C8-04E3-4C63-9916-99D71ABAA2A0}" presName="node" presStyleLbl="node1" presStyleIdx="1" presStyleCnt="5" custScaleX="70705" custScaleY="49292">
        <dgm:presLayoutVars>
          <dgm:bulletEnabled val="1"/>
        </dgm:presLayoutVars>
      </dgm:prSet>
      <dgm:spPr/>
    </dgm:pt>
    <dgm:pt modelId="{9C11F380-658E-43E3-9E59-0958749F0FD4}" type="pres">
      <dgm:prSet presAssocID="{D1F3C5C8-04E3-4C63-9916-99D71ABAA2A0}" presName="spNode" presStyleCnt="0"/>
      <dgm:spPr/>
    </dgm:pt>
    <dgm:pt modelId="{3686CCCD-6A60-41DC-B847-E85748AD1B89}" type="pres">
      <dgm:prSet presAssocID="{7638DE30-FEB1-497E-84BC-9C3FCEE1304A}" presName="sibTrans" presStyleLbl="sibTrans1D1" presStyleIdx="1" presStyleCnt="5"/>
      <dgm:spPr/>
    </dgm:pt>
    <dgm:pt modelId="{268BE000-AD4B-43BD-BDFC-8BD897B85A83}" type="pres">
      <dgm:prSet presAssocID="{00E1EF38-00FA-41CC-AA0A-2321CE696FC4}" presName="node" presStyleLbl="node1" presStyleIdx="2" presStyleCnt="5" custScaleX="73630" custScaleY="45682" custRadScaleRad="105417" custRadScaleInc="-29690">
        <dgm:presLayoutVars>
          <dgm:bulletEnabled val="1"/>
        </dgm:presLayoutVars>
      </dgm:prSet>
      <dgm:spPr/>
    </dgm:pt>
    <dgm:pt modelId="{231D7B92-5A3E-4C92-88FB-52014A6119C0}" type="pres">
      <dgm:prSet presAssocID="{00E1EF38-00FA-41CC-AA0A-2321CE696FC4}" presName="spNode" presStyleCnt="0"/>
      <dgm:spPr/>
    </dgm:pt>
    <dgm:pt modelId="{FC4016E1-6B58-4B18-B8E7-5C2D736634B1}" type="pres">
      <dgm:prSet presAssocID="{3E2A0B13-A6A2-4731-A837-7F0C1974EFF4}" presName="sibTrans" presStyleLbl="sibTrans1D1" presStyleIdx="2" presStyleCnt="5"/>
      <dgm:spPr/>
    </dgm:pt>
    <dgm:pt modelId="{8E7E658E-797B-472F-8E8C-EA352423A309}" type="pres">
      <dgm:prSet presAssocID="{7DF7B3CE-27FB-4F09-8C34-C49382947DFB}" presName="node" presStyleLbl="node1" presStyleIdx="3" presStyleCnt="5" custScaleX="77554" custScaleY="45517" custRadScaleRad="103344" custRadScaleInc="34403">
        <dgm:presLayoutVars>
          <dgm:bulletEnabled val="1"/>
        </dgm:presLayoutVars>
      </dgm:prSet>
      <dgm:spPr/>
    </dgm:pt>
    <dgm:pt modelId="{D24B3678-FD11-43FC-9E50-3FCF155CFA41}" type="pres">
      <dgm:prSet presAssocID="{7DF7B3CE-27FB-4F09-8C34-C49382947DFB}" presName="spNode" presStyleCnt="0"/>
      <dgm:spPr/>
    </dgm:pt>
    <dgm:pt modelId="{8F476E9B-7C2B-4A5E-8277-BC6FD6AD926E}" type="pres">
      <dgm:prSet presAssocID="{FEB1948A-E983-4871-9718-E1EDC97B82E8}" presName="sibTrans" presStyleLbl="sibTrans1D1" presStyleIdx="3" presStyleCnt="5"/>
      <dgm:spPr/>
    </dgm:pt>
    <dgm:pt modelId="{51F9D3C7-22B4-4DCE-9301-3AE809614EE7}" type="pres">
      <dgm:prSet presAssocID="{1086AB11-C8F4-40F4-8A8C-AB8ED91B004A}" presName="node" presStyleLbl="node1" presStyleIdx="4" presStyleCnt="5" custScaleX="73900" custScaleY="51702">
        <dgm:presLayoutVars>
          <dgm:bulletEnabled val="1"/>
        </dgm:presLayoutVars>
      </dgm:prSet>
      <dgm:spPr/>
    </dgm:pt>
    <dgm:pt modelId="{83A97172-5B1D-4AEC-AE68-80DF6FF032CD}" type="pres">
      <dgm:prSet presAssocID="{1086AB11-C8F4-40F4-8A8C-AB8ED91B004A}" presName="spNode" presStyleCnt="0"/>
      <dgm:spPr/>
    </dgm:pt>
    <dgm:pt modelId="{8A3C1BE4-5545-4283-8606-3D90564F3166}" type="pres">
      <dgm:prSet presAssocID="{EB7A82D8-FE6A-4A5B-B2F1-F93D43DB94B3}" presName="sibTrans" presStyleLbl="sibTrans1D1" presStyleIdx="4" presStyleCnt="5"/>
      <dgm:spPr/>
    </dgm:pt>
  </dgm:ptLst>
  <dgm:cxnLst>
    <dgm:cxn modelId="{9CFADA17-F074-4937-9A2A-F44BAC7DEF39}" srcId="{EEB7143D-CCAC-49F3-917B-4868CB60B236}" destId="{00E1EF38-00FA-41CC-AA0A-2321CE696FC4}" srcOrd="2" destOrd="0" parTransId="{CDD43F86-58C1-4690-BB08-E89E1817282E}" sibTransId="{3E2A0B13-A6A2-4731-A837-7F0C1974EFF4}"/>
    <dgm:cxn modelId="{3AF16B23-09ED-435E-B922-6DCB8EEF9B38}" type="presOf" srcId="{00E1EF38-00FA-41CC-AA0A-2321CE696FC4}" destId="{268BE000-AD4B-43BD-BDFC-8BD897B85A83}" srcOrd="0" destOrd="0" presId="urn:microsoft.com/office/officeart/2005/8/layout/cycle6"/>
    <dgm:cxn modelId="{D679653C-2DDF-4C29-B816-10155D9D5C28}" srcId="{EEB7143D-CCAC-49F3-917B-4868CB60B236}" destId="{D1F3C5C8-04E3-4C63-9916-99D71ABAA2A0}" srcOrd="1" destOrd="0" parTransId="{AACF57FC-E14A-44D3-BA1F-C1425BC25B7B}" sibTransId="{7638DE30-FEB1-497E-84BC-9C3FCEE1304A}"/>
    <dgm:cxn modelId="{7A618741-851A-4BE7-8C02-23C7CD68B117}" type="presOf" srcId="{D3F22220-3C64-48A1-A921-4781C95D988F}" destId="{945D968F-65AE-433A-BF23-C8EA9B09D963}" srcOrd="0" destOrd="0" presId="urn:microsoft.com/office/officeart/2005/8/layout/cycle6"/>
    <dgm:cxn modelId="{035A9E48-6B65-4D6D-953A-0B5372F4D73E}" srcId="{EEB7143D-CCAC-49F3-917B-4868CB60B236}" destId="{D3F22220-3C64-48A1-A921-4781C95D988F}" srcOrd="0" destOrd="0" parTransId="{9FA032E6-AA55-4877-B4AA-3772B73F8ECD}" sibTransId="{AE6BD36F-4FB2-44C8-97C2-1DCDBAA5016F}"/>
    <dgm:cxn modelId="{E04AC271-FA43-45D5-BA34-D0F1266E0CF0}" type="presOf" srcId="{FEB1948A-E983-4871-9718-E1EDC97B82E8}" destId="{8F476E9B-7C2B-4A5E-8277-BC6FD6AD926E}" srcOrd="0" destOrd="0" presId="urn:microsoft.com/office/officeart/2005/8/layout/cycle6"/>
    <dgm:cxn modelId="{56CBBA74-4E3B-4543-96CC-A64833D2DC86}" type="presOf" srcId="{EB7A82D8-FE6A-4A5B-B2F1-F93D43DB94B3}" destId="{8A3C1BE4-5545-4283-8606-3D90564F3166}" srcOrd="0" destOrd="0" presId="urn:microsoft.com/office/officeart/2005/8/layout/cycle6"/>
    <dgm:cxn modelId="{BEC75A7C-9FD6-47DF-8ADD-B3F6C660504E}" srcId="{EEB7143D-CCAC-49F3-917B-4868CB60B236}" destId="{1086AB11-C8F4-40F4-8A8C-AB8ED91B004A}" srcOrd="4" destOrd="0" parTransId="{9A77FC51-0B00-4324-B669-66D3FEA68050}" sibTransId="{EB7A82D8-FE6A-4A5B-B2F1-F93D43DB94B3}"/>
    <dgm:cxn modelId="{43F7BF8D-1059-42B9-964B-5E8818E48A24}" type="presOf" srcId="{7638DE30-FEB1-497E-84BC-9C3FCEE1304A}" destId="{3686CCCD-6A60-41DC-B847-E85748AD1B89}" srcOrd="0" destOrd="0" presId="urn:microsoft.com/office/officeart/2005/8/layout/cycle6"/>
    <dgm:cxn modelId="{D0AB2B9E-91BC-4EEE-8746-D03CE882C8FF}" type="presOf" srcId="{3E2A0B13-A6A2-4731-A837-7F0C1974EFF4}" destId="{FC4016E1-6B58-4B18-B8E7-5C2D736634B1}" srcOrd="0" destOrd="0" presId="urn:microsoft.com/office/officeart/2005/8/layout/cycle6"/>
    <dgm:cxn modelId="{860B09B6-F65A-4FC9-AD29-DFBEA5285965}" type="presOf" srcId="{EEB7143D-CCAC-49F3-917B-4868CB60B236}" destId="{0C922D71-BF71-4CC3-8B2C-5451980494EA}" srcOrd="0" destOrd="0" presId="urn:microsoft.com/office/officeart/2005/8/layout/cycle6"/>
    <dgm:cxn modelId="{526531C1-D4B6-4A28-A550-91194A6F9636}" type="presOf" srcId="{AE6BD36F-4FB2-44C8-97C2-1DCDBAA5016F}" destId="{E528B401-B429-45EB-B2FF-F56C4E7867B9}" srcOrd="0" destOrd="0" presId="urn:microsoft.com/office/officeart/2005/8/layout/cycle6"/>
    <dgm:cxn modelId="{4569F2CE-0E32-44AD-8A7E-2B23EFF52BEB}" type="presOf" srcId="{7DF7B3CE-27FB-4F09-8C34-C49382947DFB}" destId="{8E7E658E-797B-472F-8E8C-EA352423A309}" srcOrd="0" destOrd="0" presId="urn:microsoft.com/office/officeart/2005/8/layout/cycle6"/>
    <dgm:cxn modelId="{17CFABD3-A075-4570-B859-74C9D51A4CD3}" type="presOf" srcId="{D1F3C5C8-04E3-4C63-9916-99D71ABAA2A0}" destId="{B5C0F0BF-F272-4916-974F-2ED923D9B064}" srcOrd="0" destOrd="0" presId="urn:microsoft.com/office/officeart/2005/8/layout/cycle6"/>
    <dgm:cxn modelId="{8B0AE4DA-BD2A-4373-ADE7-B4468C141E76}" type="presOf" srcId="{1086AB11-C8F4-40F4-8A8C-AB8ED91B004A}" destId="{51F9D3C7-22B4-4DCE-9301-3AE809614EE7}" srcOrd="0" destOrd="0" presId="urn:microsoft.com/office/officeart/2005/8/layout/cycle6"/>
    <dgm:cxn modelId="{309A91E7-489C-47C8-A2E2-5D4477D34A57}" srcId="{EEB7143D-CCAC-49F3-917B-4868CB60B236}" destId="{7DF7B3CE-27FB-4F09-8C34-C49382947DFB}" srcOrd="3" destOrd="0" parTransId="{75EFDE26-8504-481A-AF8A-C1A4D5B9DAB8}" sibTransId="{FEB1948A-E983-4871-9718-E1EDC97B82E8}"/>
    <dgm:cxn modelId="{83AC124A-D30F-46DF-9056-2A21B7C943B1}" type="presParOf" srcId="{0C922D71-BF71-4CC3-8B2C-5451980494EA}" destId="{945D968F-65AE-433A-BF23-C8EA9B09D963}" srcOrd="0" destOrd="0" presId="urn:microsoft.com/office/officeart/2005/8/layout/cycle6"/>
    <dgm:cxn modelId="{EE2DCFA9-4B94-4D99-9A84-6B9DB9AC90B1}" type="presParOf" srcId="{0C922D71-BF71-4CC3-8B2C-5451980494EA}" destId="{19C8A985-E7FC-48CA-AE50-E011108AC554}" srcOrd="1" destOrd="0" presId="urn:microsoft.com/office/officeart/2005/8/layout/cycle6"/>
    <dgm:cxn modelId="{98E8F13B-2005-4E64-BFC5-ED91A33079AA}" type="presParOf" srcId="{0C922D71-BF71-4CC3-8B2C-5451980494EA}" destId="{E528B401-B429-45EB-B2FF-F56C4E7867B9}" srcOrd="2" destOrd="0" presId="urn:microsoft.com/office/officeart/2005/8/layout/cycle6"/>
    <dgm:cxn modelId="{411D5B74-7B14-4EA1-A5E3-E7FCD11706A4}" type="presParOf" srcId="{0C922D71-BF71-4CC3-8B2C-5451980494EA}" destId="{B5C0F0BF-F272-4916-974F-2ED923D9B064}" srcOrd="3" destOrd="0" presId="urn:microsoft.com/office/officeart/2005/8/layout/cycle6"/>
    <dgm:cxn modelId="{E8C3AFC3-9183-41A7-A676-A6B249ADBEF9}" type="presParOf" srcId="{0C922D71-BF71-4CC3-8B2C-5451980494EA}" destId="{9C11F380-658E-43E3-9E59-0958749F0FD4}" srcOrd="4" destOrd="0" presId="urn:microsoft.com/office/officeart/2005/8/layout/cycle6"/>
    <dgm:cxn modelId="{951C70CC-1817-4343-AAE1-5CF12C72385A}" type="presParOf" srcId="{0C922D71-BF71-4CC3-8B2C-5451980494EA}" destId="{3686CCCD-6A60-41DC-B847-E85748AD1B89}" srcOrd="5" destOrd="0" presId="urn:microsoft.com/office/officeart/2005/8/layout/cycle6"/>
    <dgm:cxn modelId="{629E1D66-25AF-4AD3-9F67-574B1B0B9FBB}" type="presParOf" srcId="{0C922D71-BF71-4CC3-8B2C-5451980494EA}" destId="{268BE000-AD4B-43BD-BDFC-8BD897B85A83}" srcOrd="6" destOrd="0" presId="urn:microsoft.com/office/officeart/2005/8/layout/cycle6"/>
    <dgm:cxn modelId="{B6F66781-B628-4463-A159-55D01922BFE5}" type="presParOf" srcId="{0C922D71-BF71-4CC3-8B2C-5451980494EA}" destId="{231D7B92-5A3E-4C92-88FB-52014A6119C0}" srcOrd="7" destOrd="0" presId="urn:microsoft.com/office/officeart/2005/8/layout/cycle6"/>
    <dgm:cxn modelId="{36F3BF2E-508A-4561-9B30-CE4A4A0D9A3D}" type="presParOf" srcId="{0C922D71-BF71-4CC3-8B2C-5451980494EA}" destId="{FC4016E1-6B58-4B18-B8E7-5C2D736634B1}" srcOrd="8" destOrd="0" presId="urn:microsoft.com/office/officeart/2005/8/layout/cycle6"/>
    <dgm:cxn modelId="{F4B63269-452D-427A-9D16-13CCFEA948FA}" type="presParOf" srcId="{0C922D71-BF71-4CC3-8B2C-5451980494EA}" destId="{8E7E658E-797B-472F-8E8C-EA352423A309}" srcOrd="9" destOrd="0" presId="urn:microsoft.com/office/officeart/2005/8/layout/cycle6"/>
    <dgm:cxn modelId="{B18E19CC-4113-460D-8653-75421070CE65}" type="presParOf" srcId="{0C922D71-BF71-4CC3-8B2C-5451980494EA}" destId="{D24B3678-FD11-43FC-9E50-3FCF155CFA41}" srcOrd="10" destOrd="0" presId="urn:microsoft.com/office/officeart/2005/8/layout/cycle6"/>
    <dgm:cxn modelId="{AB4A9812-162E-4664-818D-7835AD01E23C}" type="presParOf" srcId="{0C922D71-BF71-4CC3-8B2C-5451980494EA}" destId="{8F476E9B-7C2B-4A5E-8277-BC6FD6AD926E}" srcOrd="11" destOrd="0" presId="urn:microsoft.com/office/officeart/2005/8/layout/cycle6"/>
    <dgm:cxn modelId="{E0704BDB-6189-4BA4-A284-1359E9AA469D}" type="presParOf" srcId="{0C922D71-BF71-4CC3-8B2C-5451980494EA}" destId="{51F9D3C7-22B4-4DCE-9301-3AE809614EE7}" srcOrd="12" destOrd="0" presId="urn:microsoft.com/office/officeart/2005/8/layout/cycle6"/>
    <dgm:cxn modelId="{9F8EC13D-D80E-4DEB-A4E6-1651DF6466D1}" type="presParOf" srcId="{0C922D71-BF71-4CC3-8B2C-5451980494EA}" destId="{83A97172-5B1D-4AEC-AE68-80DF6FF032CD}" srcOrd="13" destOrd="0" presId="urn:microsoft.com/office/officeart/2005/8/layout/cycle6"/>
    <dgm:cxn modelId="{6C228F3F-B1E4-432C-A22F-6D29A68BD12D}" type="presParOf" srcId="{0C922D71-BF71-4CC3-8B2C-5451980494EA}" destId="{8A3C1BE4-5545-4283-8606-3D90564F316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734E9-A0B9-47B1-B07C-E0951D53BF8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C2DE5-7DE2-42C1-980F-9BEBBEAAE031}">
      <dgm:prSet/>
      <dgm:spPr/>
      <dgm:t>
        <a:bodyPr/>
        <a:lstStyle/>
        <a:p>
          <a:r>
            <a:rPr lang="en-US" dirty="0"/>
            <a:t>1. Inventory issues.</a:t>
          </a:r>
        </a:p>
      </dgm:t>
    </dgm:pt>
    <dgm:pt modelId="{4FDFB933-F48B-407D-832D-EBEBCC395D5D}" type="parTrans" cxnId="{EEC1E7FE-EC52-4D57-AA37-883746B868BD}">
      <dgm:prSet/>
      <dgm:spPr/>
      <dgm:t>
        <a:bodyPr/>
        <a:lstStyle/>
        <a:p>
          <a:endParaRPr lang="en-US"/>
        </a:p>
      </dgm:t>
    </dgm:pt>
    <dgm:pt modelId="{539782AB-65D9-4ABC-9383-CDE3317FA923}" type="sibTrans" cxnId="{EEC1E7FE-EC52-4D57-AA37-883746B868BD}">
      <dgm:prSet/>
      <dgm:spPr/>
      <dgm:t>
        <a:bodyPr/>
        <a:lstStyle/>
        <a:p>
          <a:endParaRPr lang="en-US"/>
        </a:p>
      </dgm:t>
    </dgm:pt>
    <dgm:pt modelId="{8D18D336-1590-4564-BDB2-93EFEA81D6D6}">
      <dgm:prSet/>
      <dgm:spPr/>
      <dgm:t>
        <a:bodyPr/>
        <a:lstStyle/>
        <a:p>
          <a:r>
            <a:rPr lang="en-US" dirty="0"/>
            <a:t>2. Demand-Supply related problems</a:t>
          </a:r>
        </a:p>
      </dgm:t>
    </dgm:pt>
    <dgm:pt modelId="{130B32A5-CE64-48B4-94DE-E0DBD8656FD8}" type="parTrans" cxnId="{0DFDDA09-FEE6-46B5-BED6-1CC65E74D875}">
      <dgm:prSet/>
      <dgm:spPr/>
      <dgm:t>
        <a:bodyPr/>
        <a:lstStyle/>
        <a:p>
          <a:endParaRPr lang="en-US"/>
        </a:p>
      </dgm:t>
    </dgm:pt>
    <dgm:pt modelId="{D5FF0006-5091-485C-B480-D240BDF4A821}" type="sibTrans" cxnId="{0DFDDA09-FEE6-46B5-BED6-1CC65E74D875}">
      <dgm:prSet/>
      <dgm:spPr/>
      <dgm:t>
        <a:bodyPr/>
        <a:lstStyle/>
        <a:p>
          <a:endParaRPr lang="en-US"/>
        </a:p>
      </dgm:t>
    </dgm:pt>
    <dgm:pt modelId="{F6BCA038-B169-4F90-9E15-8434FB39EA53}">
      <dgm:prSet/>
      <dgm:spPr/>
      <dgm:t>
        <a:bodyPr/>
        <a:lstStyle/>
        <a:p>
          <a:r>
            <a:rPr lang="en-US"/>
            <a:t>3. Booking reservations</a:t>
          </a:r>
        </a:p>
      </dgm:t>
    </dgm:pt>
    <dgm:pt modelId="{B8388424-C1C0-44CA-B4D6-5E7C0A0E0F4F}" type="parTrans" cxnId="{7B4DF17B-34D5-472C-A62F-2A70FE8D80F7}">
      <dgm:prSet/>
      <dgm:spPr/>
      <dgm:t>
        <a:bodyPr/>
        <a:lstStyle/>
        <a:p>
          <a:endParaRPr lang="en-US"/>
        </a:p>
      </dgm:t>
    </dgm:pt>
    <dgm:pt modelId="{0E9FE858-85D9-47C1-914A-2E144CA0A5BF}" type="sibTrans" cxnId="{7B4DF17B-34D5-472C-A62F-2A70FE8D80F7}">
      <dgm:prSet/>
      <dgm:spPr/>
      <dgm:t>
        <a:bodyPr/>
        <a:lstStyle/>
        <a:p>
          <a:endParaRPr lang="en-US"/>
        </a:p>
      </dgm:t>
    </dgm:pt>
    <dgm:pt modelId="{4FB8CD38-8941-411B-A81A-F46E2F1BF71A}">
      <dgm:prSet/>
      <dgm:spPr/>
      <dgm:t>
        <a:bodyPr/>
        <a:lstStyle/>
        <a:p>
          <a:r>
            <a:rPr lang="en-US"/>
            <a:t>4. Online ordering, etc.</a:t>
          </a:r>
        </a:p>
      </dgm:t>
    </dgm:pt>
    <dgm:pt modelId="{8D84F14D-946D-4803-BB38-8E6E50D18F38}" type="parTrans" cxnId="{594711C1-E432-4914-8A51-22A70ECA3FBC}">
      <dgm:prSet/>
      <dgm:spPr/>
      <dgm:t>
        <a:bodyPr/>
        <a:lstStyle/>
        <a:p>
          <a:endParaRPr lang="en-US"/>
        </a:p>
      </dgm:t>
    </dgm:pt>
    <dgm:pt modelId="{2FC7E0CF-DB00-44E2-AC53-4D1F121F1BDB}" type="sibTrans" cxnId="{594711C1-E432-4914-8A51-22A70ECA3FBC}">
      <dgm:prSet/>
      <dgm:spPr/>
      <dgm:t>
        <a:bodyPr/>
        <a:lstStyle/>
        <a:p>
          <a:endParaRPr lang="en-US"/>
        </a:p>
      </dgm:t>
    </dgm:pt>
    <dgm:pt modelId="{57C15C5B-E9C4-4871-B9CF-477C4A5DFD57}">
      <dgm:prSet/>
      <dgm:spPr/>
      <dgm:t>
        <a:bodyPr/>
        <a:lstStyle/>
        <a:p>
          <a:r>
            <a:rPr lang="en-US" dirty="0"/>
            <a:t>To make a data visualization dashboard that helps us understand the market equilibrium and an overview of managing Restaurant Business smoothly.</a:t>
          </a:r>
        </a:p>
      </dgm:t>
    </dgm:pt>
    <dgm:pt modelId="{F0020E1C-8FA3-4F61-A7F0-AF3868362029}" type="parTrans" cxnId="{67ED0CCC-9794-4D47-8B40-C15618DC7C36}">
      <dgm:prSet/>
      <dgm:spPr/>
      <dgm:t>
        <a:bodyPr/>
        <a:lstStyle/>
        <a:p>
          <a:endParaRPr lang="en-US"/>
        </a:p>
      </dgm:t>
    </dgm:pt>
    <dgm:pt modelId="{BC7F3A1E-EF4B-4A55-ADA6-021411B84FA6}" type="sibTrans" cxnId="{67ED0CCC-9794-4D47-8B40-C15618DC7C36}">
      <dgm:prSet/>
      <dgm:spPr/>
      <dgm:t>
        <a:bodyPr/>
        <a:lstStyle/>
        <a:p>
          <a:endParaRPr lang="en-US"/>
        </a:p>
      </dgm:t>
    </dgm:pt>
    <dgm:pt modelId="{3D82228D-40B6-418E-B132-3F8383BC754A}" type="pres">
      <dgm:prSet presAssocID="{CDF734E9-A0B9-47B1-B07C-E0951D53BF89}" presName="linear" presStyleCnt="0">
        <dgm:presLayoutVars>
          <dgm:animLvl val="lvl"/>
          <dgm:resizeHandles val="exact"/>
        </dgm:presLayoutVars>
      </dgm:prSet>
      <dgm:spPr/>
    </dgm:pt>
    <dgm:pt modelId="{28E483CE-63E1-4626-AB8C-076F2CB847BC}" type="pres">
      <dgm:prSet presAssocID="{2D7C2DE5-7DE2-42C1-980F-9BEBBEAAE0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5DB025-0E8D-4B84-B096-55F75B58D3DC}" type="pres">
      <dgm:prSet presAssocID="{539782AB-65D9-4ABC-9383-CDE3317FA923}" presName="spacer" presStyleCnt="0"/>
      <dgm:spPr/>
    </dgm:pt>
    <dgm:pt modelId="{E4A6AD51-A6F0-452F-AF5C-BDBFEB62868B}" type="pres">
      <dgm:prSet presAssocID="{8D18D336-1590-4564-BDB2-93EFEA81D6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A235AA-0BF5-42AF-9FBF-E441BD082B80}" type="pres">
      <dgm:prSet presAssocID="{D5FF0006-5091-485C-B480-D240BDF4A821}" presName="spacer" presStyleCnt="0"/>
      <dgm:spPr/>
    </dgm:pt>
    <dgm:pt modelId="{70B93FC4-45B0-4820-9744-9202B1A75C5B}" type="pres">
      <dgm:prSet presAssocID="{F6BCA038-B169-4F90-9E15-8434FB39E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343647-77AF-4D7B-961B-15E6B8C32107}" type="pres">
      <dgm:prSet presAssocID="{0E9FE858-85D9-47C1-914A-2E144CA0A5BF}" presName="spacer" presStyleCnt="0"/>
      <dgm:spPr/>
    </dgm:pt>
    <dgm:pt modelId="{79BAEF35-4389-4EC8-B3E3-C7061D8E6DBA}" type="pres">
      <dgm:prSet presAssocID="{4FB8CD38-8941-411B-A81A-F46E2F1BF71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ADCBC6-5F75-4E18-A146-D5ED5550C1DF}" type="pres">
      <dgm:prSet presAssocID="{4FB8CD38-8941-411B-A81A-F46E2F1BF7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FDDA09-FEE6-46B5-BED6-1CC65E74D875}" srcId="{CDF734E9-A0B9-47B1-B07C-E0951D53BF89}" destId="{8D18D336-1590-4564-BDB2-93EFEA81D6D6}" srcOrd="1" destOrd="0" parTransId="{130B32A5-CE64-48B4-94DE-E0DBD8656FD8}" sibTransId="{D5FF0006-5091-485C-B480-D240BDF4A821}"/>
    <dgm:cxn modelId="{4E21EC69-75C3-40E7-95B5-6D97E2095740}" type="presOf" srcId="{F6BCA038-B169-4F90-9E15-8434FB39EA53}" destId="{70B93FC4-45B0-4820-9744-9202B1A75C5B}" srcOrd="0" destOrd="0" presId="urn:microsoft.com/office/officeart/2005/8/layout/vList2"/>
    <dgm:cxn modelId="{61E9A976-92F7-4624-9492-BB3B349397F2}" type="presOf" srcId="{CDF734E9-A0B9-47B1-B07C-E0951D53BF89}" destId="{3D82228D-40B6-418E-B132-3F8383BC754A}" srcOrd="0" destOrd="0" presId="urn:microsoft.com/office/officeart/2005/8/layout/vList2"/>
    <dgm:cxn modelId="{7B4DF17B-34D5-472C-A62F-2A70FE8D80F7}" srcId="{CDF734E9-A0B9-47B1-B07C-E0951D53BF89}" destId="{F6BCA038-B169-4F90-9E15-8434FB39EA53}" srcOrd="2" destOrd="0" parTransId="{B8388424-C1C0-44CA-B4D6-5E7C0A0E0F4F}" sibTransId="{0E9FE858-85D9-47C1-914A-2E144CA0A5BF}"/>
    <dgm:cxn modelId="{186F1E91-4342-4F6F-8375-283865D9EB15}" type="presOf" srcId="{8D18D336-1590-4564-BDB2-93EFEA81D6D6}" destId="{E4A6AD51-A6F0-452F-AF5C-BDBFEB62868B}" srcOrd="0" destOrd="0" presId="urn:microsoft.com/office/officeart/2005/8/layout/vList2"/>
    <dgm:cxn modelId="{A58CD59B-E7B4-4476-8DBE-864316BB9535}" type="presOf" srcId="{4FB8CD38-8941-411B-A81A-F46E2F1BF71A}" destId="{79BAEF35-4389-4EC8-B3E3-C7061D8E6DBA}" srcOrd="0" destOrd="0" presId="urn:microsoft.com/office/officeart/2005/8/layout/vList2"/>
    <dgm:cxn modelId="{594711C1-E432-4914-8A51-22A70ECA3FBC}" srcId="{CDF734E9-A0B9-47B1-B07C-E0951D53BF89}" destId="{4FB8CD38-8941-411B-A81A-F46E2F1BF71A}" srcOrd="3" destOrd="0" parTransId="{8D84F14D-946D-4803-BB38-8E6E50D18F38}" sibTransId="{2FC7E0CF-DB00-44E2-AC53-4D1F121F1BDB}"/>
    <dgm:cxn modelId="{67ED0CCC-9794-4D47-8B40-C15618DC7C36}" srcId="{4FB8CD38-8941-411B-A81A-F46E2F1BF71A}" destId="{57C15C5B-E9C4-4871-B9CF-477C4A5DFD57}" srcOrd="0" destOrd="0" parTransId="{F0020E1C-8FA3-4F61-A7F0-AF3868362029}" sibTransId="{BC7F3A1E-EF4B-4A55-ADA6-021411B84FA6}"/>
    <dgm:cxn modelId="{1F5175F0-0E48-4323-836F-BD69B3CA582D}" type="presOf" srcId="{57C15C5B-E9C4-4871-B9CF-477C4A5DFD57}" destId="{A7ADCBC6-5F75-4E18-A146-D5ED5550C1DF}" srcOrd="0" destOrd="0" presId="urn:microsoft.com/office/officeart/2005/8/layout/vList2"/>
    <dgm:cxn modelId="{3FFE32FC-0BAA-4053-8F09-55C94B7965B9}" type="presOf" srcId="{2D7C2DE5-7DE2-42C1-980F-9BEBBEAAE031}" destId="{28E483CE-63E1-4626-AB8C-076F2CB847BC}" srcOrd="0" destOrd="0" presId="urn:microsoft.com/office/officeart/2005/8/layout/vList2"/>
    <dgm:cxn modelId="{EEC1E7FE-EC52-4D57-AA37-883746B868BD}" srcId="{CDF734E9-A0B9-47B1-B07C-E0951D53BF89}" destId="{2D7C2DE5-7DE2-42C1-980F-9BEBBEAAE031}" srcOrd="0" destOrd="0" parTransId="{4FDFB933-F48B-407D-832D-EBEBCC395D5D}" sibTransId="{539782AB-65D9-4ABC-9383-CDE3317FA923}"/>
    <dgm:cxn modelId="{4336E36A-1AFE-44F5-A9AA-4AB72E5F7A6C}" type="presParOf" srcId="{3D82228D-40B6-418E-B132-3F8383BC754A}" destId="{28E483CE-63E1-4626-AB8C-076F2CB847BC}" srcOrd="0" destOrd="0" presId="urn:microsoft.com/office/officeart/2005/8/layout/vList2"/>
    <dgm:cxn modelId="{7ECCA020-5AC9-4DC6-89F8-FE5D1153B288}" type="presParOf" srcId="{3D82228D-40B6-418E-B132-3F8383BC754A}" destId="{595DB025-0E8D-4B84-B096-55F75B58D3DC}" srcOrd="1" destOrd="0" presId="urn:microsoft.com/office/officeart/2005/8/layout/vList2"/>
    <dgm:cxn modelId="{3754B784-8311-4B7C-A939-9766C411EB17}" type="presParOf" srcId="{3D82228D-40B6-418E-B132-3F8383BC754A}" destId="{E4A6AD51-A6F0-452F-AF5C-BDBFEB62868B}" srcOrd="2" destOrd="0" presId="urn:microsoft.com/office/officeart/2005/8/layout/vList2"/>
    <dgm:cxn modelId="{3FE6C4F1-EF08-4301-AEFC-F506B869A256}" type="presParOf" srcId="{3D82228D-40B6-418E-B132-3F8383BC754A}" destId="{A4A235AA-0BF5-42AF-9FBF-E441BD082B80}" srcOrd="3" destOrd="0" presId="urn:microsoft.com/office/officeart/2005/8/layout/vList2"/>
    <dgm:cxn modelId="{375490D7-2ACA-4A75-8156-F8624B5D36FB}" type="presParOf" srcId="{3D82228D-40B6-418E-B132-3F8383BC754A}" destId="{70B93FC4-45B0-4820-9744-9202B1A75C5B}" srcOrd="4" destOrd="0" presId="urn:microsoft.com/office/officeart/2005/8/layout/vList2"/>
    <dgm:cxn modelId="{17157863-CFD8-43D8-9052-E91EDD47B11A}" type="presParOf" srcId="{3D82228D-40B6-418E-B132-3F8383BC754A}" destId="{7A343647-77AF-4D7B-961B-15E6B8C32107}" srcOrd="5" destOrd="0" presId="urn:microsoft.com/office/officeart/2005/8/layout/vList2"/>
    <dgm:cxn modelId="{41F9C35F-82FB-4B66-B579-D03476A29369}" type="presParOf" srcId="{3D82228D-40B6-418E-B132-3F8383BC754A}" destId="{79BAEF35-4389-4EC8-B3E3-C7061D8E6DBA}" srcOrd="6" destOrd="0" presId="urn:microsoft.com/office/officeart/2005/8/layout/vList2"/>
    <dgm:cxn modelId="{F12B7B50-DE04-401E-A04B-B3847AF8A3D6}" type="presParOf" srcId="{3D82228D-40B6-418E-B132-3F8383BC754A}" destId="{A7ADCBC6-5F75-4E18-A146-D5ED5550C1D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968F-65AE-433A-BF23-C8EA9B09D963}">
      <dsp:nvSpPr>
        <dsp:cNvPr id="0" name=""/>
        <dsp:cNvSpPr/>
      </dsp:nvSpPr>
      <dsp:spPr>
        <a:xfrm>
          <a:off x="3640670" y="145384"/>
          <a:ext cx="1305125" cy="5305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ERD + Data Tables </a:t>
          </a:r>
        </a:p>
      </dsp:txBody>
      <dsp:txXfrm>
        <a:off x="3666570" y="171284"/>
        <a:ext cx="1253325" cy="478763"/>
      </dsp:txXfrm>
    </dsp:sp>
    <dsp:sp modelId="{E528B401-B429-45EB-B2FF-F56C4E7867B9}">
      <dsp:nvSpPr>
        <dsp:cNvPr id="0" name=""/>
        <dsp:cNvSpPr/>
      </dsp:nvSpPr>
      <dsp:spPr>
        <a:xfrm>
          <a:off x="2094718" y="410666"/>
          <a:ext cx="4397030" cy="4397030"/>
        </a:xfrm>
        <a:custGeom>
          <a:avLst/>
          <a:gdLst/>
          <a:ahLst/>
          <a:cxnLst/>
          <a:rect l="0" t="0" r="0" b="0"/>
          <a:pathLst>
            <a:path>
              <a:moveTo>
                <a:pt x="2867838" y="104362"/>
              </a:moveTo>
              <a:arcTo wR="2198515" hR="2198515" stAng="17263481" swAng="27720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0F0BF-F272-4916-974F-2ED923D9B064}">
      <dsp:nvSpPr>
        <dsp:cNvPr id="0" name=""/>
        <dsp:cNvSpPr/>
      </dsp:nvSpPr>
      <dsp:spPr>
        <a:xfrm>
          <a:off x="5785747" y="1658640"/>
          <a:ext cx="1196795" cy="54232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DDL</a:t>
          </a:r>
          <a:r>
            <a:rPr lang="en-US" sz="1400" b="1" kern="1200" baseline="0" dirty="0"/>
            <a:t> &amp; DML</a:t>
          </a:r>
          <a:endParaRPr lang="en-US" sz="1400" b="1" kern="1200" dirty="0"/>
        </a:p>
      </dsp:txBody>
      <dsp:txXfrm>
        <a:off x="5812221" y="1685114"/>
        <a:ext cx="1143847" cy="489376"/>
      </dsp:txXfrm>
    </dsp:sp>
    <dsp:sp modelId="{3686CCCD-6A60-41DC-B847-E85748AD1B89}">
      <dsp:nvSpPr>
        <dsp:cNvPr id="0" name=""/>
        <dsp:cNvSpPr/>
      </dsp:nvSpPr>
      <dsp:spPr>
        <a:xfrm>
          <a:off x="2129029" y="562546"/>
          <a:ext cx="4397030" cy="4397030"/>
        </a:xfrm>
        <a:custGeom>
          <a:avLst/>
          <a:gdLst/>
          <a:ahLst/>
          <a:cxnLst/>
          <a:rect l="0" t="0" r="0" b="0"/>
          <a:pathLst>
            <a:path>
              <a:moveTo>
                <a:pt x="4329200" y="1656621"/>
              </a:moveTo>
              <a:arcTo wR="2198515" hR="2198515" stAng="20743835" swAng="29792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BE000-AD4B-43BD-BDFC-8BD897B85A83}">
      <dsp:nvSpPr>
        <dsp:cNvPr id="0" name=""/>
        <dsp:cNvSpPr/>
      </dsp:nvSpPr>
      <dsp:spPr>
        <a:xfrm>
          <a:off x="5254397" y="4049400"/>
          <a:ext cx="1246305" cy="50260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Stored Procedures + Triggers</a:t>
          </a:r>
        </a:p>
      </dsp:txBody>
      <dsp:txXfrm>
        <a:off x="5278932" y="4073935"/>
        <a:ext cx="1197235" cy="453536"/>
      </dsp:txXfrm>
    </dsp:sp>
    <dsp:sp modelId="{FC4016E1-6B58-4B18-B8E7-5C2D736634B1}">
      <dsp:nvSpPr>
        <dsp:cNvPr id="0" name=""/>
        <dsp:cNvSpPr/>
      </dsp:nvSpPr>
      <dsp:spPr>
        <a:xfrm>
          <a:off x="2132835" y="528222"/>
          <a:ext cx="4397030" cy="4397030"/>
        </a:xfrm>
        <a:custGeom>
          <a:avLst/>
          <a:gdLst/>
          <a:ahLst/>
          <a:cxnLst/>
          <a:rect l="0" t="0" r="0" b="0"/>
          <a:pathLst>
            <a:path>
              <a:moveTo>
                <a:pt x="3402818" y="4037841"/>
              </a:moveTo>
              <a:arcTo wR="2198515" hR="2198515" stAng="3407108" swAng="41619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E658E-797B-472F-8E8C-EA352423A309}">
      <dsp:nvSpPr>
        <dsp:cNvPr id="0" name=""/>
        <dsp:cNvSpPr/>
      </dsp:nvSpPr>
      <dsp:spPr>
        <a:xfrm>
          <a:off x="2051276" y="3986061"/>
          <a:ext cx="1312725" cy="50079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UDFs + Views + Encryption</a:t>
          </a:r>
        </a:p>
      </dsp:txBody>
      <dsp:txXfrm>
        <a:off x="2075723" y="4010508"/>
        <a:ext cx="1263831" cy="451897"/>
      </dsp:txXfrm>
    </dsp:sp>
    <dsp:sp modelId="{8F476E9B-7C2B-4A5E-8277-BC6FD6AD926E}">
      <dsp:nvSpPr>
        <dsp:cNvPr id="0" name=""/>
        <dsp:cNvSpPr/>
      </dsp:nvSpPr>
      <dsp:spPr>
        <a:xfrm>
          <a:off x="2074795" y="507410"/>
          <a:ext cx="4397030" cy="4397030"/>
        </a:xfrm>
        <a:custGeom>
          <a:avLst/>
          <a:gdLst/>
          <a:ahLst/>
          <a:cxnLst/>
          <a:rect l="0" t="0" r="0" b="0"/>
          <a:pathLst>
            <a:path>
              <a:moveTo>
                <a:pt x="400675" y="3463916"/>
              </a:moveTo>
              <a:arcTo wR="2198515" hR="2198515" stAng="8691623" swAng="28555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9D3C7-22B4-4DCE-9301-3AE809614EE7}">
      <dsp:nvSpPr>
        <dsp:cNvPr id="0" name=""/>
        <dsp:cNvSpPr/>
      </dsp:nvSpPr>
      <dsp:spPr>
        <a:xfrm>
          <a:off x="1576883" y="1645382"/>
          <a:ext cx="1250875" cy="5688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Visualization</a:t>
          </a:r>
        </a:p>
      </dsp:txBody>
      <dsp:txXfrm>
        <a:off x="1604651" y="1673150"/>
        <a:ext cx="1195339" cy="513304"/>
      </dsp:txXfrm>
    </dsp:sp>
    <dsp:sp modelId="{8A3C1BE4-5545-4283-8606-3D90564F3166}">
      <dsp:nvSpPr>
        <dsp:cNvPr id="0" name=""/>
        <dsp:cNvSpPr/>
      </dsp:nvSpPr>
      <dsp:spPr>
        <a:xfrm>
          <a:off x="2094718" y="410666"/>
          <a:ext cx="4397030" cy="4397030"/>
        </a:xfrm>
        <a:custGeom>
          <a:avLst/>
          <a:gdLst/>
          <a:ahLst/>
          <a:cxnLst/>
          <a:rect l="0" t="0" r="0" b="0"/>
          <a:pathLst>
            <a:path>
              <a:moveTo>
                <a:pt x="230226" y="1219072"/>
              </a:moveTo>
              <a:arcTo wR="2198515" hR="2198515" stAng="12387326" swAng="27494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483CE-63E1-4626-AB8C-076F2CB847BC}">
      <dsp:nvSpPr>
        <dsp:cNvPr id="0" name=""/>
        <dsp:cNvSpPr/>
      </dsp:nvSpPr>
      <dsp:spPr>
        <a:xfrm>
          <a:off x="0" y="191451"/>
          <a:ext cx="9354618" cy="5615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Inventory issues.</a:t>
          </a:r>
        </a:p>
      </dsp:txBody>
      <dsp:txXfrm>
        <a:off x="27415" y="218866"/>
        <a:ext cx="9299788" cy="506769"/>
      </dsp:txXfrm>
    </dsp:sp>
    <dsp:sp modelId="{E4A6AD51-A6F0-452F-AF5C-BDBFEB62868B}">
      <dsp:nvSpPr>
        <dsp:cNvPr id="0" name=""/>
        <dsp:cNvSpPr/>
      </dsp:nvSpPr>
      <dsp:spPr>
        <a:xfrm>
          <a:off x="0" y="822171"/>
          <a:ext cx="9354618" cy="5615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Demand-Supply related problems</a:t>
          </a:r>
        </a:p>
      </dsp:txBody>
      <dsp:txXfrm>
        <a:off x="27415" y="849586"/>
        <a:ext cx="9299788" cy="506769"/>
      </dsp:txXfrm>
    </dsp:sp>
    <dsp:sp modelId="{70B93FC4-45B0-4820-9744-9202B1A75C5B}">
      <dsp:nvSpPr>
        <dsp:cNvPr id="0" name=""/>
        <dsp:cNvSpPr/>
      </dsp:nvSpPr>
      <dsp:spPr>
        <a:xfrm>
          <a:off x="0" y="1452891"/>
          <a:ext cx="9354618" cy="5615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Booking reservations</a:t>
          </a:r>
        </a:p>
      </dsp:txBody>
      <dsp:txXfrm>
        <a:off x="27415" y="1480306"/>
        <a:ext cx="9299788" cy="506769"/>
      </dsp:txXfrm>
    </dsp:sp>
    <dsp:sp modelId="{79BAEF35-4389-4EC8-B3E3-C7061D8E6DBA}">
      <dsp:nvSpPr>
        <dsp:cNvPr id="0" name=""/>
        <dsp:cNvSpPr/>
      </dsp:nvSpPr>
      <dsp:spPr>
        <a:xfrm>
          <a:off x="0" y="2083611"/>
          <a:ext cx="9354618" cy="5615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Online ordering, etc.</a:t>
          </a:r>
        </a:p>
      </dsp:txBody>
      <dsp:txXfrm>
        <a:off x="27415" y="2111026"/>
        <a:ext cx="9299788" cy="506769"/>
      </dsp:txXfrm>
    </dsp:sp>
    <dsp:sp modelId="{A7ADCBC6-5F75-4E18-A146-D5ED5550C1DF}">
      <dsp:nvSpPr>
        <dsp:cNvPr id="0" name=""/>
        <dsp:cNvSpPr/>
      </dsp:nvSpPr>
      <dsp:spPr>
        <a:xfrm>
          <a:off x="0" y="2645211"/>
          <a:ext cx="9354618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0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To make a data visualization dashboard that helps us understand the market equilibrium and an overview of managing Restaurant Business smoothly.</a:t>
          </a:r>
        </a:p>
      </dsp:txBody>
      <dsp:txXfrm>
        <a:off x="0" y="2645211"/>
        <a:ext cx="9354618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B8DB-9295-4404-8445-4447BBA88F71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D6F57-5DAE-EE5A-838D-D4D0AA01A3FC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15EC7E-37DB-016D-5A5C-CA67ECC7D270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76C530D-08CB-A6DE-530E-2375AAF1E77A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4B720C4B-5DB9-434D-CC1C-4853815100F0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5FBC90-3991-B1F3-C57F-99368F642933}"/>
              </a:ext>
            </a:extLst>
          </p:cNvPr>
          <p:cNvGrpSpPr/>
          <p:nvPr userDrawn="1"/>
        </p:nvGrpSpPr>
        <p:grpSpPr>
          <a:xfrm>
            <a:off x="8354739" y="-3419"/>
            <a:ext cx="3927575" cy="3165022"/>
            <a:chOff x="9857014" y="13834"/>
            <a:chExt cx="2334987" cy="1881641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FB7B36C-1974-94D4-1B2E-95C7BA6E65C4}"/>
                </a:ext>
              </a:extLst>
            </p:cNvPr>
            <p:cNvSpPr/>
            <p:nvPr userDrawn="1"/>
          </p:nvSpPr>
          <p:spPr>
            <a:xfrm rot="5400000" flipH="1" flipV="1">
              <a:off x="10667434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22D321D2-3CA6-22DE-CE22-1C20B93979DD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 21">
            <a:extLst>
              <a:ext uri="{FF2B5EF4-FFF2-40B4-BE49-F238E27FC236}">
                <a16:creationId xmlns:a16="http://schemas.microsoft.com/office/drawing/2014/main" id="{85BD9E87-4761-479D-AFD8-751390770713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7821F39B-D6B5-0812-FF9A-4FFCDA178DD2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9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CB57-2F74-4F89-ACB2-7763B93A2D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8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EAD0-0483-43AC-BEAB-6E070B3D7F9A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3528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9864BD5-E5E7-400B-A43C-574694227643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313434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3528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 err="1"/>
              <a:t>Techstack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088" y="2478547"/>
            <a:ext cx="10242587" cy="36111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API </a:t>
            </a:r>
          </a:p>
          <a:p>
            <a:pPr lvl="0"/>
            <a:r>
              <a:rPr lang="en-US" dirty="0"/>
              <a:t>Middleware </a:t>
            </a:r>
          </a:p>
          <a:p>
            <a:pPr lvl="0"/>
            <a:r>
              <a:rPr lang="en-US" dirty="0"/>
              <a:t>Database</a:t>
            </a:r>
          </a:p>
          <a:p>
            <a:pPr lvl="0"/>
            <a:r>
              <a:rPr lang="en-US" dirty="0"/>
              <a:t>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188A76C-9E0E-48DA-9A92-5006C57B43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A80220D0-6B23-4575-B1D3-AB28D4B94A6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D35FF14-DCF0-4213-925B-7DB9FE575E6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0323F74-AD34-430E-9D2F-5AECE6EA6001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EFF-6F70-4070-A382-222168F3DD5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18C0158D-EDCC-73FC-892B-414614E3B13E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EB18903-58AB-B177-E4B6-D6FC93222628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E2E77CF-F6DE-9C49-BBEB-36D92D5624FE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ADFF0-77C1-94C7-8887-32827BBD0171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AC740B7-511B-E851-B112-BABD016F96B8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0B0A80D-890E-73CA-D801-18D6B71BA3B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4C4AFFB-B1B6-458B-8B43-D5E2A5C4CA7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F9887-170C-CD5F-C95C-1F80B0A41690}"/>
              </a:ext>
            </a:extLst>
          </p:cNvPr>
          <p:cNvSpPr/>
          <p:nvPr userDrawn="1"/>
        </p:nvSpPr>
        <p:spPr>
          <a:xfrm>
            <a:off x="0" y="2313434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8E94D6-FBB5-5BDC-3B01-4EC092D468C4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F7395ED-74EA-A7AB-8C5D-DCF0B3A0424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30AC19F-F823-97C5-1B40-5FF291FEE0AB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84D3-1374-4067-8EF9-164C8C6801C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CE5-75E8-4B1D-A3F3-E8C6BF3BA2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2BED-3429-4CC6-8F45-8BC47EF90F59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1B90-C3D7-4A26-B423-7F56A1675C70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47F1-49CE-46DA-81A4-DCA4D9FD1EEA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166A-B5F3-4DEA-95A2-1BAC4CBD7FA8}" type="datetime1">
              <a:rPr lang="en-US" smtClean="0"/>
              <a:t>5/4/2022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082297-E960-41E7-9710-DF01C76D3D1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50" r:id="rId12"/>
    <p:sldLayoutId id="2147483651" r:id="rId13"/>
    <p:sldLayoutId id="2147483654" r:id="rId14"/>
    <p:sldLayoutId id="2147483658" r:id="rId15"/>
    <p:sldLayoutId id="214748366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2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24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10" Type="http://schemas.openxmlformats.org/officeDocument/2006/relationships/image" Target="../media/image11.svg"/><Relationship Id="rId19" Type="http://schemas.openxmlformats.org/officeDocument/2006/relationships/image" Target="../media/image20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29" y="1187137"/>
            <a:ext cx="6307371" cy="191801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DAMG 6210 </a:t>
            </a:r>
            <a:r>
              <a:rPr lang="en-US" sz="5400" dirty="0"/>
              <a:t>Final Project: Restaurant Management System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9" y="3105150"/>
            <a:ext cx="5031021" cy="32177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Under Prof. Manuel Montrond</a:t>
            </a:r>
          </a:p>
        </p:txBody>
      </p:sp>
      <p:pic>
        <p:nvPicPr>
          <p:cNvPr id="29" name="Graphic 6" descr="Fork and knife">
            <a:extLst>
              <a:ext uri="{FF2B5EF4-FFF2-40B4-BE49-F238E27FC236}">
                <a16:creationId xmlns:a16="http://schemas.microsoft.com/office/drawing/2014/main" id="{FF984642-53F7-211E-51AC-01F26B7B9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2880-776E-77EB-292F-5296A294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7824" y="6039584"/>
            <a:ext cx="1193868" cy="640080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C00000"/>
                </a:solidFill>
              </a:rPr>
              <a:pPr/>
              <a:t>1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E14AF6FF-D250-7933-F061-FD4AF683B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842" y="34429"/>
            <a:ext cx="803305" cy="80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58305-4917-46B8-E0D6-914DD87C30A4}"/>
              </a:ext>
            </a:extLst>
          </p:cNvPr>
          <p:cNvSpPr txBox="1"/>
          <p:nvPr/>
        </p:nvSpPr>
        <p:spPr>
          <a:xfrm>
            <a:off x="4817829" y="4043889"/>
            <a:ext cx="47529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No. 18</a:t>
            </a:r>
          </a:p>
          <a:p>
            <a:r>
              <a:rPr lang="en-US" sz="1400" dirty="0"/>
              <a:t>1. Sai Raghavendra Viravalli - 001568587</a:t>
            </a:r>
          </a:p>
          <a:p>
            <a:r>
              <a:rPr lang="en-US" sz="1400" dirty="0"/>
              <a:t>2. Sushrut Mujumdar - </a:t>
            </a:r>
            <a:r>
              <a:rPr lang="en-US" sz="1400" b="0" dirty="0"/>
              <a:t>001563244</a:t>
            </a:r>
            <a:endParaRPr lang="en-US" sz="1400" dirty="0"/>
          </a:p>
          <a:p>
            <a:r>
              <a:rPr lang="en-US" sz="1400" dirty="0"/>
              <a:t>3. Nikita Gaurihar - </a:t>
            </a:r>
            <a:r>
              <a:rPr lang="en-US" sz="1400" b="0" dirty="0"/>
              <a:t>002980962</a:t>
            </a:r>
            <a:endParaRPr lang="en-US" sz="1400" dirty="0"/>
          </a:p>
          <a:p>
            <a:r>
              <a:rPr lang="en-US" sz="1400" dirty="0"/>
              <a:t>4. Shivangee Nagar - </a:t>
            </a:r>
            <a:r>
              <a:rPr lang="en-US" sz="1400" b="0" dirty="0"/>
              <a:t>002191188</a:t>
            </a:r>
            <a:endParaRPr lang="en-US" sz="1400" dirty="0"/>
          </a:p>
          <a:p>
            <a:r>
              <a:rPr lang="en-US" sz="1400" dirty="0"/>
              <a:t>5. Shrey Timbadia - </a:t>
            </a:r>
            <a:r>
              <a:rPr lang="en-US" sz="1400" b="0" dirty="0"/>
              <a:t>001533681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DB676E6-D7B2-46C7-9D76-9154ABE1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307380"/>
            <a:ext cx="9779183" cy="909157"/>
          </a:xfrm>
        </p:spPr>
        <p:txBody>
          <a:bodyPr/>
          <a:lstStyle/>
          <a:p>
            <a:r>
              <a:rPr lang="en-US" dirty="0"/>
              <a:t>Tech Stack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C473ED0-1024-4A61-A547-0689EF9FE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256989"/>
              </p:ext>
            </p:extLst>
          </p:nvPr>
        </p:nvGraphicFramePr>
        <p:xfrm>
          <a:off x="1473200" y="1244601"/>
          <a:ext cx="8559426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E1A338E-1433-44E3-B5B8-7C350EBD05D0}"/>
              </a:ext>
            </a:extLst>
          </p:cNvPr>
          <p:cNvSpPr txBox="1"/>
          <p:nvPr/>
        </p:nvSpPr>
        <p:spPr>
          <a:xfrm>
            <a:off x="4361959" y="4359956"/>
            <a:ext cx="3055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oppins" panose="020B0502040204020203" pitchFamily="2" charset="0"/>
                <a:cs typeface="Poppins" panose="020B0502040204020203" pitchFamily="2" charset="0"/>
              </a:rPr>
              <a:t>Restaurant Management System</a:t>
            </a:r>
          </a:p>
        </p:txBody>
      </p:sp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60BFE9CE-B671-E58D-59A2-50E8B5A99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438" y="831939"/>
            <a:ext cx="488950" cy="488950"/>
          </a:xfrm>
          <a:prstGeom prst="rect">
            <a:avLst/>
          </a:prstGeom>
        </p:spPr>
      </p:pic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481024D5-C8EA-5B88-F1F1-6FB177E197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97371" y="2903622"/>
            <a:ext cx="553864" cy="553864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CEA70775-FCFA-B8C0-D323-3CAAE28842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8028" y="5824087"/>
            <a:ext cx="518411" cy="518411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5E9C76B3-669F-69F4-3F90-0816064B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4457" y="5741283"/>
            <a:ext cx="547957" cy="547957"/>
          </a:xfrm>
          <a:prstGeom prst="rect">
            <a:avLst/>
          </a:prstGeom>
        </p:spPr>
      </p:pic>
      <p:pic>
        <p:nvPicPr>
          <p:cNvPr id="15" name="Graphic 14" descr="Badge 5 with solid fill">
            <a:extLst>
              <a:ext uri="{FF2B5EF4-FFF2-40B4-BE49-F238E27FC236}">
                <a16:creationId xmlns:a16="http://schemas.microsoft.com/office/drawing/2014/main" id="{3C7C97E8-A99B-2AA9-FCCC-365B155071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0004" y="2963538"/>
            <a:ext cx="518411" cy="518411"/>
          </a:xfrm>
          <a:prstGeom prst="rect">
            <a:avLst/>
          </a:prstGeom>
        </p:spPr>
      </p:pic>
      <p:pic>
        <p:nvPicPr>
          <p:cNvPr id="17" name="Picture 16" descr="A plate of food and a cell phone&#10;&#10;Description automatically generated with low confidence">
            <a:extLst>
              <a:ext uri="{FF2B5EF4-FFF2-40B4-BE49-F238E27FC236}">
                <a16:creationId xmlns:a16="http://schemas.microsoft.com/office/drawing/2014/main" id="{2F365E34-E939-3A8E-31FC-9EA4EF130D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5622" y="2874852"/>
            <a:ext cx="2057344" cy="146131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1732BB-402B-D74A-820A-0AA6BBF24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07" y="706571"/>
            <a:ext cx="748881" cy="5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8E14B9-D490-80FF-B0AA-97DFF1CF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38" y="682660"/>
            <a:ext cx="597829" cy="5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6514E9-D8F1-B23D-D042-EEE44D6E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20" y="3541535"/>
            <a:ext cx="1073305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2DA2FB7-8215-AE7D-DB47-8D66CE26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22" y="5449646"/>
            <a:ext cx="748881" cy="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3C27FEC-21BD-CEAA-9EE0-A2F8D4E5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37" y="3613092"/>
            <a:ext cx="1102315" cy="6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76F20892-6066-1F78-2FFB-F82A1377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34" y="5217420"/>
            <a:ext cx="748881" cy="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A5B4B18-A973-1240-A7CF-6E3FC039139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71842" y="72891"/>
            <a:ext cx="803305" cy="8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02" y="614539"/>
            <a:ext cx="9779183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8465AC-B3B1-9A57-CA60-0FC525970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60471"/>
              </p:ext>
            </p:extLst>
          </p:nvPr>
        </p:nvGraphicFramePr>
        <p:xfrm>
          <a:off x="1310585" y="2835479"/>
          <a:ext cx="9354618" cy="340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DD1D5-F33D-AC6F-56E9-81BD3986B782}"/>
              </a:ext>
            </a:extLst>
          </p:cNvPr>
          <p:cNvSpPr txBox="1"/>
          <p:nvPr/>
        </p:nvSpPr>
        <p:spPr>
          <a:xfrm>
            <a:off x="1526797" y="2369700"/>
            <a:ext cx="881772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</a:rPr>
              <a:t>Our main objective is to design a database platform for Restaurants to help them solve real time issues like –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0C15-34BA-24DA-191D-A3FD3334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702" y="6137668"/>
            <a:ext cx="1188298" cy="72033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B845F1C-573A-5508-313A-27EF59692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842" y="74185"/>
            <a:ext cx="803305" cy="8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649F5B-467D-BA84-2E58-8D76F1A4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71" y="9939"/>
            <a:ext cx="6364154" cy="695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35A5F-22B3-1E16-EFB1-592E37FC9B8F}"/>
              </a:ext>
            </a:extLst>
          </p:cNvPr>
          <p:cNvSpPr txBox="1"/>
          <p:nvPr/>
        </p:nvSpPr>
        <p:spPr>
          <a:xfrm>
            <a:off x="-196157" y="447674"/>
            <a:ext cx="3671328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8A9ABAE-479C-886E-DA8A-A1AB8660A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842" y="72891"/>
            <a:ext cx="803305" cy="80330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F2FD1-682B-1E0E-5399-35502E29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574" y="6222331"/>
            <a:ext cx="819426" cy="56277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09E79-C83E-ADB6-DB8E-86DEAF6860DD}"/>
              </a:ext>
            </a:extLst>
          </p:cNvPr>
          <p:cNvSpPr txBox="1"/>
          <p:nvPr/>
        </p:nvSpPr>
        <p:spPr>
          <a:xfrm>
            <a:off x="4134579" y="-14807"/>
            <a:ext cx="439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Database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14C1A-C58D-C796-4EDE-913E7A26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4" y="2617993"/>
            <a:ext cx="3473292" cy="4038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4BA090-5375-1C00-0E0F-5D21CEAFD098}"/>
              </a:ext>
            </a:extLst>
          </p:cNvPr>
          <p:cNvSpPr txBox="1"/>
          <p:nvPr/>
        </p:nvSpPr>
        <p:spPr>
          <a:xfrm>
            <a:off x="338501" y="72891"/>
            <a:ext cx="3473292" cy="291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Total 19 Tables were created using “Create Table” query.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Out of 19, 4 were associative entities.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Two subtype-supertype relationships. 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have added 7 Table-level check constraints .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9555AF-0090-77D5-DF77-06921CADEF65}"/>
              </a:ext>
            </a:extLst>
          </p:cNvPr>
          <p:cNvGrpSpPr/>
          <p:nvPr/>
        </p:nvGrpSpPr>
        <p:grpSpPr>
          <a:xfrm>
            <a:off x="8351454" y="464550"/>
            <a:ext cx="3329342" cy="2937807"/>
            <a:chOff x="4503237" y="690297"/>
            <a:chExt cx="3329342" cy="2937807"/>
          </a:xfrm>
        </p:grpSpPr>
        <p:pic>
          <p:nvPicPr>
            <p:cNvPr id="12" name="Content Placeholder 12" descr="Table&#10;&#10;Description automatically generated with low confidence">
              <a:extLst>
                <a:ext uri="{FF2B5EF4-FFF2-40B4-BE49-F238E27FC236}">
                  <a16:creationId xmlns:a16="http://schemas.microsoft.com/office/drawing/2014/main" id="{000F907D-0BE0-4D45-89A2-2BA6F8A9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3129" y="1313294"/>
              <a:ext cx="3219450" cy="2314810"/>
            </a:xfrm>
            <a:prstGeom prst="rect">
              <a:avLst/>
            </a:prstGeom>
          </p:spPr>
        </p:pic>
        <p:sp>
          <p:nvSpPr>
            <p:cNvPr id="14" name="Content Placeholder 6">
              <a:extLst>
                <a:ext uri="{FF2B5EF4-FFF2-40B4-BE49-F238E27FC236}">
                  <a16:creationId xmlns:a16="http://schemas.microsoft.com/office/drawing/2014/main" id="{837FE6E2-6395-0C20-3FA7-75D2B35588E0}"/>
                </a:ext>
              </a:extLst>
            </p:cNvPr>
            <p:cNvSpPr txBox="1">
              <a:spLocks/>
            </p:cNvSpPr>
            <p:nvPr/>
          </p:nvSpPr>
          <p:spPr>
            <a:xfrm>
              <a:off x="4503237" y="690297"/>
              <a:ext cx="3173278" cy="5225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</a:pPr>
              <a:r>
                <a:rPr lang="en-US" sz="1400" b="1" dirty="0">
                  <a:solidFill>
                    <a:schemeClr val="bg1"/>
                  </a:solidFill>
                </a:rPr>
                <a:t>View 1 Orders Information for Italian Cuisine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E087C7-9A84-B8A7-5813-DA009C619601}"/>
              </a:ext>
            </a:extLst>
          </p:cNvPr>
          <p:cNvGrpSpPr/>
          <p:nvPr/>
        </p:nvGrpSpPr>
        <p:grpSpPr>
          <a:xfrm>
            <a:off x="4434887" y="3593332"/>
            <a:ext cx="3571383" cy="2946337"/>
            <a:chOff x="8189230" y="712985"/>
            <a:chExt cx="3871406" cy="2346262"/>
          </a:xfrm>
        </p:grpSpPr>
        <p:pic>
          <p:nvPicPr>
            <p:cNvPr id="13" name="Content Placeholder 14" descr="Table&#10;&#10;Description automatically generated with low confidence">
              <a:extLst>
                <a:ext uri="{FF2B5EF4-FFF2-40B4-BE49-F238E27FC236}">
                  <a16:creationId xmlns:a16="http://schemas.microsoft.com/office/drawing/2014/main" id="{596D0005-78BB-0E6E-25E0-853BC0C49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9230" y="1050429"/>
              <a:ext cx="3871406" cy="2008818"/>
            </a:xfrm>
            <a:prstGeom prst="rect">
              <a:avLst/>
            </a:prstGeom>
          </p:spPr>
        </p:pic>
        <p:sp>
          <p:nvSpPr>
            <p:cNvPr id="15" name="Content Placeholder 7">
              <a:extLst>
                <a:ext uri="{FF2B5EF4-FFF2-40B4-BE49-F238E27FC236}">
                  <a16:creationId xmlns:a16="http://schemas.microsoft.com/office/drawing/2014/main" id="{6CF16195-4524-CDE0-02ED-88AD89525347}"/>
                </a:ext>
              </a:extLst>
            </p:cNvPr>
            <p:cNvSpPr txBox="1">
              <a:spLocks/>
            </p:cNvSpPr>
            <p:nvPr/>
          </p:nvSpPr>
          <p:spPr>
            <a:xfrm>
              <a:off x="8501592" y="712985"/>
              <a:ext cx="2963879" cy="3555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sz="14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</a:pPr>
              <a:r>
                <a:rPr lang="en-US" dirty="0">
                  <a:solidFill>
                    <a:schemeClr val="bg1"/>
                  </a:solidFill>
                </a:rPr>
                <a:t>View 2 Payment Information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9C818-87E6-9EEF-5EAC-D060D175DB6E}"/>
              </a:ext>
            </a:extLst>
          </p:cNvPr>
          <p:cNvGrpSpPr/>
          <p:nvPr/>
        </p:nvGrpSpPr>
        <p:grpSpPr>
          <a:xfrm>
            <a:off x="8500082" y="3613708"/>
            <a:ext cx="3173412" cy="2803165"/>
            <a:chOff x="4702721" y="3925176"/>
            <a:chExt cx="3173412" cy="2803165"/>
          </a:xfrm>
        </p:grpSpPr>
        <p:pic>
          <p:nvPicPr>
            <p:cNvPr id="16" name="Content Placeholder 1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34AF1A0-13B4-068C-08D7-6DD1612E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2721" y="4261486"/>
              <a:ext cx="3173412" cy="2466855"/>
            </a:xfrm>
            <a:prstGeom prst="rect">
              <a:avLst/>
            </a:prstGeom>
          </p:spPr>
        </p:pic>
        <p:sp>
          <p:nvSpPr>
            <p:cNvPr id="17" name="Content Placeholder 9">
              <a:extLst>
                <a:ext uri="{FF2B5EF4-FFF2-40B4-BE49-F238E27FC236}">
                  <a16:creationId xmlns:a16="http://schemas.microsoft.com/office/drawing/2014/main" id="{1E1C3D34-FBE5-2B74-9FBD-61ED732C5D07}"/>
                </a:ext>
              </a:extLst>
            </p:cNvPr>
            <p:cNvSpPr txBox="1">
              <a:spLocks/>
            </p:cNvSpPr>
            <p:nvPr/>
          </p:nvSpPr>
          <p:spPr>
            <a:xfrm>
              <a:off x="4702721" y="3925176"/>
              <a:ext cx="3173278" cy="3168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8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2pPr>
              <a:lvl3pPr marL="9144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6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3pPr>
              <a:lvl4pPr marL="13716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4pPr>
              <a:lvl5pPr marL="18288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View 3 Vendor Information</a:t>
              </a:r>
            </a:p>
            <a:p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68D4B-3813-B4B7-2CFA-FC66EB724FEB}"/>
              </a:ext>
            </a:extLst>
          </p:cNvPr>
          <p:cNvGrpSpPr/>
          <p:nvPr/>
        </p:nvGrpSpPr>
        <p:grpSpPr>
          <a:xfrm>
            <a:off x="4295932" y="645161"/>
            <a:ext cx="3571383" cy="2783839"/>
            <a:chOff x="3235731" y="3898059"/>
            <a:chExt cx="3114891" cy="237670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D7E415-BCF3-23FF-E55D-23B0E2BD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0627" y="4255461"/>
              <a:ext cx="2705100" cy="2019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Content Placeholder 9">
              <a:extLst>
                <a:ext uri="{FF2B5EF4-FFF2-40B4-BE49-F238E27FC236}">
                  <a16:creationId xmlns:a16="http://schemas.microsoft.com/office/drawing/2014/main" id="{9BC72310-F5A5-CCDC-0326-B871A5038EBA}"/>
                </a:ext>
              </a:extLst>
            </p:cNvPr>
            <p:cNvSpPr txBox="1">
              <a:spLocks/>
            </p:cNvSpPr>
            <p:nvPr/>
          </p:nvSpPr>
          <p:spPr>
            <a:xfrm>
              <a:off x="3235731" y="3898059"/>
              <a:ext cx="3114891" cy="3574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8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2pPr>
              <a:lvl3pPr marL="9144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6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3pPr>
              <a:lvl4pPr marL="13716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4pPr>
              <a:lvl5pPr marL="18288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Non-Clustered Indexes</a:t>
              </a:r>
            </a:p>
          </p:txBody>
        </p: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5B4D9FD3-51FC-D8B6-7A4F-D54A5CF02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842" y="72891"/>
            <a:ext cx="803305" cy="8033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A74F1F2-F276-AB38-CF3F-7D2B4D6C9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530" y="1046218"/>
            <a:ext cx="4179396" cy="238278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07898F4-2150-EA08-B882-FA6F0805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57" y="6318887"/>
            <a:ext cx="640080" cy="365125"/>
          </a:xfrm>
        </p:spPr>
        <p:txBody>
          <a:bodyPr/>
          <a:lstStyle/>
          <a:p>
            <a:fld id="{294A09A9-5501-47C1-A89A-A340965A2BE2}" type="slidenum">
              <a:rPr lang="en-US" sz="1600" smtClean="0">
                <a:solidFill>
                  <a:schemeClr val="bg1"/>
                </a:solidFill>
              </a:rPr>
              <a:pPr/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FD6FA62-B2F6-247E-1F2F-7C5684499ACE}"/>
              </a:ext>
            </a:extLst>
          </p:cNvPr>
          <p:cNvSpPr txBox="1"/>
          <p:nvPr/>
        </p:nvSpPr>
        <p:spPr>
          <a:xfrm>
            <a:off x="4405933" y="90229"/>
            <a:ext cx="338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 Objects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362206-6D8E-E2A7-728B-D8107F89DFB9}"/>
              </a:ext>
            </a:extLst>
          </p:cNvPr>
          <p:cNvGrpSpPr/>
          <p:nvPr/>
        </p:nvGrpSpPr>
        <p:grpSpPr>
          <a:xfrm>
            <a:off x="305724" y="165320"/>
            <a:ext cx="4643609" cy="3753526"/>
            <a:chOff x="6587244" y="153440"/>
            <a:chExt cx="5425851" cy="415874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968DCD-9820-1963-2D86-B97D6E6BE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7244" y="777975"/>
              <a:ext cx="5425851" cy="35342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2" name="Content Placeholder 9">
              <a:extLst>
                <a:ext uri="{FF2B5EF4-FFF2-40B4-BE49-F238E27FC236}">
                  <a16:creationId xmlns:a16="http://schemas.microsoft.com/office/drawing/2014/main" id="{95383E02-0899-689E-2565-C4A6364B2EAB}"/>
                </a:ext>
              </a:extLst>
            </p:cNvPr>
            <p:cNvSpPr txBox="1">
              <a:spLocks/>
            </p:cNvSpPr>
            <p:nvPr/>
          </p:nvSpPr>
          <p:spPr>
            <a:xfrm>
              <a:off x="7386757" y="153440"/>
              <a:ext cx="3826825" cy="5225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8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2pPr>
              <a:lvl3pPr marL="9144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6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3pPr>
              <a:lvl4pPr marL="13716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4pPr>
              <a:lvl5pPr marL="18288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1. Encrypting Password Column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A9BA2F54-F0E7-F162-2EA4-2AFCF062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842" y="72891"/>
            <a:ext cx="803305" cy="8033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227033-9220-EE8E-E555-DA4B31E2EBBA}"/>
              </a:ext>
            </a:extLst>
          </p:cNvPr>
          <p:cNvGrpSpPr/>
          <p:nvPr/>
        </p:nvGrpSpPr>
        <p:grpSpPr>
          <a:xfrm>
            <a:off x="6268593" y="636922"/>
            <a:ext cx="5389992" cy="2679436"/>
            <a:chOff x="3581998" y="257420"/>
            <a:chExt cx="6052185" cy="282652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B1FEDC9-1F8A-810E-C659-D88FB0C01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998" y="690584"/>
              <a:ext cx="6052185" cy="23933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94E137-37F2-FEF7-81EE-CF5375CA200D}"/>
                </a:ext>
              </a:extLst>
            </p:cNvPr>
            <p:cNvSpPr txBox="1"/>
            <p:nvPr/>
          </p:nvSpPr>
          <p:spPr>
            <a:xfrm>
              <a:off x="5024595" y="257420"/>
              <a:ext cx="3220242" cy="389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 Defined Functions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50D0C6-A092-768A-0024-F2D5432632A4}"/>
              </a:ext>
            </a:extLst>
          </p:cNvPr>
          <p:cNvGrpSpPr/>
          <p:nvPr/>
        </p:nvGrpSpPr>
        <p:grpSpPr>
          <a:xfrm>
            <a:off x="895192" y="4008559"/>
            <a:ext cx="3615649" cy="2113272"/>
            <a:chOff x="6637788" y="4075540"/>
            <a:chExt cx="4331465" cy="2172185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8267FD0-4223-9D68-CC7D-B481DF1C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7788" y="4752605"/>
              <a:ext cx="4331465" cy="14951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9" name="Content Placeholder 9">
              <a:extLst>
                <a:ext uri="{FF2B5EF4-FFF2-40B4-BE49-F238E27FC236}">
                  <a16:creationId xmlns:a16="http://schemas.microsoft.com/office/drawing/2014/main" id="{11347E35-E5E4-89BF-893B-9EABD6B8E8F4}"/>
                </a:ext>
              </a:extLst>
            </p:cNvPr>
            <p:cNvSpPr txBox="1">
              <a:spLocks/>
            </p:cNvSpPr>
            <p:nvPr/>
          </p:nvSpPr>
          <p:spPr>
            <a:xfrm>
              <a:off x="6751332" y="4075540"/>
              <a:ext cx="3972591" cy="4447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8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2pPr>
              <a:lvl3pPr marL="9144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6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3pPr>
              <a:lvl4pPr marL="13716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4pPr>
              <a:lvl5pPr marL="1828800" indent="0" algn="r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None/>
                <a:defRPr sz="1400" kern="1200">
                  <a:solidFill>
                    <a:schemeClr val="bg1"/>
                  </a:solidFill>
                  <a:latin typeface="Tenorite" pitchFamily="2" charset="0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2. Encrypting SSN Column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5419228-A82D-5203-A7B5-9DFA294A0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90" y="716418"/>
            <a:ext cx="5652967" cy="318984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1E52D9E-F5B3-FC8D-CA97-466A4503A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" y="4487813"/>
            <a:ext cx="4797538" cy="203000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77F135-3478-C329-74AF-61D83BE02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593" y="1047544"/>
            <a:ext cx="5537753" cy="225763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08B787-F298-6809-BD4A-080C8E203957}"/>
              </a:ext>
            </a:extLst>
          </p:cNvPr>
          <p:cNvGrpSpPr/>
          <p:nvPr/>
        </p:nvGrpSpPr>
        <p:grpSpPr>
          <a:xfrm>
            <a:off x="7623734" y="3695762"/>
            <a:ext cx="2827469" cy="2822059"/>
            <a:chOff x="8265188" y="3520029"/>
            <a:chExt cx="3098503" cy="3136677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4AFBA28-FFF5-49B8-1AB9-CD98532B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65188" y="3930023"/>
              <a:ext cx="3098503" cy="27266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C18A15-2A85-1EA4-0899-E9038D6DAC14}"/>
                </a:ext>
              </a:extLst>
            </p:cNvPr>
            <p:cNvSpPr txBox="1"/>
            <p:nvPr/>
          </p:nvSpPr>
          <p:spPr>
            <a:xfrm>
              <a:off x="8408170" y="3520029"/>
              <a:ext cx="2812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TRIGGERS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F88AEBA5-98E3-F7F9-A540-F8EDDCFC8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8655" y="4035856"/>
            <a:ext cx="3857625" cy="2481965"/>
          </a:xfrm>
          <a:prstGeom prst="rect">
            <a:avLst/>
          </a:prstGeom>
        </p:spPr>
      </p:pic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4F99EEBA-D126-9959-BCBF-137A98E6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B4AFFC-2B0F-009D-8430-646BB57D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97" y="225276"/>
            <a:ext cx="2775590" cy="166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813EB540-648F-2DFE-6844-8B81845C62A8}"/>
              </a:ext>
            </a:extLst>
          </p:cNvPr>
          <p:cNvSpPr txBox="1">
            <a:spLocks/>
          </p:cNvSpPr>
          <p:nvPr/>
        </p:nvSpPr>
        <p:spPr>
          <a:xfrm>
            <a:off x="9316199" y="676274"/>
            <a:ext cx="3403548" cy="49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7908C4-382B-9411-A6A3-C76085AE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8" y="94142"/>
            <a:ext cx="5087328" cy="19460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17434D-8539-746F-329A-080DC26B39C3}"/>
              </a:ext>
            </a:extLst>
          </p:cNvPr>
          <p:cNvSpPr txBox="1"/>
          <p:nvPr/>
        </p:nvSpPr>
        <p:spPr>
          <a:xfrm>
            <a:off x="5897564" y="519446"/>
            <a:ext cx="271997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b="1" dirty="0">
                <a:solidFill>
                  <a:schemeClr val="bg1"/>
                </a:solidFill>
              </a:rPr>
              <a:t>Stored Procedures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965E82-205B-AB3D-69AA-C0A07B90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91" y="2254251"/>
            <a:ext cx="6801473" cy="20513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37489F-2EF8-6152-2E5F-001C67F0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366" y="2082010"/>
            <a:ext cx="3818143" cy="16677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E461529-06AA-CD6D-E0A5-F82469CEC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78" y="4440071"/>
            <a:ext cx="7756983" cy="22037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8A55E14-A79C-2D49-F816-CB54F58F8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67" y="3938743"/>
            <a:ext cx="3794122" cy="2705097"/>
          </a:xfrm>
          <a:prstGeom prst="rect">
            <a:avLst/>
          </a:prstGeo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1CF3CA29-1111-CEF3-7007-F017DECC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02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E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Restaurant Management Dashboard ">
            <a:extLst>
              <a:ext uri="{FF2B5EF4-FFF2-40B4-BE49-F238E27FC236}">
                <a16:creationId xmlns:a16="http://schemas.microsoft.com/office/drawing/2014/main" id="{FFB2FAA4-37AB-4882-9A2C-A93A9AE1B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1" y="564515"/>
            <a:ext cx="8487140" cy="56651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B8618-66F4-0071-246C-9F1D0091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EB20F1F4-8EC3-C365-A5A1-864FC7D83411}"/>
              </a:ext>
            </a:extLst>
          </p:cNvPr>
          <p:cNvSpPr txBox="1">
            <a:spLocks/>
          </p:cNvSpPr>
          <p:nvPr/>
        </p:nvSpPr>
        <p:spPr>
          <a:xfrm>
            <a:off x="11175426" y="6258874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>
                <a:solidFill>
                  <a:srgbClr val="C00000"/>
                </a:solidFill>
              </a:rPr>
              <a:pPr/>
              <a:t>8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583E946-0039-C1C0-F174-80134EC7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842" y="74185"/>
            <a:ext cx="803305" cy="803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B48600-8A9E-FD80-3C59-D313D3CB6D40}"/>
              </a:ext>
            </a:extLst>
          </p:cNvPr>
          <p:cNvSpPr txBox="1"/>
          <p:nvPr/>
        </p:nvSpPr>
        <p:spPr>
          <a:xfrm>
            <a:off x="2852702" y="13311"/>
            <a:ext cx="628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Visualization :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F18A2-9520-08AD-72E0-6B01682360EA}"/>
              </a:ext>
            </a:extLst>
          </p:cNvPr>
          <p:cNvSpPr txBox="1"/>
          <p:nvPr/>
        </p:nvSpPr>
        <p:spPr>
          <a:xfrm>
            <a:off x="4394507" y="6246781"/>
            <a:ext cx="474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2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5368</TotalTime>
  <Words>223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Poppins</vt:lpstr>
      <vt:lpstr>Rockwell</vt:lpstr>
      <vt:lpstr>Rockwell Condensed</vt:lpstr>
      <vt:lpstr>Rockwell Extra Bold</vt:lpstr>
      <vt:lpstr>Tenorite</vt:lpstr>
      <vt:lpstr>Wingdings</vt:lpstr>
      <vt:lpstr>Wood Type</vt:lpstr>
      <vt:lpstr>DAMG 6210 Final Project: Restaurant Management System</vt:lpstr>
      <vt:lpstr>Tech Stack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Plan Finder</dc:title>
  <dc:creator>dgoda85@gmail.com</dc:creator>
  <cp:lastModifiedBy>NIKITA GAURIHAR</cp:lastModifiedBy>
  <cp:revision>45</cp:revision>
  <dcterms:created xsi:type="dcterms:W3CDTF">2022-04-21T05:28:17Z</dcterms:created>
  <dcterms:modified xsi:type="dcterms:W3CDTF">2022-05-04T19:53:18Z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