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A31B29AB-A159-4491-9708-9CBAF31283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Restaurant Management System</a:t>
            </a:r>
            <a:br>
              <a:rPr lang="en-US" dirty="0"/>
            </a:br>
            <a:r>
              <a:rPr lang="en-US" dirty="0"/>
              <a:t>Tableau - </a:t>
            </a:r>
            <a:r>
              <a:rPr lang="en-US" sz="4400" dirty="0"/>
              <a:t>Data </a:t>
            </a:r>
            <a:r>
              <a:rPr lang="en-US" sz="4400" dirty="0" err="1"/>
              <a:t>Visualisations</a:t>
            </a:r>
            <a:endParaRPr sz="4400"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20C12A63-3CC1-4284-9488-6B6007CE22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File created on: 4/22/2022 5:10:51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Payment Status - OrderType wise">
            <a:extLst>
              <a:ext uri="{FF2B5EF4-FFF2-40B4-BE49-F238E27FC236}">
                <a16:creationId xmlns:a16="http://schemas.microsoft.com/office/drawing/2014/main" id="{08DB5768-78D6-4972-B480-BF27488E1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918" y="0"/>
            <a:ext cx="23361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Payment Mode Vs Payment Status">
            <a:extLst>
              <a:ext uri="{FF2B5EF4-FFF2-40B4-BE49-F238E27FC236}">
                <a16:creationId xmlns:a16="http://schemas.microsoft.com/office/drawing/2014/main" id="{DAE6DFEB-E209-4CCA-8828-450420A0F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235" y="0"/>
            <a:ext cx="53835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Recipe Ingretients Vs Product Type">
            <a:extLst>
              <a:ext uri="{FF2B5EF4-FFF2-40B4-BE49-F238E27FC236}">
                <a16:creationId xmlns:a16="http://schemas.microsoft.com/office/drawing/2014/main" id="{384A7FD5-AAF9-4094-A3AD-CD4ACFE85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371" y="0"/>
            <a:ext cx="71572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Ingredients Vs Product Type">
            <a:extLst>
              <a:ext uri="{FF2B5EF4-FFF2-40B4-BE49-F238E27FC236}">
                <a16:creationId xmlns:a16="http://schemas.microsoft.com/office/drawing/2014/main" id="{EB17D37F-6A04-4E4F-B3CB-5B7820113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571" y="0"/>
            <a:ext cx="39188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Vendor Information">
            <a:extLst>
              <a:ext uri="{FF2B5EF4-FFF2-40B4-BE49-F238E27FC236}">
                <a16:creationId xmlns:a16="http://schemas.microsoft.com/office/drawing/2014/main" id="{35CD493E-CFD3-46C1-8C47-6AD0BCBBC8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937" y="738187"/>
            <a:ext cx="3286125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Restaurant Management Dashboard ">
            <a:extLst>
              <a:ext uri="{FF2B5EF4-FFF2-40B4-BE49-F238E27FC236}">
                <a16:creationId xmlns:a16="http://schemas.microsoft.com/office/drawing/2014/main" id="{FFB2FAA4-37AB-4882-9A2C-A93A9AE1B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Gender wise - Employee details">
            <a:extLst>
              <a:ext uri="{FF2B5EF4-FFF2-40B4-BE49-F238E27FC236}">
                <a16:creationId xmlns:a16="http://schemas.microsoft.com/office/drawing/2014/main" id="{FF6B5EF5-E1D8-4F1E-B838-92A1760A7F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960" y="0"/>
            <a:ext cx="63700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15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Restaurant Management System Tableau - Data Visualisations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Management System Data Visualisations</dc:title>
  <dc:creator/>
  <cp:lastModifiedBy>NIKITA GAURIHAR</cp:lastModifiedBy>
  <cp:revision>2</cp:revision>
  <dcterms:created xsi:type="dcterms:W3CDTF">2022-04-22T21:10:51Z</dcterms:created>
  <dcterms:modified xsi:type="dcterms:W3CDTF">2022-04-22T21:17:09Z</dcterms:modified>
</cp:coreProperties>
</file>