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70" r:id="rId4"/>
    <p:sldId id="258" r:id="rId5"/>
    <p:sldId id="259" r:id="rId6"/>
    <p:sldId id="260" r:id="rId7"/>
    <p:sldId id="271" r:id="rId8"/>
    <p:sldId id="261" r:id="rId9"/>
    <p:sldId id="262" r:id="rId10"/>
    <p:sldId id="263" r:id="rId11"/>
    <p:sldId id="264" r:id="rId12"/>
    <p:sldId id="265" r:id="rId13"/>
    <p:sldId id="266" r:id="rId14"/>
    <p:sldId id="267" r:id="rId15"/>
    <p:sldId id="268" r:id="rId16"/>
    <p:sldId id="269" r:id="rId17"/>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8438"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899275" y="0"/>
            <a:ext cx="5276850" cy="344488"/>
          </a:xfrm>
          <a:prstGeom prst="rect">
            <a:avLst/>
          </a:prstGeom>
        </p:spPr>
        <p:txBody>
          <a:bodyPr vert="horz" lIns="91440" tIns="45720" rIns="91440" bIns="45720" rtlCol="0"/>
          <a:lstStyle>
            <a:lvl1pPr algn="r">
              <a:defRPr sz="1200"/>
            </a:lvl1pPr>
          </a:lstStyle>
          <a:p>
            <a:fld id="{73D395C3-EF66-4CB1-A7E6-BEAB11C5D878}" type="datetimeFigureOut">
              <a:rPr lang="en-IN" smtClean="0"/>
              <a:t>13-04-2024</a:t>
            </a:fld>
            <a:endParaRPr lang="en-IN"/>
          </a:p>
        </p:txBody>
      </p:sp>
      <p:sp>
        <p:nvSpPr>
          <p:cNvPr id="4" name="Slide Image Placeholder 3"/>
          <p:cNvSpPr>
            <a:spLocks noGrp="1" noRot="1" noChangeAspect="1"/>
          </p:cNvSpPr>
          <p:nvPr>
            <p:ph type="sldImg" idx="2"/>
          </p:nvPr>
        </p:nvSpPr>
        <p:spPr>
          <a:xfrm>
            <a:off x="4033838" y="857250"/>
            <a:ext cx="41116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7613" y="3300413"/>
            <a:ext cx="974407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78438"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899275" y="6513513"/>
            <a:ext cx="5276850" cy="344487"/>
          </a:xfrm>
          <a:prstGeom prst="rect">
            <a:avLst/>
          </a:prstGeom>
        </p:spPr>
        <p:txBody>
          <a:bodyPr vert="horz" lIns="91440" tIns="45720" rIns="91440" bIns="45720" rtlCol="0" anchor="b"/>
          <a:lstStyle>
            <a:lvl1pPr algn="r">
              <a:defRPr sz="1200"/>
            </a:lvl1pPr>
          </a:lstStyle>
          <a:p>
            <a:fld id="{B560771C-1533-4D70-8269-10E9A08D827E}" type="slidenum">
              <a:rPr lang="en-IN" smtClean="0"/>
              <a:t>‹#›</a:t>
            </a:fld>
            <a:endParaRPr lang="en-IN"/>
          </a:p>
        </p:txBody>
      </p:sp>
    </p:spTree>
    <p:extLst>
      <p:ext uri="{BB962C8B-B14F-4D97-AF65-F5344CB8AC3E}">
        <p14:creationId xmlns:p14="http://schemas.microsoft.com/office/powerpoint/2010/main" val="158801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0771C-1533-4D70-8269-10E9A08D827E}" type="slidenum">
              <a:rPr lang="en-IN" smtClean="0"/>
              <a:t>2</a:t>
            </a:fld>
            <a:endParaRPr lang="en-IN"/>
          </a:p>
        </p:txBody>
      </p:sp>
    </p:spTree>
    <p:extLst>
      <p:ext uri="{BB962C8B-B14F-4D97-AF65-F5344CB8AC3E}">
        <p14:creationId xmlns:p14="http://schemas.microsoft.com/office/powerpoint/2010/main" val="303257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3447" y="2125980"/>
            <a:ext cx="10352405"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6895" y="3840480"/>
            <a:ext cx="852551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Georgia"/>
                <a:cs typeface="Georgia"/>
              </a:defRPr>
            </a:lvl1pPr>
          </a:lstStyle>
          <a:p>
            <a:endParaRPr/>
          </a:p>
        </p:txBody>
      </p:sp>
      <p:sp>
        <p:nvSpPr>
          <p:cNvPr id="3" name="Holder 3"/>
          <p:cNvSpPr>
            <a:spLocks noGrp="1"/>
          </p:cNvSpPr>
          <p:nvPr>
            <p:ph sz="half" idx="2"/>
          </p:nvPr>
        </p:nvSpPr>
        <p:spPr>
          <a:xfrm>
            <a:off x="608965" y="1577340"/>
            <a:ext cx="529799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2339" y="1577340"/>
            <a:ext cx="5297995"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79299" cy="6857999"/>
          </a:xfrm>
          <a:prstGeom prst="rect">
            <a:avLst/>
          </a:prstGeom>
        </p:spPr>
      </p:pic>
      <p:sp>
        <p:nvSpPr>
          <p:cNvPr id="17" name="bg object 17"/>
          <p:cNvSpPr/>
          <p:nvPr/>
        </p:nvSpPr>
        <p:spPr>
          <a:xfrm>
            <a:off x="4182" y="3521"/>
            <a:ext cx="1092835" cy="819785"/>
          </a:xfrm>
          <a:custGeom>
            <a:avLst/>
            <a:gdLst/>
            <a:ahLst/>
            <a:cxnLst/>
            <a:rect l="l" t="t" r="r" b="b"/>
            <a:pathLst>
              <a:path w="1092835" h="819785">
                <a:moveTo>
                  <a:pt x="0" y="819443"/>
                </a:moveTo>
                <a:lnTo>
                  <a:pt x="505" y="0"/>
                </a:lnTo>
                <a:lnTo>
                  <a:pt x="1092812" y="0"/>
                </a:lnTo>
                <a:lnTo>
                  <a:pt x="1091059" y="46431"/>
                </a:lnTo>
                <a:lnTo>
                  <a:pt x="1085836" y="92490"/>
                </a:lnTo>
                <a:lnTo>
                  <a:pt x="1077199" y="138075"/>
                </a:lnTo>
                <a:lnTo>
                  <a:pt x="1065203" y="183086"/>
                </a:lnTo>
                <a:lnTo>
                  <a:pt x="1049903" y="227424"/>
                </a:lnTo>
                <a:lnTo>
                  <a:pt x="1031356" y="270986"/>
                </a:lnTo>
                <a:lnTo>
                  <a:pt x="1009617" y="313675"/>
                </a:lnTo>
                <a:lnTo>
                  <a:pt x="984740" y="355387"/>
                </a:lnTo>
                <a:lnTo>
                  <a:pt x="956781" y="396025"/>
                </a:lnTo>
                <a:lnTo>
                  <a:pt x="925797" y="435486"/>
                </a:lnTo>
                <a:lnTo>
                  <a:pt x="891841" y="473672"/>
                </a:lnTo>
                <a:lnTo>
                  <a:pt x="854970" y="510481"/>
                </a:lnTo>
                <a:lnTo>
                  <a:pt x="815239" y="545813"/>
                </a:lnTo>
                <a:lnTo>
                  <a:pt x="772704" y="579568"/>
                </a:lnTo>
                <a:lnTo>
                  <a:pt x="733434" y="607589"/>
                </a:lnTo>
                <a:lnTo>
                  <a:pt x="692542" y="634004"/>
                </a:lnTo>
                <a:lnTo>
                  <a:pt x="650119" y="658783"/>
                </a:lnTo>
                <a:lnTo>
                  <a:pt x="606254" y="681899"/>
                </a:lnTo>
                <a:lnTo>
                  <a:pt x="561036" y="703324"/>
                </a:lnTo>
                <a:lnTo>
                  <a:pt x="514555" y="723030"/>
                </a:lnTo>
                <a:lnTo>
                  <a:pt x="466900" y="740990"/>
                </a:lnTo>
                <a:lnTo>
                  <a:pt x="418162" y="757175"/>
                </a:lnTo>
                <a:lnTo>
                  <a:pt x="368430" y="771559"/>
                </a:lnTo>
                <a:lnTo>
                  <a:pt x="317794" y="784112"/>
                </a:lnTo>
                <a:lnTo>
                  <a:pt x="266342" y="794807"/>
                </a:lnTo>
                <a:lnTo>
                  <a:pt x="214166" y="803617"/>
                </a:lnTo>
                <a:lnTo>
                  <a:pt x="161354" y="810513"/>
                </a:lnTo>
                <a:lnTo>
                  <a:pt x="107995" y="815468"/>
                </a:lnTo>
                <a:lnTo>
                  <a:pt x="54181" y="818454"/>
                </a:lnTo>
                <a:lnTo>
                  <a:pt x="0" y="819443"/>
                </a:lnTo>
                <a:close/>
              </a:path>
            </a:pathLst>
          </a:custGeom>
          <a:solidFill>
            <a:srgbClr val="FDF9F3">
              <a:alpha val="32940"/>
            </a:srgbClr>
          </a:solidFill>
        </p:spPr>
        <p:txBody>
          <a:bodyPr wrap="square" lIns="0" tIns="0" rIns="0" bIns="0" rtlCol="0"/>
          <a:lstStyle/>
          <a:p>
            <a:endParaRPr/>
          </a:p>
        </p:txBody>
      </p:sp>
      <p:sp>
        <p:nvSpPr>
          <p:cNvPr id="18" name="bg object 18"/>
          <p:cNvSpPr/>
          <p:nvPr/>
        </p:nvSpPr>
        <p:spPr>
          <a:xfrm>
            <a:off x="4182" y="3521"/>
            <a:ext cx="1092835" cy="819785"/>
          </a:xfrm>
          <a:custGeom>
            <a:avLst/>
            <a:gdLst/>
            <a:ahLst/>
            <a:cxnLst/>
            <a:rect l="l" t="t" r="r" b="b"/>
            <a:pathLst>
              <a:path w="1092835" h="819785">
                <a:moveTo>
                  <a:pt x="1092812" y="0"/>
                </a:moveTo>
                <a:lnTo>
                  <a:pt x="1091059" y="46431"/>
                </a:lnTo>
                <a:lnTo>
                  <a:pt x="1085836" y="92490"/>
                </a:lnTo>
                <a:lnTo>
                  <a:pt x="1077199" y="138075"/>
                </a:lnTo>
                <a:lnTo>
                  <a:pt x="1065203" y="183086"/>
                </a:lnTo>
                <a:lnTo>
                  <a:pt x="1049903" y="227424"/>
                </a:lnTo>
                <a:lnTo>
                  <a:pt x="1031356" y="270986"/>
                </a:lnTo>
                <a:lnTo>
                  <a:pt x="1009617" y="313675"/>
                </a:lnTo>
                <a:lnTo>
                  <a:pt x="984740" y="355387"/>
                </a:lnTo>
                <a:lnTo>
                  <a:pt x="956781" y="396025"/>
                </a:lnTo>
                <a:lnTo>
                  <a:pt x="925797" y="435486"/>
                </a:lnTo>
                <a:lnTo>
                  <a:pt x="891841" y="473672"/>
                </a:lnTo>
                <a:lnTo>
                  <a:pt x="854970" y="510481"/>
                </a:lnTo>
                <a:lnTo>
                  <a:pt x="815239" y="545813"/>
                </a:lnTo>
                <a:lnTo>
                  <a:pt x="772704" y="579568"/>
                </a:lnTo>
                <a:lnTo>
                  <a:pt x="733434" y="607589"/>
                </a:lnTo>
                <a:lnTo>
                  <a:pt x="692542" y="634004"/>
                </a:lnTo>
                <a:lnTo>
                  <a:pt x="650119" y="658783"/>
                </a:lnTo>
                <a:lnTo>
                  <a:pt x="606254" y="681899"/>
                </a:lnTo>
                <a:lnTo>
                  <a:pt x="561036" y="703324"/>
                </a:lnTo>
                <a:lnTo>
                  <a:pt x="514555" y="723030"/>
                </a:lnTo>
                <a:lnTo>
                  <a:pt x="466900" y="740990"/>
                </a:lnTo>
                <a:lnTo>
                  <a:pt x="418162" y="757175"/>
                </a:lnTo>
                <a:lnTo>
                  <a:pt x="368430" y="771559"/>
                </a:lnTo>
                <a:lnTo>
                  <a:pt x="317794" y="784112"/>
                </a:lnTo>
                <a:lnTo>
                  <a:pt x="266342" y="794807"/>
                </a:lnTo>
                <a:lnTo>
                  <a:pt x="214166" y="803617"/>
                </a:lnTo>
                <a:lnTo>
                  <a:pt x="161354" y="810513"/>
                </a:lnTo>
                <a:lnTo>
                  <a:pt x="107995" y="815468"/>
                </a:lnTo>
                <a:lnTo>
                  <a:pt x="54181" y="818454"/>
                </a:lnTo>
                <a:lnTo>
                  <a:pt x="0" y="819443"/>
                </a:lnTo>
                <a:lnTo>
                  <a:pt x="505" y="0"/>
                </a:lnTo>
                <a:lnTo>
                  <a:pt x="1092812" y="0"/>
                </a:lnTo>
                <a:close/>
              </a:path>
            </a:pathLst>
          </a:custGeom>
          <a:ln w="9524">
            <a:solidFill>
              <a:srgbClr val="D1C19D"/>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185980" y="7453"/>
            <a:ext cx="2347097" cy="1780291"/>
          </a:xfrm>
          <a:prstGeom prst="rect">
            <a:avLst/>
          </a:prstGeom>
        </p:spPr>
      </p:pic>
      <p:sp>
        <p:nvSpPr>
          <p:cNvPr id="20" name="bg object 20"/>
          <p:cNvSpPr/>
          <p:nvPr/>
        </p:nvSpPr>
        <p:spPr>
          <a:xfrm>
            <a:off x="225030" y="21103"/>
            <a:ext cx="2269490" cy="1702435"/>
          </a:xfrm>
          <a:custGeom>
            <a:avLst/>
            <a:gdLst/>
            <a:ahLst/>
            <a:cxnLst/>
            <a:rect l="l" t="t" r="r" b="b"/>
            <a:pathLst>
              <a:path w="2269490" h="1702435">
                <a:moveTo>
                  <a:pt x="0" y="851095"/>
                </a:moveTo>
                <a:lnTo>
                  <a:pt x="1308" y="809859"/>
                </a:lnTo>
                <a:lnTo>
                  <a:pt x="5193" y="769129"/>
                </a:lnTo>
                <a:lnTo>
                  <a:pt x="11596" y="728950"/>
                </a:lnTo>
                <a:lnTo>
                  <a:pt x="20456" y="689367"/>
                </a:lnTo>
                <a:lnTo>
                  <a:pt x="31715" y="650424"/>
                </a:lnTo>
                <a:lnTo>
                  <a:pt x="45314" y="612166"/>
                </a:lnTo>
                <a:lnTo>
                  <a:pt x="61192" y="574638"/>
                </a:lnTo>
                <a:lnTo>
                  <a:pt x="79291" y="537883"/>
                </a:lnTo>
                <a:lnTo>
                  <a:pt x="99550" y="501947"/>
                </a:lnTo>
                <a:lnTo>
                  <a:pt x="121911" y="466875"/>
                </a:lnTo>
                <a:lnTo>
                  <a:pt x="146314" y="432710"/>
                </a:lnTo>
                <a:lnTo>
                  <a:pt x="172700" y="399497"/>
                </a:lnTo>
                <a:lnTo>
                  <a:pt x="201008" y="367281"/>
                </a:lnTo>
                <a:lnTo>
                  <a:pt x="231181" y="336107"/>
                </a:lnTo>
                <a:lnTo>
                  <a:pt x="263158" y="306019"/>
                </a:lnTo>
                <a:lnTo>
                  <a:pt x="296879" y="277062"/>
                </a:lnTo>
                <a:lnTo>
                  <a:pt x="332286" y="249280"/>
                </a:lnTo>
                <a:lnTo>
                  <a:pt x="369320" y="222717"/>
                </a:lnTo>
                <a:lnTo>
                  <a:pt x="407919" y="197419"/>
                </a:lnTo>
                <a:lnTo>
                  <a:pt x="448026" y="173431"/>
                </a:lnTo>
                <a:lnTo>
                  <a:pt x="489581" y="150795"/>
                </a:lnTo>
                <a:lnTo>
                  <a:pt x="532524" y="129558"/>
                </a:lnTo>
                <a:lnTo>
                  <a:pt x="576796" y="109764"/>
                </a:lnTo>
                <a:lnTo>
                  <a:pt x="622338" y="91457"/>
                </a:lnTo>
                <a:lnTo>
                  <a:pt x="669089" y="74682"/>
                </a:lnTo>
                <a:lnTo>
                  <a:pt x="716991" y="59483"/>
                </a:lnTo>
                <a:lnTo>
                  <a:pt x="765984" y="45906"/>
                </a:lnTo>
                <a:lnTo>
                  <a:pt x="816009" y="33994"/>
                </a:lnTo>
                <a:lnTo>
                  <a:pt x="867007" y="23793"/>
                </a:lnTo>
                <a:lnTo>
                  <a:pt x="918917" y="15346"/>
                </a:lnTo>
                <a:lnTo>
                  <a:pt x="971681" y="8699"/>
                </a:lnTo>
                <a:lnTo>
                  <a:pt x="1025238" y="3896"/>
                </a:lnTo>
                <a:lnTo>
                  <a:pt x="1079531" y="981"/>
                </a:lnTo>
                <a:lnTo>
                  <a:pt x="1134498" y="0"/>
                </a:lnTo>
                <a:lnTo>
                  <a:pt x="1189465" y="981"/>
                </a:lnTo>
                <a:lnTo>
                  <a:pt x="1243758" y="3896"/>
                </a:lnTo>
                <a:lnTo>
                  <a:pt x="1297315" y="8699"/>
                </a:lnTo>
                <a:lnTo>
                  <a:pt x="1350079" y="15346"/>
                </a:lnTo>
                <a:lnTo>
                  <a:pt x="1401989" y="23793"/>
                </a:lnTo>
                <a:lnTo>
                  <a:pt x="1452987" y="33994"/>
                </a:lnTo>
                <a:lnTo>
                  <a:pt x="1503012" y="45906"/>
                </a:lnTo>
                <a:lnTo>
                  <a:pt x="1552005" y="59483"/>
                </a:lnTo>
                <a:lnTo>
                  <a:pt x="1599907" y="74682"/>
                </a:lnTo>
                <a:lnTo>
                  <a:pt x="1646658" y="91457"/>
                </a:lnTo>
                <a:lnTo>
                  <a:pt x="1692200" y="109764"/>
                </a:lnTo>
                <a:lnTo>
                  <a:pt x="1736472" y="129558"/>
                </a:lnTo>
                <a:lnTo>
                  <a:pt x="1779415" y="150795"/>
                </a:lnTo>
                <a:lnTo>
                  <a:pt x="1820970" y="173431"/>
                </a:lnTo>
                <a:lnTo>
                  <a:pt x="1861077" y="197419"/>
                </a:lnTo>
                <a:lnTo>
                  <a:pt x="1899676" y="222717"/>
                </a:lnTo>
                <a:lnTo>
                  <a:pt x="1936710" y="249280"/>
                </a:lnTo>
                <a:lnTo>
                  <a:pt x="1972117" y="277062"/>
                </a:lnTo>
                <a:lnTo>
                  <a:pt x="2005838" y="306019"/>
                </a:lnTo>
                <a:lnTo>
                  <a:pt x="2037815" y="336107"/>
                </a:lnTo>
                <a:lnTo>
                  <a:pt x="2067988" y="367281"/>
                </a:lnTo>
                <a:lnTo>
                  <a:pt x="2096296" y="399497"/>
                </a:lnTo>
                <a:lnTo>
                  <a:pt x="2122682" y="432710"/>
                </a:lnTo>
                <a:lnTo>
                  <a:pt x="2147085" y="466875"/>
                </a:lnTo>
                <a:lnTo>
                  <a:pt x="2169446" y="501947"/>
                </a:lnTo>
                <a:lnTo>
                  <a:pt x="2189705" y="537883"/>
                </a:lnTo>
                <a:lnTo>
                  <a:pt x="2207804" y="574638"/>
                </a:lnTo>
                <a:lnTo>
                  <a:pt x="2223682" y="612166"/>
                </a:lnTo>
                <a:lnTo>
                  <a:pt x="2237281" y="650424"/>
                </a:lnTo>
                <a:lnTo>
                  <a:pt x="2248540" y="689367"/>
                </a:lnTo>
                <a:lnTo>
                  <a:pt x="2257400" y="728950"/>
                </a:lnTo>
                <a:lnTo>
                  <a:pt x="2263803" y="769129"/>
                </a:lnTo>
                <a:lnTo>
                  <a:pt x="2267688" y="809859"/>
                </a:lnTo>
                <a:lnTo>
                  <a:pt x="2268996" y="851095"/>
                </a:lnTo>
                <a:lnTo>
                  <a:pt x="2267688" y="892331"/>
                </a:lnTo>
                <a:lnTo>
                  <a:pt x="2263803" y="933061"/>
                </a:lnTo>
                <a:lnTo>
                  <a:pt x="2257400" y="973240"/>
                </a:lnTo>
                <a:lnTo>
                  <a:pt x="2248540" y="1012823"/>
                </a:lnTo>
                <a:lnTo>
                  <a:pt x="2237281" y="1051766"/>
                </a:lnTo>
                <a:lnTo>
                  <a:pt x="2223682" y="1090024"/>
                </a:lnTo>
                <a:lnTo>
                  <a:pt x="2207804" y="1127552"/>
                </a:lnTo>
                <a:lnTo>
                  <a:pt x="2189705" y="1164307"/>
                </a:lnTo>
                <a:lnTo>
                  <a:pt x="2169446" y="1200243"/>
                </a:lnTo>
                <a:lnTo>
                  <a:pt x="2147085" y="1235315"/>
                </a:lnTo>
                <a:lnTo>
                  <a:pt x="2122682" y="1269480"/>
                </a:lnTo>
                <a:lnTo>
                  <a:pt x="2096296" y="1302693"/>
                </a:lnTo>
                <a:lnTo>
                  <a:pt x="2067988" y="1334909"/>
                </a:lnTo>
                <a:lnTo>
                  <a:pt x="2037815" y="1366083"/>
                </a:lnTo>
                <a:lnTo>
                  <a:pt x="2005838" y="1396171"/>
                </a:lnTo>
                <a:lnTo>
                  <a:pt x="1972117" y="1425128"/>
                </a:lnTo>
                <a:lnTo>
                  <a:pt x="1936710" y="1452910"/>
                </a:lnTo>
                <a:lnTo>
                  <a:pt x="1899676" y="1479473"/>
                </a:lnTo>
                <a:lnTo>
                  <a:pt x="1861077" y="1504771"/>
                </a:lnTo>
                <a:lnTo>
                  <a:pt x="1820970" y="1528759"/>
                </a:lnTo>
                <a:lnTo>
                  <a:pt x="1779415" y="1551395"/>
                </a:lnTo>
                <a:lnTo>
                  <a:pt x="1736472" y="1572632"/>
                </a:lnTo>
                <a:lnTo>
                  <a:pt x="1692200" y="1592426"/>
                </a:lnTo>
                <a:lnTo>
                  <a:pt x="1646658" y="1610733"/>
                </a:lnTo>
                <a:lnTo>
                  <a:pt x="1599907" y="1627508"/>
                </a:lnTo>
                <a:lnTo>
                  <a:pt x="1552005" y="1642707"/>
                </a:lnTo>
                <a:lnTo>
                  <a:pt x="1503012" y="1656284"/>
                </a:lnTo>
                <a:lnTo>
                  <a:pt x="1452987" y="1668196"/>
                </a:lnTo>
                <a:lnTo>
                  <a:pt x="1401989" y="1678397"/>
                </a:lnTo>
                <a:lnTo>
                  <a:pt x="1350079" y="1686844"/>
                </a:lnTo>
                <a:lnTo>
                  <a:pt x="1297315" y="1693491"/>
                </a:lnTo>
                <a:lnTo>
                  <a:pt x="1243758" y="1698294"/>
                </a:lnTo>
                <a:lnTo>
                  <a:pt x="1189465" y="1701209"/>
                </a:lnTo>
                <a:lnTo>
                  <a:pt x="1134498" y="1702190"/>
                </a:lnTo>
                <a:lnTo>
                  <a:pt x="1079531" y="1701209"/>
                </a:lnTo>
                <a:lnTo>
                  <a:pt x="1025238" y="1698294"/>
                </a:lnTo>
                <a:lnTo>
                  <a:pt x="971681" y="1693491"/>
                </a:lnTo>
                <a:lnTo>
                  <a:pt x="918917" y="1686844"/>
                </a:lnTo>
                <a:lnTo>
                  <a:pt x="867007" y="1678397"/>
                </a:lnTo>
                <a:lnTo>
                  <a:pt x="816009" y="1668196"/>
                </a:lnTo>
                <a:lnTo>
                  <a:pt x="765984" y="1656284"/>
                </a:lnTo>
                <a:lnTo>
                  <a:pt x="716991" y="1642707"/>
                </a:lnTo>
                <a:lnTo>
                  <a:pt x="669089" y="1627508"/>
                </a:lnTo>
                <a:lnTo>
                  <a:pt x="622338" y="1610733"/>
                </a:lnTo>
                <a:lnTo>
                  <a:pt x="576796" y="1592426"/>
                </a:lnTo>
                <a:lnTo>
                  <a:pt x="532524" y="1572632"/>
                </a:lnTo>
                <a:lnTo>
                  <a:pt x="489581" y="1551395"/>
                </a:lnTo>
                <a:lnTo>
                  <a:pt x="448026" y="1528759"/>
                </a:lnTo>
                <a:lnTo>
                  <a:pt x="407919" y="1504771"/>
                </a:lnTo>
                <a:lnTo>
                  <a:pt x="369320" y="1479473"/>
                </a:lnTo>
                <a:lnTo>
                  <a:pt x="332286" y="1452910"/>
                </a:lnTo>
                <a:lnTo>
                  <a:pt x="296879" y="1425128"/>
                </a:lnTo>
                <a:lnTo>
                  <a:pt x="263158" y="1396171"/>
                </a:lnTo>
                <a:lnTo>
                  <a:pt x="231181" y="1366083"/>
                </a:lnTo>
                <a:lnTo>
                  <a:pt x="201008" y="1334909"/>
                </a:lnTo>
                <a:lnTo>
                  <a:pt x="172700" y="1302693"/>
                </a:lnTo>
                <a:lnTo>
                  <a:pt x="146314" y="1269480"/>
                </a:lnTo>
                <a:lnTo>
                  <a:pt x="121911" y="1235315"/>
                </a:lnTo>
                <a:lnTo>
                  <a:pt x="99550" y="1200243"/>
                </a:lnTo>
                <a:lnTo>
                  <a:pt x="79291" y="1164307"/>
                </a:lnTo>
                <a:lnTo>
                  <a:pt x="61192" y="1127552"/>
                </a:lnTo>
                <a:lnTo>
                  <a:pt x="45314" y="1090024"/>
                </a:lnTo>
                <a:lnTo>
                  <a:pt x="31715" y="1051766"/>
                </a:lnTo>
                <a:lnTo>
                  <a:pt x="20456" y="1012823"/>
                </a:lnTo>
                <a:lnTo>
                  <a:pt x="11596" y="973240"/>
                </a:lnTo>
                <a:lnTo>
                  <a:pt x="5193" y="933061"/>
                </a:lnTo>
                <a:lnTo>
                  <a:pt x="1308" y="892331"/>
                </a:lnTo>
                <a:lnTo>
                  <a:pt x="0" y="851095"/>
                </a:lnTo>
                <a:close/>
              </a:path>
            </a:pathLst>
          </a:custGeom>
          <a:ln w="27299">
            <a:solidFill>
              <a:srgbClr val="FFF4DB"/>
            </a:solidFill>
          </a:ln>
        </p:spPr>
        <p:txBody>
          <a:bodyPr wrap="square" lIns="0" tIns="0" rIns="0" bIns="0" rtlCol="0"/>
          <a:lstStyle/>
          <a:p>
            <a:endParaRPr/>
          </a:p>
        </p:txBody>
      </p:sp>
      <p:pic>
        <p:nvPicPr>
          <p:cNvPr id="21" name="bg object 21"/>
          <p:cNvPicPr/>
          <p:nvPr/>
        </p:nvPicPr>
        <p:blipFill>
          <a:blip r:embed="rId4" cstate="print"/>
          <a:stretch>
            <a:fillRect/>
          </a:stretch>
        </p:blipFill>
        <p:spPr>
          <a:xfrm>
            <a:off x="300558" y="967234"/>
            <a:ext cx="1394770" cy="1307287"/>
          </a:xfrm>
          <a:prstGeom prst="rect">
            <a:avLst/>
          </a:prstGeom>
        </p:spPr>
      </p:pic>
      <p:pic>
        <p:nvPicPr>
          <p:cNvPr id="22" name="bg object 22"/>
          <p:cNvPicPr/>
          <p:nvPr/>
        </p:nvPicPr>
        <p:blipFill>
          <a:blip r:embed="rId5" cstate="print"/>
          <a:stretch>
            <a:fillRect/>
          </a:stretch>
        </p:blipFill>
        <p:spPr>
          <a:xfrm>
            <a:off x="314333" y="970460"/>
            <a:ext cx="1359455" cy="1271857"/>
          </a:xfrm>
          <a:prstGeom prst="rect">
            <a:avLst/>
          </a:prstGeom>
        </p:spPr>
      </p:pic>
      <p:sp>
        <p:nvSpPr>
          <p:cNvPr id="23" name="bg object 23"/>
          <p:cNvSpPr/>
          <p:nvPr/>
        </p:nvSpPr>
        <p:spPr>
          <a:xfrm>
            <a:off x="314333" y="970460"/>
            <a:ext cx="1359535" cy="1271905"/>
          </a:xfrm>
          <a:custGeom>
            <a:avLst/>
            <a:gdLst/>
            <a:ahLst/>
            <a:cxnLst/>
            <a:rect l="l" t="t" r="r" b="b"/>
            <a:pathLst>
              <a:path w="1359535" h="1271905">
                <a:moveTo>
                  <a:pt x="93322" y="167898"/>
                </a:moveTo>
                <a:lnTo>
                  <a:pt x="120597" y="137023"/>
                </a:lnTo>
                <a:lnTo>
                  <a:pt x="150501" y="109298"/>
                </a:lnTo>
                <a:lnTo>
                  <a:pt x="182854" y="84715"/>
                </a:lnTo>
                <a:lnTo>
                  <a:pt x="217476" y="63266"/>
                </a:lnTo>
                <a:lnTo>
                  <a:pt x="254187" y="44944"/>
                </a:lnTo>
                <a:lnTo>
                  <a:pt x="292808" y="29744"/>
                </a:lnTo>
                <a:lnTo>
                  <a:pt x="333159" y="17656"/>
                </a:lnTo>
                <a:lnTo>
                  <a:pt x="375059" y="8674"/>
                </a:lnTo>
                <a:lnTo>
                  <a:pt x="418329" y="2791"/>
                </a:lnTo>
                <a:lnTo>
                  <a:pt x="462788" y="0"/>
                </a:lnTo>
                <a:lnTo>
                  <a:pt x="508258" y="293"/>
                </a:lnTo>
                <a:lnTo>
                  <a:pt x="554558" y="3663"/>
                </a:lnTo>
                <a:lnTo>
                  <a:pt x="601508" y="10103"/>
                </a:lnTo>
                <a:lnTo>
                  <a:pt x="648929" y="19606"/>
                </a:lnTo>
                <a:lnTo>
                  <a:pt x="696640" y="32165"/>
                </a:lnTo>
                <a:lnTo>
                  <a:pt x="744461" y="47773"/>
                </a:lnTo>
                <a:lnTo>
                  <a:pt x="792213" y="66421"/>
                </a:lnTo>
                <a:lnTo>
                  <a:pt x="839716" y="88104"/>
                </a:lnTo>
                <a:lnTo>
                  <a:pt x="886790" y="112814"/>
                </a:lnTo>
                <a:lnTo>
                  <a:pt x="933255" y="140544"/>
                </a:lnTo>
                <a:lnTo>
                  <a:pt x="978931" y="171286"/>
                </a:lnTo>
                <a:lnTo>
                  <a:pt x="1023639" y="205034"/>
                </a:lnTo>
                <a:lnTo>
                  <a:pt x="1066460" y="241146"/>
                </a:lnTo>
                <a:lnTo>
                  <a:pt x="1106564" y="278868"/>
                </a:lnTo>
                <a:lnTo>
                  <a:pt x="1143907" y="318028"/>
                </a:lnTo>
                <a:lnTo>
                  <a:pt x="1178439" y="358451"/>
                </a:lnTo>
                <a:lnTo>
                  <a:pt x="1210116" y="399964"/>
                </a:lnTo>
                <a:lnTo>
                  <a:pt x="1238888" y="442392"/>
                </a:lnTo>
                <a:lnTo>
                  <a:pt x="1264711" y="485563"/>
                </a:lnTo>
                <a:lnTo>
                  <a:pt x="1287536" y="529301"/>
                </a:lnTo>
                <a:lnTo>
                  <a:pt x="1307318" y="573434"/>
                </a:lnTo>
                <a:lnTo>
                  <a:pt x="1324008" y="617788"/>
                </a:lnTo>
                <a:lnTo>
                  <a:pt x="1337561" y="662188"/>
                </a:lnTo>
                <a:lnTo>
                  <a:pt x="1347928" y="706461"/>
                </a:lnTo>
                <a:lnTo>
                  <a:pt x="1355065" y="750433"/>
                </a:lnTo>
                <a:lnTo>
                  <a:pt x="1358922" y="793930"/>
                </a:lnTo>
                <a:lnTo>
                  <a:pt x="1359455" y="836778"/>
                </a:lnTo>
                <a:lnTo>
                  <a:pt x="1356615" y="878805"/>
                </a:lnTo>
                <a:lnTo>
                  <a:pt x="1350356" y="919835"/>
                </a:lnTo>
                <a:lnTo>
                  <a:pt x="1340631" y="959695"/>
                </a:lnTo>
                <a:lnTo>
                  <a:pt x="1327393" y="998211"/>
                </a:lnTo>
                <a:lnTo>
                  <a:pt x="1310595" y="1035210"/>
                </a:lnTo>
                <a:lnTo>
                  <a:pt x="1290191" y="1070517"/>
                </a:lnTo>
                <a:lnTo>
                  <a:pt x="1266133" y="1103959"/>
                </a:lnTo>
                <a:lnTo>
                  <a:pt x="1238858" y="1134833"/>
                </a:lnTo>
                <a:lnTo>
                  <a:pt x="1208954" y="1162558"/>
                </a:lnTo>
                <a:lnTo>
                  <a:pt x="1176601" y="1187142"/>
                </a:lnTo>
                <a:lnTo>
                  <a:pt x="1141979" y="1208591"/>
                </a:lnTo>
                <a:lnTo>
                  <a:pt x="1105267" y="1226912"/>
                </a:lnTo>
                <a:lnTo>
                  <a:pt x="1066646" y="1242113"/>
                </a:lnTo>
                <a:lnTo>
                  <a:pt x="1026296" y="1254201"/>
                </a:lnTo>
                <a:lnTo>
                  <a:pt x="984396" y="1263182"/>
                </a:lnTo>
                <a:lnTo>
                  <a:pt x="941126" y="1269066"/>
                </a:lnTo>
                <a:lnTo>
                  <a:pt x="896666" y="1271857"/>
                </a:lnTo>
                <a:lnTo>
                  <a:pt x="851196" y="1271564"/>
                </a:lnTo>
                <a:lnTo>
                  <a:pt x="804896" y="1268194"/>
                </a:lnTo>
                <a:lnTo>
                  <a:pt x="757946" y="1261753"/>
                </a:lnTo>
                <a:lnTo>
                  <a:pt x="710526" y="1252250"/>
                </a:lnTo>
                <a:lnTo>
                  <a:pt x="662815" y="1239691"/>
                </a:lnTo>
                <a:lnTo>
                  <a:pt x="614993" y="1224084"/>
                </a:lnTo>
                <a:lnTo>
                  <a:pt x="567241" y="1205435"/>
                </a:lnTo>
                <a:lnTo>
                  <a:pt x="519738" y="1183752"/>
                </a:lnTo>
                <a:lnTo>
                  <a:pt x="472664" y="1159042"/>
                </a:lnTo>
                <a:lnTo>
                  <a:pt x="426199" y="1131313"/>
                </a:lnTo>
                <a:lnTo>
                  <a:pt x="380523" y="1100570"/>
                </a:lnTo>
                <a:lnTo>
                  <a:pt x="335816" y="1066822"/>
                </a:lnTo>
                <a:lnTo>
                  <a:pt x="292995" y="1030711"/>
                </a:lnTo>
                <a:lnTo>
                  <a:pt x="252890" y="992988"/>
                </a:lnTo>
                <a:lnTo>
                  <a:pt x="215548" y="953829"/>
                </a:lnTo>
                <a:lnTo>
                  <a:pt x="181015" y="913405"/>
                </a:lnTo>
                <a:lnTo>
                  <a:pt x="149339" y="871893"/>
                </a:lnTo>
                <a:lnTo>
                  <a:pt x="120566" y="829464"/>
                </a:lnTo>
                <a:lnTo>
                  <a:pt x="94743" y="786294"/>
                </a:lnTo>
                <a:lnTo>
                  <a:pt x="71918" y="742555"/>
                </a:lnTo>
                <a:lnTo>
                  <a:pt x="52137" y="698422"/>
                </a:lnTo>
                <a:lnTo>
                  <a:pt x="35446" y="654069"/>
                </a:lnTo>
                <a:lnTo>
                  <a:pt x="21894" y="609669"/>
                </a:lnTo>
                <a:lnTo>
                  <a:pt x="11526" y="565396"/>
                </a:lnTo>
                <a:lnTo>
                  <a:pt x="4390" y="521424"/>
                </a:lnTo>
                <a:lnTo>
                  <a:pt x="532" y="477927"/>
                </a:lnTo>
                <a:lnTo>
                  <a:pt x="0" y="435078"/>
                </a:lnTo>
                <a:lnTo>
                  <a:pt x="2839" y="393052"/>
                </a:lnTo>
                <a:lnTo>
                  <a:pt x="9098" y="352022"/>
                </a:lnTo>
                <a:lnTo>
                  <a:pt x="18823" y="312162"/>
                </a:lnTo>
                <a:lnTo>
                  <a:pt x="32061" y="273645"/>
                </a:lnTo>
                <a:lnTo>
                  <a:pt x="48859" y="236647"/>
                </a:lnTo>
                <a:lnTo>
                  <a:pt x="69264" y="201340"/>
                </a:lnTo>
                <a:lnTo>
                  <a:pt x="93322" y="167898"/>
                </a:lnTo>
                <a:close/>
              </a:path>
              <a:path w="1359535" h="1271905">
                <a:moveTo>
                  <a:pt x="195297" y="249288"/>
                </a:moveTo>
                <a:lnTo>
                  <a:pt x="173382" y="280806"/>
                </a:lnTo>
                <a:lnTo>
                  <a:pt x="155913" y="314641"/>
                </a:lnTo>
                <a:lnTo>
                  <a:pt x="142813" y="350539"/>
                </a:lnTo>
                <a:lnTo>
                  <a:pt x="134002" y="388247"/>
                </a:lnTo>
                <a:lnTo>
                  <a:pt x="129403" y="427514"/>
                </a:lnTo>
                <a:lnTo>
                  <a:pt x="128937" y="468087"/>
                </a:lnTo>
                <a:lnTo>
                  <a:pt x="132525" y="509713"/>
                </a:lnTo>
                <a:lnTo>
                  <a:pt x="140090" y="552139"/>
                </a:lnTo>
                <a:lnTo>
                  <a:pt x="151553" y="595113"/>
                </a:lnTo>
                <a:lnTo>
                  <a:pt x="166835" y="638382"/>
                </a:lnTo>
                <a:lnTo>
                  <a:pt x="185859" y="681693"/>
                </a:lnTo>
                <a:lnTo>
                  <a:pt x="208547" y="724795"/>
                </a:lnTo>
                <a:lnTo>
                  <a:pt x="234818" y="767434"/>
                </a:lnTo>
                <a:lnTo>
                  <a:pt x="264596" y="809358"/>
                </a:lnTo>
                <a:lnTo>
                  <a:pt x="297803" y="850313"/>
                </a:lnTo>
                <a:lnTo>
                  <a:pt x="334358" y="890048"/>
                </a:lnTo>
                <a:lnTo>
                  <a:pt x="374186" y="928311"/>
                </a:lnTo>
                <a:lnTo>
                  <a:pt x="417206" y="964847"/>
                </a:lnTo>
                <a:lnTo>
                  <a:pt x="462372" y="998695"/>
                </a:lnTo>
                <a:lnTo>
                  <a:pt x="508512" y="1029047"/>
                </a:lnTo>
                <a:lnTo>
                  <a:pt x="555364" y="1055882"/>
                </a:lnTo>
                <a:lnTo>
                  <a:pt x="602663" y="1079180"/>
                </a:lnTo>
                <a:lnTo>
                  <a:pt x="650146" y="1098921"/>
                </a:lnTo>
                <a:lnTo>
                  <a:pt x="697549" y="1115085"/>
                </a:lnTo>
                <a:lnTo>
                  <a:pt x="744608" y="1127650"/>
                </a:lnTo>
                <a:lnTo>
                  <a:pt x="791060" y="1136597"/>
                </a:lnTo>
                <a:lnTo>
                  <a:pt x="836640" y="1141905"/>
                </a:lnTo>
                <a:lnTo>
                  <a:pt x="881086" y="1143554"/>
                </a:lnTo>
                <a:lnTo>
                  <a:pt x="924133" y="1141523"/>
                </a:lnTo>
                <a:lnTo>
                  <a:pt x="965519" y="1135792"/>
                </a:lnTo>
                <a:lnTo>
                  <a:pt x="1004978" y="1126341"/>
                </a:lnTo>
                <a:lnTo>
                  <a:pt x="1042248" y="1113150"/>
                </a:lnTo>
                <a:lnTo>
                  <a:pt x="1077064" y="1096197"/>
                </a:lnTo>
                <a:lnTo>
                  <a:pt x="1109164" y="1075463"/>
                </a:lnTo>
                <a:lnTo>
                  <a:pt x="1164157" y="1022569"/>
                </a:lnTo>
                <a:lnTo>
                  <a:pt x="1186072" y="991050"/>
                </a:lnTo>
                <a:lnTo>
                  <a:pt x="1216641" y="921318"/>
                </a:lnTo>
                <a:lnTo>
                  <a:pt x="1225452" y="883609"/>
                </a:lnTo>
                <a:lnTo>
                  <a:pt x="1230052" y="844342"/>
                </a:lnTo>
                <a:lnTo>
                  <a:pt x="1230518" y="803769"/>
                </a:lnTo>
                <a:lnTo>
                  <a:pt x="1226929" y="762144"/>
                </a:lnTo>
                <a:lnTo>
                  <a:pt x="1219365" y="719718"/>
                </a:lnTo>
                <a:lnTo>
                  <a:pt x="1207902" y="676744"/>
                </a:lnTo>
                <a:lnTo>
                  <a:pt x="1192619" y="633475"/>
                </a:lnTo>
                <a:lnTo>
                  <a:pt x="1173595" y="590163"/>
                </a:lnTo>
                <a:lnTo>
                  <a:pt x="1150908" y="547061"/>
                </a:lnTo>
                <a:lnTo>
                  <a:pt x="1124636" y="504422"/>
                </a:lnTo>
                <a:lnTo>
                  <a:pt x="1094858" y="462499"/>
                </a:lnTo>
                <a:lnTo>
                  <a:pt x="1061652" y="421543"/>
                </a:lnTo>
                <a:lnTo>
                  <a:pt x="1025096" y="381808"/>
                </a:lnTo>
                <a:lnTo>
                  <a:pt x="985269" y="343546"/>
                </a:lnTo>
                <a:lnTo>
                  <a:pt x="942249" y="307010"/>
                </a:lnTo>
                <a:lnTo>
                  <a:pt x="897083" y="273162"/>
                </a:lnTo>
                <a:lnTo>
                  <a:pt x="850942" y="242810"/>
                </a:lnTo>
                <a:lnTo>
                  <a:pt x="804090" y="215974"/>
                </a:lnTo>
                <a:lnTo>
                  <a:pt x="756791" y="192676"/>
                </a:lnTo>
                <a:lnTo>
                  <a:pt x="709309" y="172935"/>
                </a:lnTo>
                <a:lnTo>
                  <a:pt x="661906" y="156772"/>
                </a:lnTo>
                <a:lnTo>
                  <a:pt x="614847" y="144206"/>
                </a:lnTo>
                <a:lnTo>
                  <a:pt x="568395" y="135260"/>
                </a:lnTo>
                <a:lnTo>
                  <a:pt x="522814" y="129951"/>
                </a:lnTo>
                <a:lnTo>
                  <a:pt x="478368" y="128303"/>
                </a:lnTo>
                <a:lnTo>
                  <a:pt x="435321" y="130333"/>
                </a:lnTo>
                <a:lnTo>
                  <a:pt x="393936" y="136064"/>
                </a:lnTo>
                <a:lnTo>
                  <a:pt x="354476" y="145515"/>
                </a:lnTo>
                <a:lnTo>
                  <a:pt x="317207" y="158707"/>
                </a:lnTo>
                <a:lnTo>
                  <a:pt x="282390" y="175659"/>
                </a:lnTo>
                <a:lnTo>
                  <a:pt x="250291" y="196394"/>
                </a:lnTo>
                <a:lnTo>
                  <a:pt x="221172" y="220930"/>
                </a:lnTo>
                <a:lnTo>
                  <a:pt x="195297" y="249288"/>
                </a:lnTo>
                <a:close/>
              </a:path>
            </a:pathLst>
          </a:custGeom>
          <a:ln w="9524">
            <a:solidFill>
              <a:srgbClr val="C5B390"/>
            </a:solidFill>
          </a:ln>
        </p:spPr>
        <p:txBody>
          <a:bodyPr wrap="square" lIns="0" tIns="0" rIns="0" bIns="0" rtlCol="0"/>
          <a:lstStyle/>
          <a:p>
            <a:endParaRPr/>
          </a:p>
        </p:txBody>
      </p:sp>
      <p:sp>
        <p:nvSpPr>
          <p:cNvPr id="24" name="bg object 24"/>
          <p:cNvSpPr/>
          <p:nvPr/>
        </p:nvSpPr>
        <p:spPr>
          <a:xfrm>
            <a:off x="1350145" y="0"/>
            <a:ext cx="10829290" cy="6858000"/>
          </a:xfrm>
          <a:custGeom>
            <a:avLst/>
            <a:gdLst/>
            <a:ahLst/>
            <a:cxnLst/>
            <a:rect l="l" t="t" r="r" b="b"/>
            <a:pathLst>
              <a:path w="10829290" h="6858000">
                <a:moveTo>
                  <a:pt x="10829153" y="6857999"/>
                </a:moveTo>
                <a:lnTo>
                  <a:pt x="0" y="6857999"/>
                </a:lnTo>
                <a:lnTo>
                  <a:pt x="0" y="0"/>
                </a:lnTo>
                <a:lnTo>
                  <a:pt x="10829153" y="0"/>
                </a:lnTo>
                <a:lnTo>
                  <a:pt x="10829153" y="6857999"/>
                </a:lnTo>
                <a:close/>
              </a:path>
            </a:pathLst>
          </a:custGeom>
          <a:solidFill>
            <a:srgbClr val="FFFFFF"/>
          </a:solidFill>
        </p:spPr>
        <p:txBody>
          <a:bodyPr wrap="square" lIns="0" tIns="0" rIns="0" bIns="0" rtlCol="0"/>
          <a:lstStyle/>
          <a:p>
            <a:endParaRPr/>
          </a:p>
        </p:txBody>
      </p:sp>
      <p:pic>
        <p:nvPicPr>
          <p:cNvPr id="25" name="bg object 25"/>
          <p:cNvPicPr/>
          <p:nvPr/>
        </p:nvPicPr>
        <p:blipFill>
          <a:blip r:embed="rId6" cstate="print"/>
          <a:stretch>
            <a:fillRect/>
          </a:stretch>
        </p:blipFill>
        <p:spPr>
          <a:xfrm>
            <a:off x="1276409" y="0"/>
            <a:ext cx="174611" cy="6857999"/>
          </a:xfrm>
          <a:prstGeom prst="rect">
            <a:avLst/>
          </a:prstGeom>
        </p:spPr>
      </p:pic>
      <p:sp>
        <p:nvSpPr>
          <p:cNvPr id="26" name="bg object 26"/>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sp>
        <p:nvSpPr>
          <p:cNvPr id="27" name="bg object 27"/>
          <p:cNvSpPr/>
          <p:nvPr/>
        </p:nvSpPr>
        <p:spPr>
          <a:xfrm>
            <a:off x="1407541" y="326305"/>
            <a:ext cx="10081260" cy="1430020"/>
          </a:xfrm>
          <a:custGeom>
            <a:avLst/>
            <a:gdLst/>
            <a:ahLst/>
            <a:cxnLst/>
            <a:rect l="l" t="t" r="r" b="b"/>
            <a:pathLst>
              <a:path w="10081260" h="1430020">
                <a:moveTo>
                  <a:pt x="6349" y="0"/>
                </a:moveTo>
                <a:lnTo>
                  <a:pt x="6349" y="1429999"/>
                </a:lnTo>
              </a:path>
              <a:path w="10081260" h="1430020">
                <a:moveTo>
                  <a:pt x="8514500" y="0"/>
                </a:moveTo>
                <a:lnTo>
                  <a:pt x="8514500" y="1429999"/>
                </a:lnTo>
              </a:path>
              <a:path w="10081260" h="1430020">
                <a:moveTo>
                  <a:pt x="10074325" y="0"/>
                </a:moveTo>
                <a:lnTo>
                  <a:pt x="10074325" y="1429999"/>
                </a:lnTo>
              </a:path>
              <a:path w="10081260" h="1430020">
                <a:moveTo>
                  <a:pt x="0" y="6349"/>
                </a:moveTo>
                <a:lnTo>
                  <a:pt x="10080675" y="6349"/>
                </a:lnTo>
              </a:path>
              <a:path w="10081260" h="1430020">
                <a:moveTo>
                  <a:pt x="0" y="1423649"/>
                </a:moveTo>
                <a:lnTo>
                  <a:pt x="10080675" y="1423649"/>
                </a:lnTo>
              </a:path>
            </a:pathLst>
          </a:custGeom>
          <a:ln w="12699">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79299" cy="6857999"/>
          </a:xfrm>
          <a:prstGeom prst="rect">
            <a:avLst/>
          </a:prstGeom>
        </p:spPr>
      </p:pic>
      <p:sp>
        <p:nvSpPr>
          <p:cNvPr id="17" name="bg object 17"/>
          <p:cNvSpPr/>
          <p:nvPr/>
        </p:nvSpPr>
        <p:spPr>
          <a:xfrm>
            <a:off x="4182" y="3521"/>
            <a:ext cx="1092835" cy="819785"/>
          </a:xfrm>
          <a:custGeom>
            <a:avLst/>
            <a:gdLst/>
            <a:ahLst/>
            <a:cxnLst/>
            <a:rect l="l" t="t" r="r" b="b"/>
            <a:pathLst>
              <a:path w="1092835" h="819785">
                <a:moveTo>
                  <a:pt x="0" y="819443"/>
                </a:moveTo>
                <a:lnTo>
                  <a:pt x="505" y="0"/>
                </a:lnTo>
                <a:lnTo>
                  <a:pt x="1092812" y="0"/>
                </a:lnTo>
                <a:lnTo>
                  <a:pt x="1091059" y="46431"/>
                </a:lnTo>
                <a:lnTo>
                  <a:pt x="1085836" y="92490"/>
                </a:lnTo>
                <a:lnTo>
                  <a:pt x="1077199" y="138075"/>
                </a:lnTo>
                <a:lnTo>
                  <a:pt x="1065203" y="183086"/>
                </a:lnTo>
                <a:lnTo>
                  <a:pt x="1049903" y="227424"/>
                </a:lnTo>
                <a:lnTo>
                  <a:pt x="1031356" y="270986"/>
                </a:lnTo>
                <a:lnTo>
                  <a:pt x="1009617" y="313675"/>
                </a:lnTo>
                <a:lnTo>
                  <a:pt x="984740" y="355387"/>
                </a:lnTo>
                <a:lnTo>
                  <a:pt x="956781" y="396025"/>
                </a:lnTo>
                <a:lnTo>
                  <a:pt x="925797" y="435486"/>
                </a:lnTo>
                <a:lnTo>
                  <a:pt x="891841" y="473672"/>
                </a:lnTo>
                <a:lnTo>
                  <a:pt x="854970" y="510481"/>
                </a:lnTo>
                <a:lnTo>
                  <a:pt x="815239" y="545813"/>
                </a:lnTo>
                <a:lnTo>
                  <a:pt x="772704" y="579568"/>
                </a:lnTo>
                <a:lnTo>
                  <a:pt x="733434" y="607589"/>
                </a:lnTo>
                <a:lnTo>
                  <a:pt x="692542" y="634004"/>
                </a:lnTo>
                <a:lnTo>
                  <a:pt x="650119" y="658783"/>
                </a:lnTo>
                <a:lnTo>
                  <a:pt x="606254" y="681899"/>
                </a:lnTo>
                <a:lnTo>
                  <a:pt x="561036" y="703324"/>
                </a:lnTo>
                <a:lnTo>
                  <a:pt x="514555" y="723030"/>
                </a:lnTo>
                <a:lnTo>
                  <a:pt x="466900" y="740990"/>
                </a:lnTo>
                <a:lnTo>
                  <a:pt x="418162" y="757175"/>
                </a:lnTo>
                <a:lnTo>
                  <a:pt x="368430" y="771559"/>
                </a:lnTo>
                <a:lnTo>
                  <a:pt x="317794" y="784112"/>
                </a:lnTo>
                <a:lnTo>
                  <a:pt x="266342" y="794807"/>
                </a:lnTo>
                <a:lnTo>
                  <a:pt x="214166" y="803617"/>
                </a:lnTo>
                <a:lnTo>
                  <a:pt x="161354" y="810513"/>
                </a:lnTo>
                <a:lnTo>
                  <a:pt x="107995" y="815468"/>
                </a:lnTo>
                <a:lnTo>
                  <a:pt x="54181" y="818454"/>
                </a:lnTo>
                <a:lnTo>
                  <a:pt x="0" y="819443"/>
                </a:lnTo>
                <a:close/>
              </a:path>
            </a:pathLst>
          </a:custGeom>
          <a:solidFill>
            <a:srgbClr val="FDF9F3">
              <a:alpha val="32940"/>
            </a:srgbClr>
          </a:solidFill>
        </p:spPr>
        <p:txBody>
          <a:bodyPr wrap="square" lIns="0" tIns="0" rIns="0" bIns="0" rtlCol="0"/>
          <a:lstStyle/>
          <a:p>
            <a:endParaRPr/>
          </a:p>
        </p:txBody>
      </p:sp>
      <p:sp>
        <p:nvSpPr>
          <p:cNvPr id="18" name="bg object 18"/>
          <p:cNvSpPr/>
          <p:nvPr/>
        </p:nvSpPr>
        <p:spPr>
          <a:xfrm>
            <a:off x="4182" y="3521"/>
            <a:ext cx="1092835" cy="819785"/>
          </a:xfrm>
          <a:custGeom>
            <a:avLst/>
            <a:gdLst/>
            <a:ahLst/>
            <a:cxnLst/>
            <a:rect l="l" t="t" r="r" b="b"/>
            <a:pathLst>
              <a:path w="1092835" h="819785">
                <a:moveTo>
                  <a:pt x="1092812" y="0"/>
                </a:moveTo>
                <a:lnTo>
                  <a:pt x="1091059" y="46431"/>
                </a:lnTo>
                <a:lnTo>
                  <a:pt x="1085836" y="92490"/>
                </a:lnTo>
                <a:lnTo>
                  <a:pt x="1077199" y="138075"/>
                </a:lnTo>
                <a:lnTo>
                  <a:pt x="1065203" y="183086"/>
                </a:lnTo>
                <a:lnTo>
                  <a:pt x="1049903" y="227424"/>
                </a:lnTo>
                <a:lnTo>
                  <a:pt x="1031356" y="270986"/>
                </a:lnTo>
                <a:lnTo>
                  <a:pt x="1009617" y="313675"/>
                </a:lnTo>
                <a:lnTo>
                  <a:pt x="984740" y="355387"/>
                </a:lnTo>
                <a:lnTo>
                  <a:pt x="956781" y="396025"/>
                </a:lnTo>
                <a:lnTo>
                  <a:pt x="925797" y="435486"/>
                </a:lnTo>
                <a:lnTo>
                  <a:pt x="891841" y="473672"/>
                </a:lnTo>
                <a:lnTo>
                  <a:pt x="854970" y="510481"/>
                </a:lnTo>
                <a:lnTo>
                  <a:pt x="815239" y="545813"/>
                </a:lnTo>
                <a:lnTo>
                  <a:pt x="772704" y="579568"/>
                </a:lnTo>
                <a:lnTo>
                  <a:pt x="733434" y="607589"/>
                </a:lnTo>
                <a:lnTo>
                  <a:pt x="692542" y="634004"/>
                </a:lnTo>
                <a:lnTo>
                  <a:pt x="650119" y="658783"/>
                </a:lnTo>
                <a:lnTo>
                  <a:pt x="606254" y="681899"/>
                </a:lnTo>
                <a:lnTo>
                  <a:pt x="561036" y="703324"/>
                </a:lnTo>
                <a:lnTo>
                  <a:pt x="514555" y="723030"/>
                </a:lnTo>
                <a:lnTo>
                  <a:pt x="466900" y="740990"/>
                </a:lnTo>
                <a:lnTo>
                  <a:pt x="418162" y="757175"/>
                </a:lnTo>
                <a:lnTo>
                  <a:pt x="368430" y="771559"/>
                </a:lnTo>
                <a:lnTo>
                  <a:pt x="317794" y="784112"/>
                </a:lnTo>
                <a:lnTo>
                  <a:pt x="266342" y="794807"/>
                </a:lnTo>
                <a:lnTo>
                  <a:pt x="214166" y="803617"/>
                </a:lnTo>
                <a:lnTo>
                  <a:pt x="161354" y="810513"/>
                </a:lnTo>
                <a:lnTo>
                  <a:pt x="107995" y="815468"/>
                </a:lnTo>
                <a:lnTo>
                  <a:pt x="54181" y="818454"/>
                </a:lnTo>
                <a:lnTo>
                  <a:pt x="0" y="819443"/>
                </a:lnTo>
                <a:lnTo>
                  <a:pt x="505" y="0"/>
                </a:lnTo>
                <a:lnTo>
                  <a:pt x="1092812" y="0"/>
                </a:lnTo>
                <a:close/>
              </a:path>
            </a:pathLst>
          </a:custGeom>
          <a:ln w="9524">
            <a:solidFill>
              <a:srgbClr val="D1C19D"/>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185980" y="7453"/>
            <a:ext cx="2347097" cy="1780291"/>
          </a:xfrm>
          <a:prstGeom prst="rect">
            <a:avLst/>
          </a:prstGeom>
        </p:spPr>
      </p:pic>
      <p:sp>
        <p:nvSpPr>
          <p:cNvPr id="20" name="bg object 20"/>
          <p:cNvSpPr/>
          <p:nvPr/>
        </p:nvSpPr>
        <p:spPr>
          <a:xfrm>
            <a:off x="225030" y="21103"/>
            <a:ext cx="2269490" cy="1702435"/>
          </a:xfrm>
          <a:custGeom>
            <a:avLst/>
            <a:gdLst/>
            <a:ahLst/>
            <a:cxnLst/>
            <a:rect l="l" t="t" r="r" b="b"/>
            <a:pathLst>
              <a:path w="2269490" h="1702435">
                <a:moveTo>
                  <a:pt x="0" y="851095"/>
                </a:moveTo>
                <a:lnTo>
                  <a:pt x="1308" y="809859"/>
                </a:lnTo>
                <a:lnTo>
                  <a:pt x="5193" y="769129"/>
                </a:lnTo>
                <a:lnTo>
                  <a:pt x="11596" y="728950"/>
                </a:lnTo>
                <a:lnTo>
                  <a:pt x="20456" y="689367"/>
                </a:lnTo>
                <a:lnTo>
                  <a:pt x="31715" y="650424"/>
                </a:lnTo>
                <a:lnTo>
                  <a:pt x="45314" y="612166"/>
                </a:lnTo>
                <a:lnTo>
                  <a:pt x="61192" y="574638"/>
                </a:lnTo>
                <a:lnTo>
                  <a:pt x="79291" y="537883"/>
                </a:lnTo>
                <a:lnTo>
                  <a:pt x="99550" y="501947"/>
                </a:lnTo>
                <a:lnTo>
                  <a:pt x="121911" y="466875"/>
                </a:lnTo>
                <a:lnTo>
                  <a:pt x="146314" y="432710"/>
                </a:lnTo>
                <a:lnTo>
                  <a:pt x="172700" y="399497"/>
                </a:lnTo>
                <a:lnTo>
                  <a:pt x="201008" y="367281"/>
                </a:lnTo>
                <a:lnTo>
                  <a:pt x="231181" y="336107"/>
                </a:lnTo>
                <a:lnTo>
                  <a:pt x="263158" y="306019"/>
                </a:lnTo>
                <a:lnTo>
                  <a:pt x="296879" y="277062"/>
                </a:lnTo>
                <a:lnTo>
                  <a:pt x="332286" y="249280"/>
                </a:lnTo>
                <a:lnTo>
                  <a:pt x="369320" y="222717"/>
                </a:lnTo>
                <a:lnTo>
                  <a:pt x="407919" y="197419"/>
                </a:lnTo>
                <a:lnTo>
                  <a:pt x="448026" y="173431"/>
                </a:lnTo>
                <a:lnTo>
                  <a:pt x="489581" y="150795"/>
                </a:lnTo>
                <a:lnTo>
                  <a:pt x="532524" y="129558"/>
                </a:lnTo>
                <a:lnTo>
                  <a:pt x="576796" y="109764"/>
                </a:lnTo>
                <a:lnTo>
                  <a:pt x="622338" y="91457"/>
                </a:lnTo>
                <a:lnTo>
                  <a:pt x="669089" y="74682"/>
                </a:lnTo>
                <a:lnTo>
                  <a:pt x="716991" y="59483"/>
                </a:lnTo>
                <a:lnTo>
                  <a:pt x="765984" y="45906"/>
                </a:lnTo>
                <a:lnTo>
                  <a:pt x="816009" y="33994"/>
                </a:lnTo>
                <a:lnTo>
                  <a:pt x="867007" y="23793"/>
                </a:lnTo>
                <a:lnTo>
                  <a:pt x="918917" y="15346"/>
                </a:lnTo>
                <a:lnTo>
                  <a:pt x="971681" y="8699"/>
                </a:lnTo>
                <a:lnTo>
                  <a:pt x="1025238" y="3896"/>
                </a:lnTo>
                <a:lnTo>
                  <a:pt x="1079531" y="981"/>
                </a:lnTo>
                <a:lnTo>
                  <a:pt x="1134498" y="0"/>
                </a:lnTo>
                <a:lnTo>
                  <a:pt x="1189465" y="981"/>
                </a:lnTo>
                <a:lnTo>
                  <a:pt x="1243758" y="3896"/>
                </a:lnTo>
                <a:lnTo>
                  <a:pt x="1297315" y="8699"/>
                </a:lnTo>
                <a:lnTo>
                  <a:pt x="1350079" y="15346"/>
                </a:lnTo>
                <a:lnTo>
                  <a:pt x="1401989" y="23793"/>
                </a:lnTo>
                <a:lnTo>
                  <a:pt x="1452987" y="33994"/>
                </a:lnTo>
                <a:lnTo>
                  <a:pt x="1503012" y="45906"/>
                </a:lnTo>
                <a:lnTo>
                  <a:pt x="1552005" y="59483"/>
                </a:lnTo>
                <a:lnTo>
                  <a:pt x="1599907" y="74682"/>
                </a:lnTo>
                <a:lnTo>
                  <a:pt x="1646658" y="91457"/>
                </a:lnTo>
                <a:lnTo>
                  <a:pt x="1692200" y="109764"/>
                </a:lnTo>
                <a:lnTo>
                  <a:pt x="1736472" y="129558"/>
                </a:lnTo>
                <a:lnTo>
                  <a:pt x="1779415" y="150795"/>
                </a:lnTo>
                <a:lnTo>
                  <a:pt x="1820970" y="173431"/>
                </a:lnTo>
                <a:lnTo>
                  <a:pt x="1861077" y="197419"/>
                </a:lnTo>
                <a:lnTo>
                  <a:pt x="1899676" y="222717"/>
                </a:lnTo>
                <a:lnTo>
                  <a:pt x="1936710" y="249280"/>
                </a:lnTo>
                <a:lnTo>
                  <a:pt x="1972117" y="277062"/>
                </a:lnTo>
                <a:lnTo>
                  <a:pt x="2005838" y="306019"/>
                </a:lnTo>
                <a:lnTo>
                  <a:pt x="2037815" y="336107"/>
                </a:lnTo>
                <a:lnTo>
                  <a:pt x="2067988" y="367281"/>
                </a:lnTo>
                <a:lnTo>
                  <a:pt x="2096296" y="399497"/>
                </a:lnTo>
                <a:lnTo>
                  <a:pt x="2122682" y="432710"/>
                </a:lnTo>
                <a:lnTo>
                  <a:pt x="2147085" y="466875"/>
                </a:lnTo>
                <a:lnTo>
                  <a:pt x="2169446" y="501947"/>
                </a:lnTo>
                <a:lnTo>
                  <a:pt x="2189705" y="537883"/>
                </a:lnTo>
                <a:lnTo>
                  <a:pt x="2207804" y="574638"/>
                </a:lnTo>
                <a:lnTo>
                  <a:pt x="2223682" y="612166"/>
                </a:lnTo>
                <a:lnTo>
                  <a:pt x="2237281" y="650424"/>
                </a:lnTo>
                <a:lnTo>
                  <a:pt x="2248540" y="689367"/>
                </a:lnTo>
                <a:lnTo>
                  <a:pt x="2257400" y="728950"/>
                </a:lnTo>
                <a:lnTo>
                  <a:pt x="2263803" y="769129"/>
                </a:lnTo>
                <a:lnTo>
                  <a:pt x="2267688" y="809859"/>
                </a:lnTo>
                <a:lnTo>
                  <a:pt x="2268996" y="851095"/>
                </a:lnTo>
                <a:lnTo>
                  <a:pt x="2267688" y="892331"/>
                </a:lnTo>
                <a:lnTo>
                  <a:pt x="2263803" y="933061"/>
                </a:lnTo>
                <a:lnTo>
                  <a:pt x="2257400" y="973240"/>
                </a:lnTo>
                <a:lnTo>
                  <a:pt x="2248540" y="1012823"/>
                </a:lnTo>
                <a:lnTo>
                  <a:pt x="2237281" y="1051766"/>
                </a:lnTo>
                <a:lnTo>
                  <a:pt x="2223682" y="1090024"/>
                </a:lnTo>
                <a:lnTo>
                  <a:pt x="2207804" y="1127552"/>
                </a:lnTo>
                <a:lnTo>
                  <a:pt x="2189705" y="1164307"/>
                </a:lnTo>
                <a:lnTo>
                  <a:pt x="2169446" y="1200243"/>
                </a:lnTo>
                <a:lnTo>
                  <a:pt x="2147085" y="1235315"/>
                </a:lnTo>
                <a:lnTo>
                  <a:pt x="2122682" y="1269480"/>
                </a:lnTo>
                <a:lnTo>
                  <a:pt x="2096296" y="1302693"/>
                </a:lnTo>
                <a:lnTo>
                  <a:pt x="2067988" y="1334909"/>
                </a:lnTo>
                <a:lnTo>
                  <a:pt x="2037815" y="1366083"/>
                </a:lnTo>
                <a:lnTo>
                  <a:pt x="2005838" y="1396171"/>
                </a:lnTo>
                <a:lnTo>
                  <a:pt x="1972117" y="1425128"/>
                </a:lnTo>
                <a:lnTo>
                  <a:pt x="1936710" y="1452910"/>
                </a:lnTo>
                <a:lnTo>
                  <a:pt x="1899676" y="1479473"/>
                </a:lnTo>
                <a:lnTo>
                  <a:pt x="1861077" y="1504771"/>
                </a:lnTo>
                <a:lnTo>
                  <a:pt x="1820970" y="1528759"/>
                </a:lnTo>
                <a:lnTo>
                  <a:pt x="1779415" y="1551395"/>
                </a:lnTo>
                <a:lnTo>
                  <a:pt x="1736472" y="1572632"/>
                </a:lnTo>
                <a:lnTo>
                  <a:pt x="1692200" y="1592426"/>
                </a:lnTo>
                <a:lnTo>
                  <a:pt x="1646658" y="1610733"/>
                </a:lnTo>
                <a:lnTo>
                  <a:pt x="1599907" y="1627508"/>
                </a:lnTo>
                <a:lnTo>
                  <a:pt x="1552005" y="1642707"/>
                </a:lnTo>
                <a:lnTo>
                  <a:pt x="1503012" y="1656284"/>
                </a:lnTo>
                <a:lnTo>
                  <a:pt x="1452987" y="1668196"/>
                </a:lnTo>
                <a:lnTo>
                  <a:pt x="1401989" y="1678397"/>
                </a:lnTo>
                <a:lnTo>
                  <a:pt x="1350079" y="1686844"/>
                </a:lnTo>
                <a:lnTo>
                  <a:pt x="1297315" y="1693491"/>
                </a:lnTo>
                <a:lnTo>
                  <a:pt x="1243758" y="1698294"/>
                </a:lnTo>
                <a:lnTo>
                  <a:pt x="1189465" y="1701209"/>
                </a:lnTo>
                <a:lnTo>
                  <a:pt x="1134498" y="1702190"/>
                </a:lnTo>
                <a:lnTo>
                  <a:pt x="1079531" y="1701209"/>
                </a:lnTo>
                <a:lnTo>
                  <a:pt x="1025238" y="1698294"/>
                </a:lnTo>
                <a:lnTo>
                  <a:pt x="971681" y="1693491"/>
                </a:lnTo>
                <a:lnTo>
                  <a:pt x="918917" y="1686844"/>
                </a:lnTo>
                <a:lnTo>
                  <a:pt x="867007" y="1678397"/>
                </a:lnTo>
                <a:lnTo>
                  <a:pt x="816009" y="1668196"/>
                </a:lnTo>
                <a:lnTo>
                  <a:pt x="765984" y="1656284"/>
                </a:lnTo>
                <a:lnTo>
                  <a:pt x="716991" y="1642707"/>
                </a:lnTo>
                <a:lnTo>
                  <a:pt x="669089" y="1627508"/>
                </a:lnTo>
                <a:lnTo>
                  <a:pt x="622338" y="1610733"/>
                </a:lnTo>
                <a:lnTo>
                  <a:pt x="576796" y="1592426"/>
                </a:lnTo>
                <a:lnTo>
                  <a:pt x="532524" y="1572632"/>
                </a:lnTo>
                <a:lnTo>
                  <a:pt x="489581" y="1551395"/>
                </a:lnTo>
                <a:lnTo>
                  <a:pt x="448026" y="1528759"/>
                </a:lnTo>
                <a:lnTo>
                  <a:pt x="407919" y="1504771"/>
                </a:lnTo>
                <a:lnTo>
                  <a:pt x="369320" y="1479473"/>
                </a:lnTo>
                <a:lnTo>
                  <a:pt x="332286" y="1452910"/>
                </a:lnTo>
                <a:lnTo>
                  <a:pt x="296879" y="1425128"/>
                </a:lnTo>
                <a:lnTo>
                  <a:pt x="263158" y="1396171"/>
                </a:lnTo>
                <a:lnTo>
                  <a:pt x="231181" y="1366083"/>
                </a:lnTo>
                <a:lnTo>
                  <a:pt x="201008" y="1334909"/>
                </a:lnTo>
                <a:lnTo>
                  <a:pt x="172700" y="1302693"/>
                </a:lnTo>
                <a:lnTo>
                  <a:pt x="146314" y="1269480"/>
                </a:lnTo>
                <a:lnTo>
                  <a:pt x="121911" y="1235315"/>
                </a:lnTo>
                <a:lnTo>
                  <a:pt x="99550" y="1200243"/>
                </a:lnTo>
                <a:lnTo>
                  <a:pt x="79291" y="1164307"/>
                </a:lnTo>
                <a:lnTo>
                  <a:pt x="61192" y="1127552"/>
                </a:lnTo>
                <a:lnTo>
                  <a:pt x="45314" y="1090024"/>
                </a:lnTo>
                <a:lnTo>
                  <a:pt x="31715" y="1051766"/>
                </a:lnTo>
                <a:lnTo>
                  <a:pt x="20456" y="1012823"/>
                </a:lnTo>
                <a:lnTo>
                  <a:pt x="11596" y="973240"/>
                </a:lnTo>
                <a:lnTo>
                  <a:pt x="5193" y="933061"/>
                </a:lnTo>
                <a:lnTo>
                  <a:pt x="1308" y="892331"/>
                </a:lnTo>
                <a:lnTo>
                  <a:pt x="0" y="851095"/>
                </a:lnTo>
                <a:close/>
              </a:path>
            </a:pathLst>
          </a:custGeom>
          <a:ln w="27299">
            <a:solidFill>
              <a:srgbClr val="FFF4DB"/>
            </a:solidFill>
          </a:ln>
        </p:spPr>
        <p:txBody>
          <a:bodyPr wrap="square" lIns="0" tIns="0" rIns="0" bIns="0" rtlCol="0"/>
          <a:lstStyle/>
          <a:p>
            <a:endParaRPr/>
          </a:p>
        </p:txBody>
      </p:sp>
      <p:pic>
        <p:nvPicPr>
          <p:cNvPr id="21" name="bg object 21"/>
          <p:cNvPicPr/>
          <p:nvPr/>
        </p:nvPicPr>
        <p:blipFill>
          <a:blip r:embed="rId9" cstate="print"/>
          <a:stretch>
            <a:fillRect/>
          </a:stretch>
        </p:blipFill>
        <p:spPr>
          <a:xfrm>
            <a:off x="300558" y="967234"/>
            <a:ext cx="1394770" cy="1307287"/>
          </a:xfrm>
          <a:prstGeom prst="rect">
            <a:avLst/>
          </a:prstGeom>
        </p:spPr>
      </p:pic>
      <p:pic>
        <p:nvPicPr>
          <p:cNvPr id="22" name="bg object 22"/>
          <p:cNvPicPr/>
          <p:nvPr/>
        </p:nvPicPr>
        <p:blipFill>
          <a:blip r:embed="rId10" cstate="print"/>
          <a:stretch>
            <a:fillRect/>
          </a:stretch>
        </p:blipFill>
        <p:spPr>
          <a:xfrm>
            <a:off x="314333" y="970460"/>
            <a:ext cx="1359455" cy="1271857"/>
          </a:xfrm>
          <a:prstGeom prst="rect">
            <a:avLst/>
          </a:prstGeom>
        </p:spPr>
      </p:pic>
      <p:sp>
        <p:nvSpPr>
          <p:cNvPr id="23" name="bg object 23"/>
          <p:cNvSpPr/>
          <p:nvPr/>
        </p:nvSpPr>
        <p:spPr>
          <a:xfrm>
            <a:off x="314333" y="970460"/>
            <a:ext cx="1359535" cy="1271905"/>
          </a:xfrm>
          <a:custGeom>
            <a:avLst/>
            <a:gdLst/>
            <a:ahLst/>
            <a:cxnLst/>
            <a:rect l="l" t="t" r="r" b="b"/>
            <a:pathLst>
              <a:path w="1359535" h="1271905">
                <a:moveTo>
                  <a:pt x="93322" y="167898"/>
                </a:moveTo>
                <a:lnTo>
                  <a:pt x="120597" y="137023"/>
                </a:lnTo>
                <a:lnTo>
                  <a:pt x="150501" y="109298"/>
                </a:lnTo>
                <a:lnTo>
                  <a:pt x="182854" y="84715"/>
                </a:lnTo>
                <a:lnTo>
                  <a:pt x="217476" y="63266"/>
                </a:lnTo>
                <a:lnTo>
                  <a:pt x="254187" y="44944"/>
                </a:lnTo>
                <a:lnTo>
                  <a:pt x="292808" y="29744"/>
                </a:lnTo>
                <a:lnTo>
                  <a:pt x="333159" y="17656"/>
                </a:lnTo>
                <a:lnTo>
                  <a:pt x="375059" y="8674"/>
                </a:lnTo>
                <a:lnTo>
                  <a:pt x="418329" y="2791"/>
                </a:lnTo>
                <a:lnTo>
                  <a:pt x="462788" y="0"/>
                </a:lnTo>
                <a:lnTo>
                  <a:pt x="508258" y="293"/>
                </a:lnTo>
                <a:lnTo>
                  <a:pt x="554558" y="3663"/>
                </a:lnTo>
                <a:lnTo>
                  <a:pt x="601508" y="10103"/>
                </a:lnTo>
                <a:lnTo>
                  <a:pt x="648929" y="19606"/>
                </a:lnTo>
                <a:lnTo>
                  <a:pt x="696640" y="32165"/>
                </a:lnTo>
                <a:lnTo>
                  <a:pt x="744461" y="47773"/>
                </a:lnTo>
                <a:lnTo>
                  <a:pt x="792213" y="66421"/>
                </a:lnTo>
                <a:lnTo>
                  <a:pt x="839716" y="88104"/>
                </a:lnTo>
                <a:lnTo>
                  <a:pt x="886790" y="112814"/>
                </a:lnTo>
                <a:lnTo>
                  <a:pt x="933255" y="140544"/>
                </a:lnTo>
                <a:lnTo>
                  <a:pt x="978931" y="171286"/>
                </a:lnTo>
                <a:lnTo>
                  <a:pt x="1023639" y="205034"/>
                </a:lnTo>
                <a:lnTo>
                  <a:pt x="1066460" y="241146"/>
                </a:lnTo>
                <a:lnTo>
                  <a:pt x="1106564" y="278868"/>
                </a:lnTo>
                <a:lnTo>
                  <a:pt x="1143907" y="318028"/>
                </a:lnTo>
                <a:lnTo>
                  <a:pt x="1178439" y="358451"/>
                </a:lnTo>
                <a:lnTo>
                  <a:pt x="1210116" y="399964"/>
                </a:lnTo>
                <a:lnTo>
                  <a:pt x="1238888" y="442392"/>
                </a:lnTo>
                <a:lnTo>
                  <a:pt x="1264711" y="485563"/>
                </a:lnTo>
                <a:lnTo>
                  <a:pt x="1287536" y="529301"/>
                </a:lnTo>
                <a:lnTo>
                  <a:pt x="1307318" y="573434"/>
                </a:lnTo>
                <a:lnTo>
                  <a:pt x="1324008" y="617788"/>
                </a:lnTo>
                <a:lnTo>
                  <a:pt x="1337561" y="662188"/>
                </a:lnTo>
                <a:lnTo>
                  <a:pt x="1347928" y="706461"/>
                </a:lnTo>
                <a:lnTo>
                  <a:pt x="1355065" y="750433"/>
                </a:lnTo>
                <a:lnTo>
                  <a:pt x="1358922" y="793930"/>
                </a:lnTo>
                <a:lnTo>
                  <a:pt x="1359455" y="836778"/>
                </a:lnTo>
                <a:lnTo>
                  <a:pt x="1356615" y="878805"/>
                </a:lnTo>
                <a:lnTo>
                  <a:pt x="1350356" y="919835"/>
                </a:lnTo>
                <a:lnTo>
                  <a:pt x="1340631" y="959695"/>
                </a:lnTo>
                <a:lnTo>
                  <a:pt x="1327393" y="998211"/>
                </a:lnTo>
                <a:lnTo>
                  <a:pt x="1310595" y="1035210"/>
                </a:lnTo>
                <a:lnTo>
                  <a:pt x="1290191" y="1070517"/>
                </a:lnTo>
                <a:lnTo>
                  <a:pt x="1266133" y="1103959"/>
                </a:lnTo>
                <a:lnTo>
                  <a:pt x="1238858" y="1134833"/>
                </a:lnTo>
                <a:lnTo>
                  <a:pt x="1208954" y="1162558"/>
                </a:lnTo>
                <a:lnTo>
                  <a:pt x="1176601" y="1187142"/>
                </a:lnTo>
                <a:lnTo>
                  <a:pt x="1141979" y="1208591"/>
                </a:lnTo>
                <a:lnTo>
                  <a:pt x="1105267" y="1226912"/>
                </a:lnTo>
                <a:lnTo>
                  <a:pt x="1066646" y="1242113"/>
                </a:lnTo>
                <a:lnTo>
                  <a:pt x="1026296" y="1254201"/>
                </a:lnTo>
                <a:lnTo>
                  <a:pt x="984396" y="1263182"/>
                </a:lnTo>
                <a:lnTo>
                  <a:pt x="941126" y="1269066"/>
                </a:lnTo>
                <a:lnTo>
                  <a:pt x="896666" y="1271857"/>
                </a:lnTo>
                <a:lnTo>
                  <a:pt x="851196" y="1271564"/>
                </a:lnTo>
                <a:lnTo>
                  <a:pt x="804896" y="1268194"/>
                </a:lnTo>
                <a:lnTo>
                  <a:pt x="757946" y="1261753"/>
                </a:lnTo>
                <a:lnTo>
                  <a:pt x="710526" y="1252250"/>
                </a:lnTo>
                <a:lnTo>
                  <a:pt x="662815" y="1239691"/>
                </a:lnTo>
                <a:lnTo>
                  <a:pt x="614993" y="1224084"/>
                </a:lnTo>
                <a:lnTo>
                  <a:pt x="567241" y="1205435"/>
                </a:lnTo>
                <a:lnTo>
                  <a:pt x="519738" y="1183752"/>
                </a:lnTo>
                <a:lnTo>
                  <a:pt x="472664" y="1159042"/>
                </a:lnTo>
                <a:lnTo>
                  <a:pt x="426199" y="1131313"/>
                </a:lnTo>
                <a:lnTo>
                  <a:pt x="380523" y="1100570"/>
                </a:lnTo>
                <a:lnTo>
                  <a:pt x="335816" y="1066822"/>
                </a:lnTo>
                <a:lnTo>
                  <a:pt x="292995" y="1030711"/>
                </a:lnTo>
                <a:lnTo>
                  <a:pt x="252890" y="992988"/>
                </a:lnTo>
                <a:lnTo>
                  <a:pt x="215548" y="953829"/>
                </a:lnTo>
                <a:lnTo>
                  <a:pt x="181015" y="913405"/>
                </a:lnTo>
                <a:lnTo>
                  <a:pt x="149339" y="871893"/>
                </a:lnTo>
                <a:lnTo>
                  <a:pt x="120566" y="829464"/>
                </a:lnTo>
                <a:lnTo>
                  <a:pt x="94743" y="786294"/>
                </a:lnTo>
                <a:lnTo>
                  <a:pt x="71918" y="742555"/>
                </a:lnTo>
                <a:lnTo>
                  <a:pt x="52137" y="698422"/>
                </a:lnTo>
                <a:lnTo>
                  <a:pt x="35446" y="654069"/>
                </a:lnTo>
                <a:lnTo>
                  <a:pt x="21894" y="609669"/>
                </a:lnTo>
                <a:lnTo>
                  <a:pt x="11526" y="565396"/>
                </a:lnTo>
                <a:lnTo>
                  <a:pt x="4390" y="521424"/>
                </a:lnTo>
                <a:lnTo>
                  <a:pt x="532" y="477927"/>
                </a:lnTo>
                <a:lnTo>
                  <a:pt x="0" y="435078"/>
                </a:lnTo>
                <a:lnTo>
                  <a:pt x="2839" y="393052"/>
                </a:lnTo>
                <a:lnTo>
                  <a:pt x="9098" y="352022"/>
                </a:lnTo>
                <a:lnTo>
                  <a:pt x="18823" y="312162"/>
                </a:lnTo>
                <a:lnTo>
                  <a:pt x="32061" y="273645"/>
                </a:lnTo>
                <a:lnTo>
                  <a:pt x="48859" y="236647"/>
                </a:lnTo>
                <a:lnTo>
                  <a:pt x="69264" y="201340"/>
                </a:lnTo>
                <a:lnTo>
                  <a:pt x="93322" y="167898"/>
                </a:lnTo>
                <a:close/>
              </a:path>
              <a:path w="1359535" h="1271905">
                <a:moveTo>
                  <a:pt x="195297" y="249288"/>
                </a:moveTo>
                <a:lnTo>
                  <a:pt x="173382" y="280806"/>
                </a:lnTo>
                <a:lnTo>
                  <a:pt x="155913" y="314641"/>
                </a:lnTo>
                <a:lnTo>
                  <a:pt x="142813" y="350539"/>
                </a:lnTo>
                <a:lnTo>
                  <a:pt x="134002" y="388247"/>
                </a:lnTo>
                <a:lnTo>
                  <a:pt x="129403" y="427514"/>
                </a:lnTo>
                <a:lnTo>
                  <a:pt x="128937" y="468087"/>
                </a:lnTo>
                <a:lnTo>
                  <a:pt x="132525" y="509713"/>
                </a:lnTo>
                <a:lnTo>
                  <a:pt x="140090" y="552139"/>
                </a:lnTo>
                <a:lnTo>
                  <a:pt x="151553" y="595113"/>
                </a:lnTo>
                <a:lnTo>
                  <a:pt x="166835" y="638382"/>
                </a:lnTo>
                <a:lnTo>
                  <a:pt x="185859" y="681693"/>
                </a:lnTo>
                <a:lnTo>
                  <a:pt x="208547" y="724795"/>
                </a:lnTo>
                <a:lnTo>
                  <a:pt x="234818" y="767434"/>
                </a:lnTo>
                <a:lnTo>
                  <a:pt x="264596" y="809358"/>
                </a:lnTo>
                <a:lnTo>
                  <a:pt x="297803" y="850313"/>
                </a:lnTo>
                <a:lnTo>
                  <a:pt x="334358" y="890048"/>
                </a:lnTo>
                <a:lnTo>
                  <a:pt x="374186" y="928311"/>
                </a:lnTo>
                <a:lnTo>
                  <a:pt x="417206" y="964847"/>
                </a:lnTo>
                <a:lnTo>
                  <a:pt x="462372" y="998695"/>
                </a:lnTo>
                <a:lnTo>
                  <a:pt x="508512" y="1029047"/>
                </a:lnTo>
                <a:lnTo>
                  <a:pt x="555364" y="1055882"/>
                </a:lnTo>
                <a:lnTo>
                  <a:pt x="602663" y="1079180"/>
                </a:lnTo>
                <a:lnTo>
                  <a:pt x="650146" y="1098921"/>
                </a:lnTo>
                <a:lnTo>
                  <a:pt x="697549" y="1115085"/>
                </a:lnTo>
                <a:lnTo>
                  <a:pt x="744608" y="1127650"/>
                </a:lnTo>
                <a:lnTo>
                  <a:pt x="791060" y="1136597"/>
                </a:lnTo>
                <a:lnTo>
                  <a:pt x="836640" y="1141905"/>
                </a:lnTo>
                <a:lnTo>
                  <a:pt x="881086" y="1143554"/>
                </a:lnTo>
                <a:lnTo>
                  <a:pt x="924133" y="1141523"/>
                </a:lnTo>
                <a:lnTo>
                  <a:pt x="965519" y="1135792"/>
                </a:lnTo>
                <a:lnTo>
                  <a:pt x="1004978" y="1126341"/>
                </a:lnTo>
                <a:lnTo>
                  <a:pt x="1042248" y="1113150"/>
                </a:lnTo>
                <a:lnTo>
                  <a:pt x="1077064" y="1096197"/>
                </a:lnTo>
                <a:lnTo>
                  <a:pt x="1109164" y="1075463"/>
                </a:lnTo>
                <a:lnTo>
                  <a:pt x="1164157" y="1022569"/>
                </a:lnTo>
                <a:lnTo>
                  <a:pt x="1186072" y="991050"/>
                </a:lnTo>
                <a:lnTo>
                  <a:pt x="1216641" y="921318"/>
                </a:lnTo>
                <a:lnTo>
                  <a:pt x="1225452" y="883609"/>
                </a:lnTo>
                <a:lnTo>
                  <a:pt x="1230052" y="844342"/>
                </a:lnTo>
                <a:lnTo>
                  <a:pt x="1230518" y="803769"/>
                </a:lnTo>
                <a:lnTo>
                  <a:pt x="1226929" y="762144"/>
                </a:lnTo>
                <a:lnTo>
                  <a:pt x="1219365" y="719718"/>
                </a:lnTo>
                <a:lnTo>
                  <a:pt x="1207902" y="676744"/>
                </a:lnTo>
                <a:lnTo>
                  <a:pt x="1192619" y="633475"/>
                </a:lnTo>
                <a:lnTo>
                  <a:pt x="1173595" y="590163"/>
                </a:lnTo>
                <a:lnTo>
                  <a:pt x="1150908" y="547061"/>
                </a:lnTo>
                <a:lnTo>
                  <a:pt x="1124636" y="504422"/>
                </a:lnTo>
                <a:lnTo>
                  <a:pt x="1094858" y="462499"/>
                </a:lnTo>
                <a:lnTo>
                  <a:pt x="1061652" y="421543"/>
                </a:lnTo>
                <a:lnTo>
                  <a:pt x="1025096" y="381808"/>
                </a:lnTo>
                <a:lnTo>
                  <a:pt x="985269" y="343546"/>
                </a:lnTo>
                <a:lnTo>
                  <a:pt x="942249" y="307010"/>
                </a:lnTo>
                <a:lnTo>
                  <a:pt x="897083" y="273162"/>
                </a:lnTo>
                <a:lnTo>
                  <a:pt x="850942" y="242810"/>
                </a:lnTo>
                <a:lnTo>
                  <a:pt x="804090" y="215974"/>
                </a:lnTo>
                <a:lnTo>
                  <a:pt x="756791" y="192676"/>
                </a:lnTo>
                <a:lnTo>
                  <a:pt x="709309" y="172935"/>
                </a:lnTo>
                <a:lnTo>
                  <a:pt x="661906" y="156772"/>
                </a:lnTo>
                <a:lnTo>
                  <a:pt x="614847" y="144206"/>
                </a:lnTo>
                <a:lnTo>
                  <a:pt x="568395" y="135260"/>
                </a:lnTo>
                <a:lnTo>
                  <a:pt x="522814" y="129951"/>
                </a:lnTo>
                <a:lnTo>
                  <a:pt x="478368" y="128303"/>
                </a:lnTo>
                <a:lnTo>
                  <a:pt x="435321" y="130333"/>
                </a:lnTo>
                <a:lnTo>
                  <a:pt x="393936" y="136064"/>
                </a:lnTo>
                <a:lnTo>
                  <a:pt x="354476" y="145515"/>
                </a:lnTo>
                <a:lnTo>
                  <a:pt x="317207" y="158707"/>
                </a:lnTo>
                <a:lnTo>
                  <a:pt x="282390" y="175659"/>
                </a:lnTo>
                <a:lnTo>
                  <a:pt x="250291" y="196394"/>
                </a:lnTo>
                <a:lnTo>
                  <a:pt x="221172" y="220930"/>
                </a:lnTo>
                <a:lnTo>
                  <a:pt x="195297" y="249288"/>
                </a:lnTo>
                <a:close/>
              </a:path>
            </a:pathLst>
          </a:custGeom>
          <a:ln w="9524">
            <a:solidFill>
              <a:srgbClr val="C5B390"/>
            </a:solidFill>
          </a:ln>
        </p:spPr>
        <p:txBody>
          <a:bodyPr wrap="square" lIns="0" tIns="0" rIns="0" bIns="0" rtlCol="0"/>
          <a:lstStyle/>
          <a:p>
            <a:endParaRPr/>
          </a:p>
        </p:txBody>
      </p:sp>
      <p:sp>
        <p:nvSpPr>
          <p:cNvPr id="24" name="bg object 24"/>
          <p:cNvSpPr/>
          <p:nvPr/>
        </p:nvSpPr>
        <p:spPr>
          <a:xfrm>
            <a:off x="1350145" y="0"/>
            <a:ext cx="10829290" cy="6858000"/>
          </a:xfrm>
          <a:custGeom>
            <a:avLst/>
            <a:gdLst/>
            <a:ahLst/>
            <a:cxnLst/>
            <a:rect l="l" t="t" r="r" b="b"/>
            <a:pathLst>
              <a:path w="10829290" h="6858000">
                <a:moveTo>
                  <a:pt x="10829153" y="6857999"/>
                </a:moveTo>
                <a:lnTo>
                  <a:pt x="0" y="6857999"/>
                </a:lnTo>
                <a:lnTo>
                  <a:pt x="0" y="0"/>
                </a:lnTo>
                <a:lnTo>
                  <a:pt x="10829153" y="0"/>
                </a:lnTo>
                <a:lnTo>
                  <a:pt x="10829153" y="6857999"/>
                </a:lnTo>
                <a:close/>
              </a:path>
            </a:pathLst>
          </a:custGeom>
          <a:solidFill>
            <a:srgbClr val="FFFFFF"/>
          </a:solidFill>
        </p:spPr>
        <p:txBody>
          <a:bodyPr wrap="square" lIns="0" tIns="0" rIns="0" bIns="0" rtlCol="0"/>
          <a:lstStyle/>
          <a:p>
            <a:endParaRPr/>
          </a:p>
        </p:txBody>
      </p:sp>
      <p:pic>
        <p:nvPicPr>
          <p:cNvPr id="25" name="bg object 25"/>
          <p:cNvPicPr/>
          <p:nvPr/>
        </p:nvPicPr>
        <p:blipFill>
          <a:blip r:embed="rId11" cstate="print"/>
          <a:stretch>
            <a:fillRect/>
          </a:stretch>
        </p:blipFill>
        <p:spPr>
          <a:xfrm>
            <a:off x="1276409" y="0"/>
            <a:ext cx="174611" cy="6857999"/>
          </a:xfrm>
          <a:prstGeom prst="rect">
            <a:avLst/>
          </a:prstGeom>
        </p:spPr>
      </p:pic>
      <p:sp>
        <p:nvSpPr>
          <p:cNvPr id="2" name="Holder 2"/>
          <p:cNvSpPr>
            <a:spLocks noGrp="1"/>
          </p:cNvSpPr>
          <p:nvPr>
            <p:ph type="title"/>
          </p:nvPr>
        </p:nvSpPr>
        <p:spPr>
          <a:xfrm>
            <a:off x="5005287" y="2265696"/>
            <a:ext cx="4049395" cy="1122679"/>
          </a:xfrm>
          <a:prstGeom prst="rect">
            <a:avLst/>
          </a:prstGeom>
        </p:spPr>
        <p:txBody>
          <a:bodyPr wrap="square" lIns="0" tIns="0" rIns="0" bIns="0">
            <a:spAutoFit/>
          </a:bodyPr>
          <a:lstStyle>
            <a:lvl1pPr>
              <a:defRPr sz="7200" b="1" i="0">
                <a:solidFill>
                  <a:schemeClr val="tx1"/>
                </a:solidFill>
                <a:latin typeface="Georgia"/>
                <a:cs typeface="Georgia"/>
              </a:defRPr>
            </a:lvl1pPr>
          </a:lstStyle>
          <a:p>
            <a:endParaRPr/>
          </a:p>
        </p:txBody>
      </p:sp>
      <p:sp>
        <p:nvSpPr>
          <p:cNvPr id="3" name="Holder 3"/>
          <p:cNvSpPr>
            <a:spLocks noGrp="1"/>
          </p:cNvSpPr>
          <p:nvPr>
            <p:ph type="body" idx="1"/>
          </p:nvPr>
        </p:nvSpPr>
        <p:spPr>
          <a:xfrm>
            <a:off x="1983606" y="1474621"/>
            <a:ext cx="9308465" cy="36474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0962" y="6377940"/>
            <a:ext cx="3897376"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965" y="6377940"/>
            <a:ext cx="2801239"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8769096" y="6377940"/>
            <a:ext cx="2801239"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document/10439090/" TargetMode="External"/><Relationship Id="rId3" Type="http://schemas.openxmlformats.org/officeDocument/2006/relationships/image" Target="../media/image5.png"/><Relationship Id="rId7" Type="http://schemas.openxmlformats.org/officeDocument/2006/relationships/hyperlink" Target="https://ieeexplore.ieee.org/document/1046799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academia.edu/14459851/Safety_and_security" TargetMode="External"/><Relationship Id="rId5" Type="http://schemas.openxmlformats.org/officeDocument/2006/relationships/hyperlink" Target="https://www.researchgate.net/publication/45158767_Trust_perceptions_of_online_travel_information_by_different_content_creators_Some_social_and_legal_implications" TargetMode="External"/><Relationship Id="rId4" Type="http://schemas.openxmlformats.org/officeDocument/2006/relationships/hyperlink" Target="https://www.researchgate.net/publication/285682764_Social_networks_and_travel_Some_hypothes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8217" y="332656"/>
            <a:ext cx="6593840" cy="1417320"/>
          </a:xfrm>
          <a:prstGeom prst="rect">
            <a:avLst/>
          </a:prstGeom>
          <a:solidFill>
            <a:srgbClr val="FFFFFF"/>
          </a:solidFill>
          <a:ln w="12699">
            <a:solidFill>
              <a:srgbClr val="000000"/>
            </a:solidFill>
          </a:ln>
        </p:spPr>
        <p:txBody>
          <a:bodyPr vert="horz" wrap="square" lIns="0" tIns="0" rIns="0" bIns="0" rtlCol="0">
            <a:spAutoFit/>
          </a:bodyPr>
          <a:lstStyle/>
          <a:p>
            <a:pPr algn="ctr">
              <a:lnSpc>
                <a:spcPts val="2320"/>
              </a:lnSpc>
            </a:pPr>
            <a:r>
              <a:rPr sz="2000" b="1" spc="-5" dirty="0">
                <a:latin typeface="Times New Roman"/>
                <a:cs typeface="Times New Roman"/>
              </a:rPr>
              <a:t>ZEA</a:t>
            </a:r>
            <a:r>
              <a:rPr sz="2000" b="1" dirty="0">
                <a:latin typeface="Times New Roman"/>
                <a:cs typeface="Times New Roman"/>
              </a:rPr>
              <a:t>L</a:t>
            </a:r>
            <a:r>
              <a:rPr sz="2000" b="1" spc="-114" dirty="0">
                <a:latin typeface="Times New Roman"/>
                <a:cs typeface="Times New Roman"/>
              </a:rPr>
              <a:t> </a:t>
            </a:r>
            <a:r>
              <a:rPr sz="2000" b="1" spc="-5" dirty="0">
                <a:latin typeface="Times New Roman"/>
                <a:cs typeface="Times New Roman"/>
              </a:rPr>
              <a:t>EDUC</a:t>
            </a:r>
            <a:r>
              <a:rPr sz="2000" b="1" spc="-150" dirty="0">
                <a:latin typeface="Times New Roman"/>
                <a:cs typeface="Times New Roman"/>
              </a:rPr>
              <a:t>A</a:t>
            </a:r>
            <a:r>
              <a:rPr sz="2000" b="1" spc="-5" dirty="0">
                <a:latin typeface="Times New Roman"/>
                <a:cs typeface="Times New Roman"/>
              </a:rPr>
              <a:t>TIO</a:t>
            </a:r>
            <a:r>
              <a:rPr sz="2000" b="1" dirty="0">
                <a:latin typeface="Times New Roman"/>
                <a:cs typeface="Times New Roman"/>
              </a:rPr>
              <a:t>N</a:t>
            </a:r>
            <a:r>
              <a:rPr sz="2000" b="1" spc="-5" dirty="0">
                <a:latin typeface="Times New Roman"/>
                <a:cs typeface="Times New Roman"/>
              </a:rPr>
              <a:t> SOCIETY’S</a:t>
            </a:r>
            <a:endParaRPr sz="2000">
              <a:latin typeface="Times New Roman"/>
              <a:cs typeface="Times New Roman"/>
            </a:endParaRPr>
          </a:p>
          <a:p>
            <a:pPr marL="109220" marR="107314" algn="ctr">
              <a:lnSpc>
                <a:spcPct val="114999"/>
              </a:lnSpc>
            </a:pPr>
            <a:r>
              <a:rPr sz="2000" b="1" spc="-5" dirty="0">
                <a:latin typeface="Times New Roman"/>
                <a:cs typeface="Times New Roman"/>
              </a:rPr>
              <a:t>ZEA</a:t>
            </a:r>
            <a:r>
              <a:rPr sz="2000" b="1" dirty="0">
                <a:latin typeface="Times New Roman"/>
                <a:cs typeface="Times New Roman"/>
              </a:rPr>
              <a:t>L</a:t>
            </a:r>
            <a:r>
              <a:rPr sz="2000" b="1" spc="-114" dirty="0">
                <a:latin typeface="Times New Roman"/>
                <a:cs typeface="Times New Roman"/>
              </a:rPr>
              <a:t> </a:t>
            </a:r>
            <a:r>
              <a:rPr sz="2000" b="1" spc="-5" dirty="0">
                <a:latin typeface="Times New Roman"/>
                <a:cs typeface="Times New Roman"/>
              </a:rPr>
              <a:t>COLLEG</a:t>
            </a:r>
            <a:r>
              <a:rPr sz="2000" b="1" dirty="0">
                <a:latin typeface="Times New Roman"/>
                <a:cs typeface="Times New Roman"/>
              </a:rPr>
              <a:t>E</a:t>
            </a:r>
            <a:r>
              <a:rPr sz="2000" b="1" spc="-5" dirty="0">
                <a:latin typeface="Times New Roman"/>
                <a:cs typeface="Times New Roman"/>
              </a:rPr>
              <a:t> O</a:t>
            </a:r>
            <a:r>
              <a:rPr sz="2000" b="1" dirty="0">
                <a:latin typeface="Times New Roman"/>
                <a:cs typeface="Times New Roman"/>
              </a:rPr>
              <a:t>F</a:t>
            </a:r>
            <a:r>
              <a:rPr sz="2000" b="1" spc="-80" dirty="0">
                <a:latin typeface="Times New Roman"/>
                <a:cs typeface="Times New Roman"/>
              </a:rPr>
              <a:t> </a:t>
            </a:r>
            <a:r>
              <a:rPr sz="2000" b="1" spc="-5" dirty="0">
                <a:latin typeface="Times New Roman"/>
                <a:cs typeface="Times New Roman"/>
              </a:rPr>
              <a:t>ENGINEERIN</a:t>
            </a:r>
            <a:r>
              <a:rPr sz="2000" b="1" dirty="0">
                <a:latin typeface="Times New Roman"/>
                <a:cs typeface="Times New Roman"/>
              </a:rPr>
              <a:t>G</a:t>
            </a:r>
            <a:r>
              <a:rPr sz="2000" b="1" spc="-114" dirty="0">
                <a:latin typeface="Times New Roman"/>
                <a:cs typeface="Times New Roman"/>
              </a:rPr>
              <a:t> </a:t>
            </a:r>
            <a:r>
              <a:rPr sz="2000" b="1" spc="-5" dirty="0">
                <a:latin typeface="Times New Roman"/>
                <a:cs typeface="Times New Roman"/>
              </a:rPr>
              <a:t>AN</a:t>
            </a:r>
            <a:r>
              <a:rPr sz="2000" b="1" dirty="0">
                <a:latin typeface="Times New Roman"/>
                <a:cs typeface="Times New Roman"/>
              </a:rPr>
              <a:t>D</a:t>
            </a:r>
            <a:r>
              <a:rPr sz="2000" b="1" spc="-5" dirty="0">
                <a:latin typeface="Times New Roman"/>
                <a:cs typeface="Times New Roman"/>
              </a:rPr>
              <a:t> RESEARCH  NARHE</a:t>
            </a:r>
            <a:r>
              <a:rPr sz="2000" b="1" spc="-10" dirty="0">
                <a:latin typeface="Times New Roman"/>
                <a:cs typeface="Times New Roman"/>
              </a:rPr>
              <a:t> </a:t>
            </a:r>
            <a:r>
              <a:rPr sz="2000" b="1" spc="-5" dirty="0">
                <a:latin typeface="Times New Roman"/>
                <a:cs typeface="Times New Roman"/>
              </a:rPr>
              <a:t>│PUNE </a:t>
            </a:r>
            <a:r>
              <a:rPr sz="2000" b="1" dirty="0">
                <a:latin typeface="Times New Roman"/>
                <a:cs typeface="Times New Roman"/>
              </a:rPr>
              <a:t>-41</a:t>
            </a:r>
            <a:r>
              <a:rPr sz="2000" b="1" spc="-5" dirty="0">
                <a:latin typeface="Times New Roman"/>
                <a:cs typeface="Times New Roman"/>
              </a:rPr>
              <a:t> </a:t>
            </a:r>
            <a:r>
              <a:rPr sz="2000" b="1" dirty="0">
                <a:latin typeface="Times New Roman"/>
                <a:cs typeface="Times New Roman"/>
              </a:rPr>
              <a:t>│</a:t>
            </a:r>
            <a:r>
              <a:rPr sz="2000" b="1" spc="-5" dirty="0">
                <a:latin typeface="Times New Roman"/>
                <a:cs typeface="Times New Roman"/>
              </a:rPr>
              <a:t> INDIA</a:t>
            </a:r>
            <a:endParaRPr sz="2000">
              <a:latin typeface="Times New Roman"/>
              <a:cs typeface="Times New Roman"/>
            </a:endParaRPr>
          </a:p>
          <a:p>
            <a:pPr marL="163195">
              <a:lnSpc>
                <a:spcPct val="100000"/>
              </a:lnSpc>
              <a:spcBef>
                <a:spcPts val="345"/>
              </a:spcBef>
            </a:pPr>
            <a:r>
              <a:rPr sz="2400" b="1" spc="-5" dirty="0">
                <a:latin typeface="Times New Roman"/>
                <a:cs typeface="Times New Roman"/>
              </a:rPr>
              <a:t>COMPUTER</a:t>
            </a:r>
            <a:r>
              <a:rPr sz="2400" b="1" spc="-20" dirty="0">
                <a:latin typeface="Times New Roman"/>
                <a:cs typeface="Times New Roman"/>
              </a:rPr>
              <a:t> </a:t>
            </a:r>
            <a:r>
              <a:rPr sz="2400" b="1" spc="-5" dirty="0">
                <a:latin typeface="Times New Roman"/>
                <a:cs typeface="Times New Roman"/>
              </a:rPr>
              <a:t>ENGINEERING</a:t>
            </a:r>
            <a:r>
              <a:rPr sz="2400" b="1" spc="-20" dirty="0">
                <a:latin typeface="Times New Roman"/>
                <a:cs typeface="Times New Roman"/>
              </a:rPr>
              <a:t> </a:t>
            </a:r>
            <a:r>
              <a:rPr sz="2400" b="1" spc="-35" dirty="0">
                <a:latin typeface="Times New Roman"/>
                <a:cs typeface="Times New Roman"/>
              </a:rPr>
              <a:t>DEPARTMENT</a:t>
            </a:r>
            <a:endParaRPr sz="2400">
              <a:latin typeface="Times New Roman"/>
              <a:cs typeface="Times New Roman"/>
            </a:endParaRPr>
          </a:p>
        </p:txBody>
      </p:sp>
      <p:grpSp>
        <p:nvGrpSpPr>
          <p:cNvPr id="3" name="object 3"/>
          <p:cNvGrpSpPr/>
          <p:nvPr/>
        </p:nvGrpSpPr>
        <p:grpSpPr>
          <a:xfrm>
            <a:off x="1629916" y="300048"/>
            <a:ext cx="9649460" cy="1512570"/>
            <a:chOff x="1629916" y="300048"/>
            <a:chExt cx="9649460" cy="1512570"/>
          </a:xfrm>
        </p:grpSpPr>
        <p:pic>
          <p:nvPicPr>
            <p:cNvPr id="4" name="object 4"/>
            <p:cNvPicPr/>
            <p:nvPr/>
          </p:nvPicPr>
          <p:blipFill>
            <a:blip r:embed="rId2" cstate="print"/>
            <a:stretch>
              <a:fillRect/>
            </a:stretch>
          </p:blipFill>
          <p:spPr>
            <a:xfrm>
              <a:off x="1629916" y="300048"/>
              <a:ext cx="1512166" cy="1512167"/>
            </a:xfrm>
            <a:prstGeom prst="rect">
              <a:avLst/>
            </a:prstGeom>
          </p:spPr>
        </p:pic>
        <p:pic>
          <p:nvPicPr>
            <p:cNvPr id="5" name="object 5"/>
            <p:cNvPicPr/>
            <p:nvPr/>
          </p:nvPicPr>
          <p:blipFill>
            <a:blip r:embed="rId3" cstate="print"/>
            <a:stretch>
              <a:fillRect/>
            </a:stretch>
          </p:blipFill>
          <p:spPr>
            <a:xfrm>
              <a:off x="10126860" y="338912"/>
              <a:ext cx="1152127" cy="1368151"/>
            </a:xfrm>
            <a:prstGeom prst="rect">
              <a:avLst/>
            </a:prstGeom>
          </p:spPr>
        </p:pic>
      </p:grpSp>
      <p:sp>
        <p:nvSpPr>
          <p:cNvPr id="6" name="object 6"/>
          <p:cNvSpPr txBox="1"/>
          <p:nvPr/>
        </p:nvSpPr>
        <p:spPr>
          <a:xfrm>
            <a:off x="2345888" y="1674325"/>
            <a:ext cx="6407785" cy="1456055"/>
          </a:xfrm>
          <a:prstGeom prst="rect">
            <a:avLst/>
          </a:prstGeom>
        </p:spPr>
        <p:txBody>
          <a:bodyPr vert="horz" wrap="square" lIns="0" tIns="113665" rIns="0" bIns="0" rtlCol="0">
            <a:spAutoFit/>
          </a:bodyPr>
          <a:lstStyle/>
          <a:p>
            <a:pPr marL="12700">
              <a:lnSpc>
                <a:spcPct val="100000"/>
              </a:lnSpc>
              <a:spcBef>
                <a:spcPts val="895"/>
              </a:spcBef>
              <a:tabLst>
                <a:tab pos="5004435" algn="l"/>
              </a:tabLst>
            </a:pPr>
            <a:r>
              <a:rPr sz="2000" b="1" spc="-5" dirty="0">
                <a:latin typeface="Times New Roman"/>
                <a:cs typeface="Times New Roman"/>
              </a:rPr>
              <a:t>Academic</a:t>
            </a:r>
            <a:r>
              <a:rPr sz="2000" b="1" spc="-75" dirty="0">
                <a:latin typeface="Times New Roman"/>
                <a:cs typeface="Times New Roman"/>
              </a:rPr>
              <a:t> </a:t>
            </a:r>
            <a:r>
              <a:rPr sz="2000" b="1" spc="-50" dirty="0">
                <a:latin typeface="Times New Roman"/>
                <a:cs typeface="Times New Roman"/>
              </a:rPr>
              <a:t>Year</a:t>
            </a:r>
            <a:r>
              <a:rPr sz="2000" b="1" spc="-50">
                <a:latin typeface="Times New Roman"/>
                <a:cs typeface="Times New Roman"/>
              </a:rPr>
              <a:t>:</a:t>
            </a:r>
            <a:r>
              <a:rPr sz="2000" b="1">
                <a:latin typeface="Times New Roman"/>
                <a:cs typeface="Times New Roman"/>
              </a:rPr>
              <a:t> 202</a:t>
            </a:r>
            <a:r>
              <a:rPr lang="en-US" sz="2000" b="1">
                <a:latin typeface="Times New Roman"/>
                <a:cs typeface="Times New Roman"/>
              </a:rPr>
              <a:t>3</a:t>
            </a:r>
            <a:r>
              <a:rPr sz="2000" b="1">
                <a:latin typeface="Times New Roman"/>
                <a:cs typeface="Times New Roman"/>
              </a:rPr>
              <a:t>-202</a:t>
            </a:r>
            <a:r>
              <a:rPr lang="en-US" sz="2000" b="1">
                <a:latin typeface="Times New Roman"/>
                <a:cs typeface="Times New Roman"/>
              </a:rPr>
              <a:t>4</a:t>
            </a:r>
            <a:r>
              <a:rPr sz="2000" b="1" dirty="0">
                <a:latin typeface="Times New Roman"/>
                <a:cs typeface="Times New Roman"/>
              </a:rPr>
              <a:t>	</a:t>
            </a:r>
            <a:r>
              <a:rPr sz="2000" b="1" spc="-5" dirty="0">
                <a:latin typeface="Times New Roman"/>
                <a:cs typeface="Times New Roman"/>
              </a:rPr>
              <a:t>Semester:</a:t>
            </a:r>
            <a:r>
              <a:rPr sz="2000" b="1" spc="-45" dirty="0">
                <a:latin typeface="Times New Roman"/>
                <a:cs typeface="Times New Roman"/>
              </a:rPr>
              <a:t> </a:t>
            </a:r>
            <a:r>
              <a:rPr sz="2000" b="1" dirty="0">
                <a:latin typeface="Times New Roman"/>
                <a:cs typeface="Times New Roman"/>
              </a:rPr>
              <a:t>2</a:t>
            </a:r>
            <a:endParaRPr sz="2000" dirty="0">
              <a:latin typeface="Times New Roman"/>
              <a:cs typeface="Times New Roman"/>
            </a:endParaRPr>
          </a:p>
          <a:p>
            <a:pPr marL="2015489" algn="ctr">
              <a:lnSpc>
                <a:spcPts val="2275"/>
              </a:lnSpc>
              <a:spcBef>
                <a:spcPts val="750"/>
              </a:spcBef>
            </a:pPr>
            <a:r>
              <a:rPr sz="1900" dirty="0">
                <a:latin typeface="Times New Roman"/>
                <a:cs typeface="Times New Roman"/>
              </a:rPr>
              <a:t>A</a:t>
            </a:r>
            <a:r>
              <a:rPr sz="1900" spc="-105" dirty="0">
                <a:latin typeface="Times New Roman"/>
                <a:cs typeface="Times New Roman"/>
              </a:rPr>
              <a:t> </a:t>
            </a:r>
            <a:r>
              <a:rPr sz="1900" spc="-5" dirty="0">
                <a:latin typeface="Times New Roman"/>
                <a:cs typeface="Times New Roman"/>
              </a:rPr>
              <a:t>Semina</a:t>
            </a:r>
            <a:r>
              <a:rPr sz="1900" dirty="0">
                <a:latin typeface="Times New Roman"/>
                <a:cs typeface="Times New Roman"/>
              </a:rPr>
              <a:t>r</a:t>
            </a:r>
            <a:r>
              <a:rPr sz="1900" spc="-5" dirty="0">
                <a:latin typeface="Times New Roman"/>
                <a:cs typeface="Times New Roman"/>
              </a:rPr>
              <a:t> Presentatio</a:t>
            </a:r>
            <a:r>
              <a:rPr sz="1900" dirty="0">
                <a:latin typeface="Times New Roman"/>
                <a:cs typeface="Times New Roman"/>
              </a:rPr>
              <a:t>n</a:t>
            </a:r>
            <a:r>
              <a:rPr sz="1900" spc="-5" dirty="0">
                <a:latin typeface="Times New Roman"/>
                <a:cs typeface="Times New Roman"/>
              </a:rPr>
              <a:t> O</a:t>
            </a:r>
            <a:r>
              <a:rPr lang="en-IN" sz="1900" spc="-5" dirty="0">
                <a:latin typeface="Times New Roman"/>
                <a:cs typeface="Times New Roman"/>
              </a:rPr>
              <a:t>n</a:t>
            </a:r>
            <a:endParaRPr lang="en-US" sz="1900" dirty="0">
              <a:latin typeface="Times New Roman"/>
              <a:cs typeface="Times New Roman"/>
            </a:endParaRPr>
          </a:p>
          <a:p>
            <a:pPr marL="2016760" algn="ctr">
              <a:lnSpc>
                <a:spcPts val="2635"/>
              </a:lnSpc>
            </a:pPr>
            <a:r>
              <a:rPr lang="en-US" sz="2000" spc="-30" dirty="0">
                <a:latin typeface="Times New Roman"/>
                <a:cs typeface="Times New Roman"/>
              </a:rPr>
              <a:t>“ </a:t>
            </a:r>
            <a:r>
              <a:rPr lang="en-US" sz="2200" b="1" spc="-5" dirty="0">
                <a:latin typeface="Times New Roman"/>
                <a:cs typeface="Times New Roman"/>
              </a:rPr>
              <a:t>TRAVEL MATE </a:t>
            </a:r>
            <a:r>
              <a:rPr lang="en-US" sz="2200" spc="-5" dirty="0">
                <a:latin typeface="Times New Roman"/>
                <a:cs typeface="Times New Roman"/>
              </a:rPr>
              <a:t>”</a:t>
            </a:r>
            <a:r>
              <a:rPr lang="en-US" sz="2200" b="1" spc="-5" dirty="0">
                <a:latin typeface="Times New Roman"/>
                <a:cs typeface="Times New Roman"/>
              </a:rPr>
              <a:t> </a:t>
            </a:r>
            <a:endParaRPr lang="en-US" sz="2000" dirty="0">
              <a:latin typeface="Times New Roman"/>
              <a:cs typeface="Times New Roman"/>
            </a:endParaRPr>
          </a:p>
          <a:p>
            <a:pPr marL="2014855" algn="ctr">
              <a:lnSpc>
                <a:spcPct val="100000"/>
              </a:lnSpc>
              <a:spcBef>
                <a:spcPts val="10"/>
              </a:spcBef>
            </a:pPr>
            <a:r>
              <a:rPr sz="2000" spc="-5" dirty="0">
                <a:latin typeface="Times New Roman"/>
                <a:cs typeface="Times New Roman"/>
              </a:rPr>
              <a:t>Project</a:t>
            </a:r>
            <a:r>
              <a:rPr sz="2000" spc="-25" dirty="0">
                <a:latin typeface="Times New Roman"/>
                <a:cs typeface="Times New Roman"/>
              </a:rPr>
              <a:t> </a:t>
            </a:r>
            <a:r>
              <a:rPr sz="2000" spc="-5" dirty="0">
                <a:latin typeface="Times New Roman"/>
                <a:cs typeface="Times New Roman"/>
              </a:rPr>
              <a:t>Presented</a:t>
            </a:r>
            <a:r>
              <a:rPr sz="2000" spc="-25" dirty="0">
                <a:latin typeface="Times New Roman"/>
                <a:cs typeface="Times New Roman"/>
              </a:rPr>
              <a:t> </a:t>
            </a:r>
            <a:r>
              <a:rPr sz="2000" spc="-5" dirty="0">
                <a:latin typeface="Times New Roman"/>
                <a:cs typeface="Times New Roman"/>
              </a:rPr>
              <a:t>By</a:t>
            </a:r>
            <a:r>
              <a:rPr sz="2000" spc="-25" dirty="0">
                <a:latin typeface="Times New Roman"/>
                <a:cs typeface="Times New Roman"/>
              </a:rPr>
              <a:t> </a:t>
            </a:r>
            <a:r>
              <a:rPr sz="2000" dirty="0">
                <a:latin typeface="Times New Roman"/>
                <a:cs typeface="Times New Roman"/>
              </a:rPr>
              <a:t>:</a:t>
            </a:r>
            <a:r>
              <a:rPr lang="en-US" sz="2000" dirty="0">
                <a:latin typeface="Times New Roman"/>
                <a:cs typeface="Times New Roman"/>
              </a:rPr>
              <a:t> Group 36</a:t>
            </a:r>
            <a:endParaRPr sz="2000" dirty="0">
              <a:latin typeface="Times New Roman"/>
              <a:cs typeface="Times New Roman"/>
            </a:endParaRPr>
          </a:p>
        </p:txBody>
      </p:sp>
      <p:sp>
        <p:nvSpPr>
          <p:cNvPr id="7" name="object 7"/>
          <p:cNvSpPr txBox="1"/>
          <p:nvPr/>
        </p:nvSpPr>
        <p:spPr>
          <a:xfrm>
            <a:off x="1554579" y="5848136"/>
            <a:ext cx="3353435" cy="6350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Guided</a:t>
            </a:r>
            <a:r>
              <a:rPr sz="2000" spc="-50" dirty="0">
                <a:latin typeface="Times New Roman"/>
                <a:cs typeface="Times New Roman"/>
              </a:rPr>
              <a:t> </a:t>
            </a:r>
            <a:r>
              <a:rPr sz="2000" spc="-5" dirty="0">
                <a:latin typeface="Times New Roman"/>
                <a:cs typeface="Times New Roman"/>
              </a:rPr>
              <a:t>By:</a:t>
            </a:r>
            <a:endParaRPr sz="2000" dirty="0">
              <a:latin typeface="Times New Roman"/>
              <a:cs typeface="Times New Roman"/>
            </a:endParaRPr>
          </a:p>
          <a:p>
            <a:pPr marL="12700">
              <a:lnSpc>
                <a:spcPct val="100000"/>
              </a:lnSpc>
            </a:pPr>
            <a:r>
              <a:rPr sz="2000" spc="-5" dirty="0">
                <a:latin typeface="Times New Roman"/>
                <a:cs typeface="Times New Roman"/>
              </a:rPr>
              <a:t>Prof.</a:t>
            </a:r>
            <a:r>
              <a:rPr sz="2000" spc="-25" dirty="0">
                <a:latin typeface="Times New Roman"/>
                <a:cs typeface="Times New Roman"/>
              </a:rPr>
              <a:t> </a:t>
            </a:r>
            <a:r>
              <a:rPr lang="en-US" sz="2000" spc="-5" dirty="0">
                <a:latin typeface="Times New Roman"/>
                <a:cs typeface="Times New Roman"/>
              </a:rPr>
              <a:t>Komal</a:t>
            </a:r>
            <a:r>
              <a:rPr sz="2000" spc="-25" dirty="0">
                <a:latin typeface="Times New Roman"/>
                <a:cs typeface="Times New Roman"/>
              </a:rPr>
              <a:t> </a:t>
            </a:r>
            <a:r>
              <a:rPr lang="en-US" sz="2000" spc="-5" dirty="0">
                <a:latin typeface="Times New Roman"/>
                <a:cs typeface="Times New Roman"/>
              </a:rPr>
              <a:t>M</a:t>
            </a:r>
            <a:r>
              <a:rPr sz="2000" spc="-5" dirty="0">
                <a:latin typeface="Times New Roman"/>
                <a:cs typeface="Times New Roman"/>
              </a:rPr>
              <a:t>.</a:t>
            </a:r>
            <a:r>
              <a:rPr sz="2000" spc="-20" dirty="0">
                <a:latin typeface="Times New Roman"/>
                <a:cs typeface="Times New Roman"/>
              </a:rPr>
              <a:t> </a:t>
            </a:r>
            <a:r>
              <a:rPr lang="en-US" sz="2000" spc="-5" dirty="0">
                <a:latin typeface="Times New Roman"/>
                <a:cs typeface="Times New Roman"/>
              </a:rPr>
              <a:t>Bhosale</a:t>
            </a:r>
            <a:r>
              <a:rPr sz="2000" spc="-25" dirty="0">
                <a:latin typeface="Times New Roman"/>
                <a:cs typeface="Times New Roman"/>
              </a:rPr>
              <a:t> </a:t>
            </a:r>
            <a:r>
              <a:rPr sz="2000" spc="-5" dirty="0">
                <a:latin typeface="Times New Roman"/>
                <a:cs typeface="Times New Roman"/>
              </a:rPr>
              <a:t>Mam</a:t>
            </a:r>
            <a:endParaRPr sz="2000" dirty="0">
              <a:latin typeface="Times New Roman"/>
              <a:cs typeface="Times New Roman"/>
            </a:endParaRPr>
          </a:p>
        </p:txBody>
      </p:sp>
      <p:sp>
        <p:nvSpPr>
          <p:cNvPr id="8" name="object 8"/>
          <p:cNvSpPr txBox="1"/>
          <p:nvPr/>
        </p:nvSpPr>
        <p:spPr>
          <a:xfrm>
            <a:off x="1554579" y="6526782"/>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9" name="object 9"/>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a:t>
            </a:r>
            <a:endParaRPr sz="1200">
              <a:latin typeface="Tahoma"/>
              <a:cs typeface="Tahoma"/>
            </a:endParaRPr>
          </a:p>
        </p:txBody>
      </p:sp>
      <p:graphicFrame>
        <p:nvGraphicFramePr>
          <p:cNvPr id="10" name="object 10"/>
          <p:cNvGraphicFramePr>
            <a:graphicFrameLocks noGrp="1"/>
          </p:cNvGraphicFramePr>
          <p:nvPr>
            <p:extLst>
              <p:ext uri="{D42A27DB-BD31-4B8C-83A1-F6EECF244321}">
                <p14:modId xmlns:p14="http://schemas.microsoft.com/office/powerpoint/2010/main" val="3721482504"/>
              </p:ext>
            </p:extLst>
          </p:nvPr>
        </p:nvGraphicFramePr>
        <p:xfrm>
          <a:off x="3707451" y="3378093"/>
          <a:ext cx="5688330" cy="2285745"/>
        </p:xfrm>
        <a:graphic>
          <a:graphicData uri="http://schemas.openxmlformats.org/drawingml/2006/table">
            <a:tbl>
              <a:tblPr firstRow="1" bandRow="1">
                <a:tableStyleId>{2D5ABB26-0587-4C30-8999-92F81FD0307C}</a:tableStyleId>
              </a:tblPr>
              <a:tblGrid>
                <a:gridCol w="284416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tblGrid>
              <a:tr h="457149">
                <a:tc>
                  <a:txBody>
                    <a:bodyPr/>
                    <a:lstStyle/>
                    <a:p>
                      <a:pPr marL="85090">
                        <a:lnSpc>
                          <a:spcPct val="100000"/>
                        </a:lnSpc>
                        <a:spcBef>
                          <a:spcPts val="600"/>
                        </a:spcBef>
                      </a:pPr>
                      <a:r>
                        <a:rPr sz="1800" spc="-5" dirty="0">
                          <a:latin typeface="Calibri"/>
                          <a:cs typeface="Calibri"/>
                        </a:rPr>
                        <a:t>1)</a:t>
                      </a:r>
                      <a:r>
                        <a:rPr sz="1800" spc="-25" dirty="0">
                          <a:latin typeface="Calibri"/>
                          <a:cs typeface="Calibri"/>
                        </a:rPr>
                        <a:t> </a:t>
                      </a:r>
                      <a:r>
                        <a:rPr lang="en-US" sz="1800" spc="-10" dirty="0" err="1">
                          <a:latin typeface="Calibri"/>
                          <a:cs typeface="Calibri"/>
                        </a:rPr>
                        <a:t>Arhaan</a:t>
                      </a:r>
                      <a:r>
                        <a:rPr lang="en-US" sz="1800" spc="-10" dirty="0">
                          <a:latin typeface="Calibri"/>
                          <a:cs typeface="Calibri"/>
                        </a:rPr>
                        <a:t> Shaikh</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40665">
                        <a:lnSpc>
                          <a:spcPct val="100000"/>
                        </a:lnSpc>
                        <a:spcBef>
                          <a:spcPts val="600"/>
                        </a:spcBef>
                      </a:pPr>
                      <a:r>
                        <a:rPr sz="1800" spc="-5" dirty="0">
                          <a:latin typeface="Calibri"/>
                          <a:cs typeface="Calibri"/>
                        </a:rPr>
                        <a:t>S21</a:t>
                      </a:r>
                      <a:r>
                        <a:rPr lang="en-US" sz="1800" spc="-5" dirty="0">
                          <a:latin typeface="Calibri"/>
                          <a:cs typeface="Calibri"/>
                        </a:rPr>
                        <a:t>3</a:t>
                      </a:r>
                      <a:r>
                        <a:rPr sz="1800" spc="-5" dirty="0">
                          <a:latin typeface="Calibri"/>
                          <a:cs typeface="Calibri"/>
                        </a:rPr>
                        <a:t>0</a:t>
                      </a:r>
                      <a:r>
                        <a:rPr lang="en-US" sz="1800" spc="-5" dirty="0">
                          <a:latin typeface="Calibri"/>
                          <a:cs typeface="Calibri"/>
                        </a:rPr>
                        <a:t>27</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457149">
                <a:tc>
                  <a:txBody>
                    <a:bodyPr/>
                    <a:lstStyle/>
                    <a:p>
                      <a:pPr marL="85090">
                        <a:lnSpc>
                          <a:spcPct val="100000"/>
                        </a:lnSpc>
                        <a:spcBef>
                          <a:spcPts val="600"/>
                        </a:spcBef>
                      </a:pPr>
                      <a:r>
                        <a:rPr sz="1800" dirty="0">
                          <a:latin typeface="Times New Roman"/>
                          <a:cs typeface="Times New Roman"/>
                        </a:rPr>
                        <a:t>2)</a:t>
                      </a:r>
                      <a:r>
                        <a:rPr sz="1800" spc="-60" dirty="0">
                          <a:latin typeface="Times New Roman"/>
                          <a:cs typeface="Times New Roman"/>
                        </a:rPr>
                        <a:t> </a:t>
                      </a:r>
                      <a:r>
                        <a:rPr lang="en-US" sz="1800" spc="-40" dirty="0">
                          <a:latin typeface="Times New Roman"/>
                          <a:cs typeface="Times New Roman"/>
                        </a:rPr>
                        <a:t>Imam</a:t>
                      </a:r>
                      <a:r>
                        <a:rPr sz="1800" spc="-30" dirty="0">
                          <a:latin typeface="Times New Roman"/>
                          <a:cs typeface="Times New Roman"/>
                        </a:rPr>
                        <a:t> </a:t>
                      </a:r>
                      <a:r>
                        <a:rPr lang="en-US" sz="1800" spc="-5" dirty="0">
                          <a:latin typeface="Times New Roman"/>
                          <a:cs typeface="Times New Roman"/>
                        </a:rPr>
                        <a:t>Shaikh</a:t>
                      </a:r>
                      <a:endParaRPr sz="1800" dirty="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40665">
                        <a:lnSpc>
                          <a:spcPct val="100000"/>
                        </a:lnSpc>
                        <a:spcBef>
                          <a:spcPts val="600"/>
                        </a:spcBef>
                      </a:pPr>
                      <a:r>
                        <a:rPr sz="1800" spc="-5" dirty="0">
                          <a:latin typeface="Calibri"/>
                          <a:cs typeface="Calibri"/>
                        </a:rPr>
                        <a:t>S21</a:t>
                      </a:r>
                      <a:r>
                        <a:rPr lang="en-US" sz="1800" spc="-5" dirty="0">
                          <a:latin typeface="Calibri"/>
                          <a:cs typeface="Calibri"/>
                        </a:rPr>
                        <a:t>3</a:t>
                      </a:r>
                      <a:r>
                        <a:rPr sz="1800" spc="-5" dirty="0">
                          <a:latin typeface="Calibri"/>
                          <a:cs typeface="Calibri"/>
                        </a:rPr>
                        <a:t>0</a:t>
                      </a:r>
                      <a:r>
                        <a:rPr lang="en-US" sz="1800" spc="-5" dirty="0">
                          <a:latin typeface="Calibri"/>
                          <a:cs typeface="Calibri"/>
                        </a:rPr>
                        <a:t>28</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457149">
                <a:tc>
                  <a:txBody>
                    <a:bodyPr/>
                    <a:lstStyle/>
                    <a:p>
                      <a:pPr marL="85090">
                        <a:lnSpc>
                          <a:spcPct val="100000"/>
                        </a:lnSpc>
                        <a:spcBef>
                          <a:spcPts val="600"/>
                        </a:spcBef>
                      </a:pPr>
                      <a:r>
                        <a:rPr sz="1800" dirty="0">
                          <a:latin typeface="Times New Roman"/>
                          <a:cs typeface="Times New Roman"/>
                        </a:rPr>
                        <a:t>3)</a:t>
                      </a:r>
                      <a:r>
                        <a:rPr sz="1800" spc="-65" dirty="0">
                          <a:latin typeface="Times New Roman"/>
                          <a:cs typeface="Times New Roman"/>
                        </a:rPr>
                        <a:t> </a:t>
                      </a:r>
                      <a:r>
                        <a:rPr lang="en-US" sz="1800" spc="-10" dirty="0">
                          <a:latin typeface="Calibri"/>
                          <a:cs typeface="Calibri"/>
                        </a:rPr>
                        <a:t>Sakshi</a:t>
                      </a:r>
                      <a:r>
                        <a:rPr sz="1800" spc="-25" dirty="0">
                          <a:latin typeface="Calibri"/>
                          <a:cs typeface="Calibri"/>
                        </a:rPr>
                        <a:t> </a:t>
                      </a:r>
                      <a:r>
                        <a:rPr lang="en-US" sz="1800" spc="-5" dirty="0" err="1">
                          <a:latin typeface="Calibri"/>
                          <a:cs typeface="Calibri"/>
                        </a:rPr>
                        <a:t>Shelar</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40665">
                        <a:lnSpc>
                          <a:spcPct val="100000"/>
                        </a:lnSpc>
                        <a:spcBef>
                          <a:spcPts val="600"/>
                        </a:spcBef>
                      </a:pPr>
                      <a:r>
                        <a:rPr sz="1800" spc="-5" dirty="0">
                          <a:latin typeface="Calibri"/>
                          <a:cs typeface="Calibri"/>
                        </a:rPr>
                        <a:t>S21</a:t>
                      </a:r>
                      <a:r>
                        <a:rPr lang="en-US" sz="1800" spc="-5" dirty="0">
                          <a:latin typeface="Calibri"/>
                          <a:cs typeface="Calibri"/>
                        </a:rPr>
                        <a:t>3</a:t>
                      </a:r>
                      <a:r>
                        <a:rPr sz="1800" spc="-5" dirty="0">
                          <a:latin typeface="Calibri"/>
                          <a:cs typeface="Calibri"/>
                        </a:rPr>
                        <a:t>0</a:t>
                      </a:r>
                      <a:r>
                        <a:rPr lang="en-US" sz="1800" spc="-5" dirty="0">
                          <a:latin typeface="Calibri"/>
                          <a:cs typeface="Calibri"/>
                        </a:rPr>
                        <a:t>29</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457149">
                <a:tc>
                  <a:txBody>
                    <a:bodyPr/>
                    <a:lstStyle/>
                    <a:p>
                      <a:pPr marL="85090">
                        <a:lnSpc>
                          <a:spcPct val="100000"/>
                        </a:lnSpc>
                        <a:spcBef>
                          <a:spcPts val="600"/>
                        </a:spcBef>
                      </a:pPr>
                      <a:r>
                        <a:rPr sz="1800" dirty="0">
                          <a:latin typeface="Times New Roman"/>
                          <a:cs typeface="Times New Roman"/>
                        </a:rPr>
                        <a:t>4)</a:t>
                      </a:r>
                      <a:r>
                        <a:rPr sz="1800" spc="-30" dirty="0">
                          <a:latin typeface="Times New Roman"/>
                          <a:cs typeface="Times New Roman"/>
                        </a:rPr>
                        <a:t> </a:t>
                      </a:r>
                      <a:r>
                        <a:rPr lang="en-US" sz="1800" spc="-5" dirty="0" err="1">
                          <a:latin typeface="Times New Roman"/>
                          <a:cs typeface="Times New Roman"/>
                        </a:rPr>
                        <a:t>Sairaj</a:t>
                      </a:r>
                      <a:r>
                        <a:rPr sz="1800" spc="-35" dirty="0">
                          <a:latin typeface="Times New Roman"/>
                          <a:cs typeface="Times New Roman"/>
                        </a:rPr>
                        <a:t> </a:t>
                      </a:r>
                      <a:r>
                        <a:rPr lang="en-US" sz="1800" spc="-5" dirty="0" err="1">
                          <a:latin typeface="Times New Roman"/>
                          <a:cs typeface="Times New Roman"/>
                        </a:rPr>
                        <a:t>Shilimkar</a:t>
                      </a:r>
                      <a:endParaRPr sz="1800" dirty="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40665">
                        <a:lnSpc>
                          <a:spcPct val="100000"/>
                        </a:lnSpc>
                        <a:spcBef>
                          <a:spcPts val="600"/>
                        </a:spcBef>
                      </a:pPr>
                      <a:r>
                        <a:rPr sz="1800" spc="-5" dirty="0">
                          <a:latin typeface="Calibri"/>
                          <a:cs typeface="Calibri"/>
                        </a:rPr>
                        <a:t>S21</a:t>
                      </a:r>
                      <a:r>
                        <a:rPr lang="en-US" sz="1800" spc="-5" dirty="0">
                          <a:latin typeface="Calibri"/>
                          <a:cs typeface="Calibri"/>
                        </a:rPr>
                        <a:t>3</a:t>
                      </a:r>
                      <a:r>
                        <a:rPr sz="1800" spc="-5" dirty="0">
                          <a:latin typeface="Calibri"/>
                          <a:cs typeface="Calibri"/>
                        </a:rPr>
                        <a:t>0</a:t>
                      </a:r>
                      <a:r>
                        <a:rPr lang="en-US" sz="1800" spc="-5" dirty="0">
                          <a:latin typeface="Calibri"/>
                          <a:cs typeface="Calibri"/>
                        </a:rPr>
                        <a:t>32</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457149">
                <a:tc>
                  <a:txBody>
                    <a:bodyPr/>
                    <a:lstStyle/>
                    <a:p>
                      <a:pPr marL="85090">
                        <a:lnSpc>
                          <a:spcPct val="100000"/>
                        </a:lnSpc>
                        <a:spcBef>
                          <a:spcPts val="600"/>
                        </a:spcBef>
                      </a:pPr>
                      <a:r>
                        <a:rPr sz="1800" dirty="0">
                          <a:latin typeface="Times New Roman"/>
                          <a:cs typeface="Times New Roman"/>
                        </a:rPr>
                        <a:t>5)</a:t>
                      </a:r>
                      <a:r>
                        <a:rPr sz="1800" spc="-25" dirty="0">
                          <a:latin typeface="Times New Roman"/>
                          <a:cs typeface="Times New Roman"/>
                        </a:rPr>
                        <a:t> </a:t>
                      </a:r>
                      <a:r>
                        <a:rPr lang="en-US" sz="1800" spc="-10" dirty="0">
                          <a:latin typeface="Calibri"/>
                          <a:cs typeface="Calibri"/>
                        </a:rPr>
                        <a:t>Om</a:t>
                      </a:r>
                      <a:r>
                        <a:rPr sz="1800" spc="-30" dirty="0">
                          <a:latin typeface="Calibri"/>
                          <a:cs typeface="Calibri"/>
                        </a:rPr>
                        <a:t> </a:t>
                      </a:r>
                      <a:r>
                        <a:rPr lang="en-US" sz="1800" spc="-10" dirty="0">
                          <a:latin typeface="Calibri"/>
                          <a:cs typeface="Calibri"/>
                        </a:rPr>
                        <a:t>Shinde</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40665">
                        <a:lnSpc>
                          <a:spcPct val="100000"/>
                        </a:lnSpc>
                        <a:spcBef>
                          <a:spcPts val="600"/>
                        </a:spcBef>
                      </a:pPr>
                      <a:r>
                        <a:rPr sz="1800" spc="-5" dirty="0">
                          <a:latin typeface="Calibri"/>
                          <a:cs typeface="Calibri"/>
                        </a:rPr>
                        <a:t>S21</a:t>
                      </a:r>
                      <a:r>
                        <a:rPr lang="en-US" sz="1800" spc="-5" dirty="0">
                          <a:latin typeface="Calibri"/>
                          <a:cs typeface="Calibri"/>
                        </a:rPr>
                        <a:t>3</a:t>
                      </a:r>
                      <a:r>
                        <a:rPr sz="1800" spc="-5" dirty="0">
                          <a:latin typeface="Calibri"/>
                          <a:cs typeface="Calibri"/>
                        </a:rPr>
                        <a:t>0</a:t>
                      </a:r>
                      <a:r>
                        <a:rPr lang="en-US" sz="1800" spc="-5" dirty="0">
                          <a:latin typeface="Calibri"/>
                          <a:cs typeface="Calibri"/>
                        </a:rPr>
                        <a:t>33</a:t>
                      </a:r>
                      <a:endParaRPr sz="1800" dirty="0">
                        <a:latin typeface="Calibri"/>
                        <a:cs typeface="Calibri"/>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6" y="0"/>
            <a:ext cx="9930130" cy="6858634"/>
          </a:xfrm>
          <a:custGeom>
            <a:avLst/>
            <a:gdLst/>
            <a:ahLst/>
            <a:cxnLst/>
            <a:rect l="l" t="t" r="r" b="b"/>
            <a:pathLst>
              <a:path w="9930130" h="6858634">
                <a:moveTo>
                  <a:pt x="97510" y="0"/>
                </a:moveTo>
                <a:lnTo>
                  <a:pt x="0" y="0"/>
                </a:lnTo>
                <a:lnTo>
                  <a:pt x="0" y="6858051"/>
                </a:lnTo>
                <a:lnTo>
                  <a:pt x="97510" y="6858051"/>
                </a:lnTo>
                <a:lnTo>
                  <a:pt x="97510" y="0"/>
                </a:lnTo>
                <a:close/>
              </a:path>
              <a:path w="9930130" h="6858634">
                <a:moveTo>
                  <a:pt x="9929990" y="358876"/>
                </a:moveTo>
                <a:lnTo>
                  <a:pt x="111302" y="358876"/>
                </a:lnTo>
                <a:lnTo>
                  <a:pt x="111302" y="1113231"/>
                </a:lnTo>
                <a:lnTo>
                  <a:pt x="9929990" y="1113231"/>
                </a:lnTo>
                <a:lnTo>
                  <a:pt x="9929990" y="358876"/>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1464265" y="358816"/>
            <a:ext cx="9819005" cy="754380"/>
          </a:xfrm>
          <a:prstGeom prst="rect">
            <a:avLst/>
          </a:prstGeom>
          <a:ln w="25399">
            <a:solidFill>
              <a:srgbClr val="0070C0"/>
            </a:solidFill>
          </a:ln>
        </p:spPr>
        <p:txBody>
          <a:bodyPr vert="horz" wrap="square" lIns="0" tIns="162560" rIns="0" bIns="0" rtlCol="0">
            <a:spAutoFit/>
          </a:bodyPr>
          <a:lstStyle/>
          <a:p>
            <a:pPr marL="113030">
              <a:lnSpc>
                <a:spcPct val="100000"/>
              </a:lnSpc>
              <a:spcBef>
                <a:spcPts val="1280"/>
              </a:spcBef>
            </a:pPr>
            <a:r>
              <a:rPr sz="2400" spc="10" dirty="0">
                <a:latin typeface="Times New Roman"/>
                <a:cs typeface="Times New Roman"/>
              </a:rPr>
              <a:t>A</a:t>
            </a:r>
            <a:r>
              <a:rPr sz="1650" spc="10" dirty="0">
                <a:latin typeface="Times New Roman"/>
                <a:cs typeface="Times New Roman"/>
              </a:rPr>
              <a:t>RCHITECTURE</a:t>
            </a:r>
            <a:r>
              <a:rPr sz="2400" spc="10" dirty="0">
                <a:latin typeface="Times New Roman"/>
                <a:cs typeface="Times New Roman"/>
              </a:rPr>
              <a:t>/</a:t>
            </a:r>
            <a:r>
              <a:rPr sz="2400" spc="-25" dirty="0">
                <a:latin typeface="Times New Roman"/>
                <a:cs typeface="Times New Roman"/>
              </a:rPr>
              <a:t> </a:t>
            </a:r>
            <a:r>
              <a:rPr sz="1650" spc="15" dirty="0">
                <a:latin typeface="Times New Roman"/>
                <a:cs typeface="Times New Roman"/>
              </a:rPr>
              <a:t>MODEL</a:t>
            </a:r>
            <a:endParaRPr sz="1650">
              <a:latin typeface="Times New Roman"/>
              <a:cs typeface="Times New Roman"/>
            </a:endParaRPr>
          </a:p>
        </p:txBody>
      </p:sp>
      <p:sp>
        <p:nvSpPr>
          <p:cNvPr id="4" name="object 4"/>
          <p:cNvSpPr txBox="1"/>
          <p:nvPr/>
        </p:nvSpPr>
        <p:spPr>
          <a:xfrm>
            <a:off x="1537291" y="6497194"/>
            <a:ext cx="23361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Computer</a:t>
            </a:r>
            <a:r>
              <a:rPr sz="1200" spc="-30"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5" name="object 5"/>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8</a:t>
            </a:r>
            <a:endParaRPr sz="1200">
              <a:latin typeface="Tahoma"/>
              <a:cs typeface="Tahoma"/>
            </a:endParaRPr>
          </a:p>
        </p:txBody>
      </p:sp>
      <p:sp>
        <p:nvSpPr>
          <p:cNvPr id="41" name="object 2">
            <a:extLst>
              <a:ext uri="{FF2B5EF4-FFF2-40B4-BE49-F238E27FC236}">
                <a16:creationId xmlns:a16="http://schemas.microsoft.com/office/drawing/2014/main" id="{4904AFDB-AEF0-D625-475F-B6058C83CAD4}"/>
              </a:ext>
            </a:extLst>
          </p:cNvPr>
          <p:cNvSpPr/>
          <p:nvPr/>
        </p:nvSpPr>
        <p:spPr>
          <a:xfrm>
            <a:off x="1466850" y="332993"/>
            <a:ext cx="10366375" cy="721360"/>
          </a:xfrm>
          <a:custGeom>
            <a:avLst/>
            <a:gdLst/>
            <a:ahLst/>
            <a:cxnLst/>
            <a:rect l="l" t="t" r="r" b="b"/>
            <a:pathLst>
              <a:path w="10366375" h="721360">
                <a:moveTo>
                  <a:pt x="10366248" y="0"/>
                </a:moveTo>
                <a:lnTo>
                  <a:pt x="0" y="0"/>
                </a:lnTo>
                <a:lnTo>
                  <a:pt x="0" y="720851"/>
                </a:lnTo>
                <a:lnTo>
                  <a:pt x="10366248" y="720851"/>
                </a:lnTo>
                <a:lnTo>
                  <a:pt x="10366248"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pPr algn="ctr"/>
            <a:endParaRPr sz="2200" b="1" dirty="0">
              <a:latin typeface="Times New Roman" pitchFamily="18" charset="0"/>
              <a:cs typeface="Times New Roman" pitchFamily="18" charset="0"/>
            </a:endParaRPr>
          </a:p>
        </p:txBody>
      </p:sp>
      <p:sp>
        <p:nvSpPr>
          <p:cNvPr id="43" name="Rectangle 42">
            <a:extLst>
              <a:ext uri="{FF2B5EF4-FFF2-40B4-BE49-F238E27FC236}">
                <a16:creationId xmlns:a16="http://schemas.microsoft.com/office/drawing/2014/main" id="{9D5B8981-C2D6-2A57-267E-A0B7F04E3A64}"/>
              </a:ext>
            </a:extLst>
          </p:cNvPr>
          <p:cNvSpPr/>
          <p:nvPr/>
        </p:nvSpPr>
        <p:spPr>
          <a:xfrm>
            <a:off x="1752600" y="1524000"/>
            <a:ext cx="3124200" cy="1676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4" name="TextBox 43">
            <a:extLst>
              <a:ext uri="{FF2B5EF4-FFF2-40B4-BE49-F238E27FC236}">
                <a16:creationId xmlns:a16="http://schemas.microsoft.com/office/drawing/2014/main" id="{7717366E-3978-1222-7135-8B293A0062A3}"/>
              </a:ext>
            </a:extLst>
          </p:cNvPr>
          <p:cNvSpPr txBox="1"/>
          <p:nvPr/>
        </p:nvSpPr>
        <p:spPr>
          <a:xfrm>
            <a:off x="2133600" y="1866900"/>
            <a:ext cx="2209800" cy="369332"/>
          </a:xfrm>
          <a:prstGeom prst="rect">
            <a:avLst/>
          </a:prstGeom>
          <a:noFill/>
        </p:spPr>
        <p:txBody>
          <a:bodyPr wrap="square" rtlCol="0">
            <a:spAutoFit/>
          </a:bodyPr>
          <a:lstStyle/>
          <a:p>
            <a:pPr algn="ctr"/>
            <a:r>
              <a:rPr lang="en-US" dirty="0"/>
              <a:t>Home Page</a:t>
            </a:r>
            <a:endParaRPr lang="en-IN" dirty="0"/>
          </a:p>
        </p:txBody>
      </p:sp>
      <p:sp>
        <p:nvSpPr>
          <p:cNvPr id="45" name="Rectangle 44">
            <a:extLst>
              <a:ext uri="{FF2B5EF4-FFF2-40B4-BE49-F238E27FC236}">
                <a16:creationId xmlns:a16="http://schemas.microsoft.com/office/drawing/2014/main" id="{23820F80-8007-2A6E-058B-E77B88C9EAF4}"/>
              </a:ext>
            </a:extLst>
          </p:cNvPr>
          <p:cNvSpPr/>
          <p:nvPr/>
        </p:nvSpPr>
        <p:spPr>
          <a:xfrm>
            <a:off x="2286000" y="2526268"/>
            <a:ext cx="2057400" cy="369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6" name="TextBox 45">
            <a:extLst>
              <a:ext uri="{FF2B5EF4-FFF2-40B4-BE49-F238E27FC236}">
                <a16:creationId xmlns:a16="http://schemas.microsoft.com/office/drawing/2014/main" id="{C8020ACE-F0D6-6A71-A7D4-E5F4F3C74FEC}"/>
              </a:ext>
            </a:extLst>
          </p:cNvPr>
          <p:cNvSpPr txBox="1"/>
          <p:nvPr/>
        </p:nvSpPr>
        <p:spPr>
          <a:xfrm>
            <a:off x="2324100" y="2564275"/>
            <a:ext cx="1981200" cy="307777"/>
          </a:xfrm>
          <a:prstGeom prst="rect">
            <a:avLst/>
          </a:prstGeom>
          <a:noFill/>
        </p:spPr>
        <p:txBody>
          <a:bodyPr wrap="square" rtlCol="0">
            <a:spAutoFit/>
          </a:bodyPr>
          <a:lstStyle/>
          <a:p>
            <a:pPr algn="ctr"/>
            <a:r>
              <a:rPr lang="en-US" sz="1400" dirty="0"/>
              <a:t>Sign in/ Sign Up</a:t>
            </a:r>
            <a:endParaRPr lang="en-IN" sz="1400" dirty="0"/>
          </a:p>
        </p:txBody>
      </p:sp>
      <p:cxnSp>
        <p:nvCxnSpPr>
          <p:cNvPr id="47" name="Straight Arrow Connector 46">
            <a:extLst>
              <a:ext uri="{FF2B5EF4-FFF2-40B4-BE49-F238E27FC236}">
                <a16:creationId xmlns:a16="http://schemas.microsoft.com/office/drawing/2014/main" id="{21E68031-7C0F-6D86-2AFD-9767A1F098F8}"/>
              </a:ext>
            </a:extLst>
          </p:cNvPr>
          <p:cNvCxnSpPr/>
          <p:nvPr/>
        </p:nvCxnSpPr>
        <p:spPr>
          <a:xfrm>
            <a:off x="5105400" y="23622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4E034466-38EC-1572-D701-4001DD891CE2}"/>
              </a:ext>
            </a:extLst>
          </p:cNvPr>
          <p:cNvSpPr/>
          <p:nvPr/>
        </p:nvSpPr>
        <p:spPr>
          <a:xfrm>
            <a:off x="6324600" y="1866900"/>
            <a:ext cx="2133600" cy="13334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DC824512-CF5E-321E-185D-FDFA9B86F1AA}"/>
              </a:ext>
            </a:extLst>
          </p:cNvPr>
          <p:cNvSpPr/>
          <p:nvPr/>
        </p:nvSpPr>
        <p:spPr>
          <a:xfrm>
            <a:off x="6705600" y="2209800"/>
            <a:ext cx="1524000" cy="66225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0" name="TextBox 49">
            <a:extLst>
              <a:ext uri="{FF2B5EF4-FFF2-40B4-BE49-F238E27FC236}">
                <a16:creationId xmlns:a16="http://schemas.microsoft.com/office/drawing/2014/main" id="{FF8B7479-A8A8-24AC-1BAB-3E2BEE463BD7}"/>
              </a:ext>
            </a:extLst>
          </p:cNvPr>
          <p:cNvSpPr txBox="1"/>
          <p:nvPr/>
        </p:nvSpPr>
        <p:spPr>
          <a:xfrm>
            <a:off x="6705600" y="2279316"/>
            <a:ext cx="1188720" cy="523220"/>
          </a:xfrm>
          <a:prstGeom prst="rect">
            <a:avLst/>
          </a:prstGeom>
          <a:noFill/>
        </p:spPr>
        <p:txBody>
          <a:bodyPr wrap="square" rtlCol="0">
            <a:spAutoFit/>
          </a:bodyPr>
          <a:lstStyle/>
          <a:p>
            <a:pPr algn="l"/>
            <a:r>
              <a:rPr lang="en-US" sz="1400" dirty="0"/>
              <a:t>Username:</a:t>
            </a:r>
          </a:p>
          <a:p>
            <a:pPr algn="l"/>
            <a:r>
              <a:rPr lang="en-US" sz="1400" dirty="0"/>
              <a:t>Password:</a:t>
            </a:r>
            <a:endParaRPr lang="en-IN" sz="1400" dirty="0"/>
          </a:p>
        </p:txBody>
      </p:sp>
      <p:sp>
        <p:nvSpPr>
          <p:cNvPr id="51" name="TextBox 50">
            <a:extLst>
              <a:ext uri="{FF2B5EF4-FFF2-40B4-BE49-F238E27FC236}">
                <a16:creationId xmlns:a16="http://schemas.microsoft.com/office/drawing/2014/main" id="{CF3AC3B5-D851-A979-B259-A7708C6672F9}"/>
              </a:ext>
            </a:extLst>
          </p:cNvPr>
          <p:cNvSpPr txBox="1"/>
          <p:nvPr/>
        </p:nvSpPr>
        <p:spPr>
          <a:xfrm>
            <a:off x="6705600" y="1371600"/>
            <a:ext cx="1341120" cy="369332"/>
          </a:xfrm>
          <a:prstGeom prst="rect">
            <a:avLst/>
          </a:prstGeom>
          <a:noFill/>
        </p:spPr>
        <p:txBody>
          <a:bodyPr wrap="square" rtlCol="0">
            <a:spAutoFit/>
          </a:bodyPr>
          <a:lstStyle/>
          <a:p>
            <a:pPr algn="ctr"/>
            <a:r>
              <a:rPr lang="en-US" b="1" dirty="0"/>
              <a:t>Sign in</a:t>
            </a:r>
            <a:endParaRPr lang="en-IN" b="1" dirty="0"/>
          </a:p>
        </p:txBody>
      </p:sp>
      <p:sp>
        <p:nvSpPr>
          <p:cNvPr id="52" name="Rectangle 51">
            <a:extLst>
              <a:ext uri="{FF2B5EF4-FFF2-40B4-BE49-F238E27FC236}">
                <a16:creationId xmlns:a16="http://schemas.microsoft.com/office/drawing/2014/main" id="{442576E3-7267-B0E7-200D-9CFE6A87F9A5}"/>
              </a:ext>
            </a:extLst>
          </p:cNvPr>
          <p:cNvSpPr/>
          <p:nvPr/>
        </p:nvSpPr>
        <p:spPr>
          <a:xfrm>
            <a:off x="8839200" y="1866900"/>
            <a:ext cx="2590800" cy="13334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EF6E7B93-54BE-1450-A610-68B7F071A547}"/>
              </a:ext>
            </a:extLst>
          </p:cNvPr>
          <p:cNvSpPr/>
          <p:nvPr/>
        </p:nvSpPr>
        <p:spPr>
          <a:xfrm>
            <a:off x="9296400" y="2057400"/>
            <a:ext cx="1600200" cy="95410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 name="TextBox 53">
            <a:extLst>
              <a:ext uri="{FF2B5EF4-FFF2-40B4-BE49-F238E27FC236}">
                <a16:creationId xmlns:a16="http://schemas.microsoft.com/office/drawing/2014/main" id="{79E89A96-982D-D7F2-9327-5F9A41A9EFC8}"/>
              </a:ext>
            </a:extLst>
          </p:cNvPr>
          <p:cNvSpPr txBox="1"/>
          <p:nvPr/>
        </p:nvSpPr>
        <p:spPr>
          <a:xfrm>
            <a:off x="9448800" y="2057400"/>
            <a:ext cx="1447800" cy="954107"/>
          </a:xfrm>
          <a:prstGeom prst="rect">
            <a:avLst/>
          </a:prstGeom>
          <a:noFill/>
        </p:spPr>
        <p:txBody>
          <a:bodyPr wrap="square" rtlCol="0">
            <a:spAutoFit/>
          </a:bodyPr>
          <a:lstStyle/>
          <a:p>
            <a:r>
              <a:rPr lang="en-US" sz="1400" dirty="0"/>
              <a:t>Name:</a:t>
            </a:r>
          </a:p>
          <a:p>
            <a:r>
              <a:rPr lang="en-US" sz="1400" dirty="0"/>
              <a:t>Aadhaar:</a:t>
            </a:r>
          </a:p>
          <a:p>
            <a:r>
              <a:rPr lang="en-US" sz="1400" dirty="0"/>
              <a:t>Email:</a:t>
            </a:r>
          </a:p>
          <a:p>
            <a:r>
              <a:rPr lang="en-US" sz="1400" dirty="0"/>
              <a:t>Password:</a:t>
            </a:r>
            <a:endParaRPr lang="en-IN" sz="1400" dirty="0"/>
          </a:p>
        </p:txBody>
      </p:sp>
      <p:sp>
        <p:nvSpPr>
          <p:cNvPr id="55" name="TextBox 54">
            <a:extLst>
              <a:ext uri="{FF2B5EF4-FFF2-40B4-BE49-F238E27FC236}">
                <a16:creationId xmlns:a16="http://schemas.microsoft.com/office/drawing/2014/main" id="{766C38CB-671D-5678-F4C3-2AE10F7DDB3A}"/>
              </a:ext>
            </a:extLst>
          </p:cNvPr>
          <p:cNvSpPr txBox="1"/>
          <p:nvPr/>
        </p:nvSpPr>
        <p:spPr>
          <a:xfrm>
            <a:off x="9448800" y="1371600"/>
            <a:ext cx="1447800" cy="369332"/>
          </a:xfrm>
          <a:prstGeom prst="rect">
            <a:avLst/>
          </a:prstGeom>
          <a:noFill/>
        </p:spPr>
        <p:txBody>
          <a:bodyPr wrap="square" rtlCol="0">
            <a:spAutoFit/>
          </a:bodyPr>
          <a:lstStyle/>
          <a:p>
            <a:pPr algn="ctr"/>
            <a:r>
              <a:rPr lang="en-US" b="1" dirty="0"/>
              <a:t>Sign Up</a:t>
            </a:r>
            <a:endParaRPr lang="en-IN" b="1" dirty="0"/>
          </a:p>
        </p:txBody>
      </p:sp>
      <p:sp>
        <p:nvSpPr>
          <p:cNvPr id="56" name="Rectangle 55">
            <a:extLst>
              <a:ext uri="{FF2B5EF4-FFF2-40B4-BE49-F238E27FC236}">
                <a16:creationId xmlns:a16="http://schemas.microsoft.com/office/drawing/2014/main" id="{959442A8-B50C-2244-9164-18BB2BE6019B}"/>
              </a:ext>
            </a:extLst>
          </p:cNvPr>
          <p:cNvSpPr/>
          <p:nvPr/>
        </p:nvSpPr>
        <p:spPr>
          <a:xfrm>
            <a:off x="1752600" y="4178680"/>
            <a:ext cx="3505200" cy="213716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FCCCAC44-7FD5-14E1-9EED-796DE1D1F000}"/>
              </a:ext>
            </a:extLst>
          </p:cNvPr>
          <p:cNvSpPr/>
          <p:nvPr/>
        </p:nvSpPr>
        <p:spPr>
          <a:xfrm>
            <a:off x="2759439" y="4761052"/>
            <a:ext cx="1385841" cy="5729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id="{3CAAEC5D-FD7B-A0FA-D615-A52ECC210AAA}"/>
              </a:ext>
            </a:extLst>
          </p:cNvPr>
          <p:cNvSpPr/>
          <p:nvPr/>
        </p:nvSpPr>
        <p:spPr>
          <a:xfrm>
            <a:off x="2743200" y="5515527"/>
            <a:ext cx="1402080" cy="580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TextBox 58">
            <a:extLst>
              <a:ext uri="{FF2B5EF4-FFF2-40B4-BE49-F238E27FC236}">
                <a16:creationId xmlns:a16="http://schemas.microsoft.com/office/drawing/2014/main" id="{9D36F104-05D2-189F-969B-4F9B79316962}"/>
              </a:ext>
            </a:extLst>
          </p:cNvPr>
          <p:cNvSpPr txBox="1"/>
          <p:nvPr/>
        </p:nvSpPr>
        <p:spPr>
          <a:xfrm>
            <a:off x="2895600" y="4873823"/>
            <a:ext cx="1066800" cy="307777"/>
          </a:xfrm>
          <a:prstGeom prst="rect">
            <a:avLst/>
          </a:prstGeom>
          <a:noFill/>
        </p:spPr>
        <p:txBody>
          <a:bodyPr wrap="square" rtlCol="0">
            <a:spAutoFit/>
          </a:bodyPr>
          <a:lstStyle/>
          <a:p>
            <a:pPr algn="ctr"/>
            <a:r>
              <a:rPr lang="en-US" sz="1400" dirty="0"/>
              <a:t>Profile 1</a:t>
            </a:r>
            <a:endParaRPr lang="en-IN" sz="1400" dirty="0"/>
          </a:p>
        </p:txBody>
      </p:sp>
      <p:sp>
        <p:nvSpPr>
          <p:cNvPr id="60" name="TextBox 59">
            <a:extLst>
              <a:ext uri="{FF2B5EF4-FFF2-40B4-BE49-F238E27FC236}">
                <a16:creationId xmlns:a16="http://schemas.microsoft.com/office/drawing/2014/main" id="{CEB08579-606C-7ACB-4C57-CB82B832921B}"/>
              </a:ext>
            </a:extLst>
          </p:cNvPr>
          <p:cNvSpPr txBox="1"/>
          <p:nvPr/>
        </p:nvSpPr>
        <p:spPr>
          <a:xfrm>
            <a:off x="2895600" y="5635823"/>
            <a:ext cx="1066800" cy="307777"/>
          </a:xfrm>
          <a:prstGeom prst="rect">
            <a:avLst/>
          </a:prstGeom>
          <a:noFill/>
        </p:spPr>
        <p:txBody>
          <a:bodyPr wrap="square" rtlCol="0">
            <a:spAutoFit/>
          </a:bodyPr>
          <a:lstStyle/>
          <a:p>
            <a:pPr algn="ctr"/>
            <a:r>
              <a:rPr lang="en-US" sz="1400" dirty="0"/>
              <a:t>Profile 2</a:t>
            </a:r>
            <a:endParaRPr lang="en-IN" sz="1400" dirty="0"/>
          </a:p>
        </p:txBody>
      </p:sp>
      <p:sp>
        <p:nvSpPr>
          <p:cNvPr id="61" name="TextBox 60">
            <a:extLst>
              <a:ext uri="{FF2B5EF4-FFF2-40B4-BE49-F238E27FC236}">
                <a16:creationId xmlns:a16="http://schemas.microsoft.com/office/drawing/2014/main" id="{A737220C-D417-556F-B7ED-4B7E296E538A}"/>
              </a:ext>
            </a:extLst>
          </p:cNvPr>
          <p:cNvSpPr txBox="1"/>
          <p:nvPr/>
        </p:nvSpPr>
        <p:spPr>
          <a:xfrm>
            <a:off x="2552700" y="3715042"/>
            <a:ext cx="2019300" cy="369332"/>
          </a:xfrm>
          <a:prstGeom prst="rect">
            <a:avLst/>
          </a:prstGeom>
          <a:noFill/>
        </p:spPr>
        <p:txBody>
          <a:bodyPr wrap="square" rtlCol="0">
            <a:spAutoFit/>
          </a:bodyPr>
          <a:lstStyle/>
          <a:p>
            <a:pPr algn="ctr"/>
            <a:r>
              <a:rPr lang="en-US" b="1" dirty="0"/>
              <a:t>Profiles Page</a:t>
            </a:r>
            <a:endParaRPr lang="en-IN" b="1" dirty="0"/>
          </a:p>
        </p:txBody>
      </p:sp>
      <p:sp>
        <p:nvSpPr>
          <p:cNvPr id="62" name="Rectangle 61">
            <a:extLst>
              <a:ext uri="{FF2B5EF4-FFF2-40B4-BE49-F238E27FC236}">
                <a16:creationId xmlns:a16="http://schemas.microsoft.com/office/drawing/2014/main" id="{CD607929-0213-1A85-53FB-27BE02EAEC46}"/>
              </a:ext>
            </a:extLst>
          </p:cNvPr>
          <p:cNvSpPr/>
          <p:nvPr/>
        </p:nvSpPr>
        <p:spPr>
          <a:xfrm>
            <a:off x="6324600" y="4114801"/>
            <a:ext cx="2133600" cy="21460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3" name="Oval 62">
            <a:extLst>
              <a:ext uri="{FF2B5EF4-FFF2-40B4-BE49-F238E27FC236}">
                <a16:creationId xmlns:a16="http://schemas.microsoft.com/office/drawing/2014/main" id="{8718871D-35C9-74B5-2C77-04A8262A50A1}"/>
              </a:ext>
            </a:extLst>
          </p:cNvPr>
          <p:cNvSpPr/>
          <p:nvPr/>
        </p:nvSpPr>
        <p:spPr>
          <a:xfrm>
            <a:off x="6477000" y="4306188"/>
            <a:ext cx="685800" cy="6468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Rectangle 63">
            <a:extLst>
              <a:ext uri="{FF2B5EF4-FFF2-40B4-BE49-F238E27FC236}">
                <a16:creationId xmlns:a16="http://schemas.microsoft.com/office/drawing/2014/main" id="{B8B76938-E7D2-33C9-EFF3-40359CB3E6E7}"/>
              </a:ext>
            </a:extLst>
          </p:cNvPr>
          <p:cNvSpPr/>
          <p:nvPr/>
        </p:nvSpPr>
        <p:spPr>
          <a:xfrm>
            <a:off x="6553200" y="5187187"/>
            <a:ext cx="457200" cy="3754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5" name="Rectangle 64">
            <a:extLst>
              <a:ext uri="{FF2B5EF4-FFF2-40B4-BE49-F238E27FC236}">
                <a16:creationId xmlns:a16="http://schemas.microsoft.com/office/drawing/2014/main" id="{BDF31191-3DA6-6995-DB40-496E30A27363}"/>
              </a:ext>
            </a:extLst>
          </p:cNvPr>
          <p:cNvSpPr/>
          <p:nvPr/>
        </p:nvSpPr>
        <p:spPr>
          <a:xfrm>
            <a:off x="7147560" y="5187187"/>
            <a:ext cx="457200" cy="3754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6" name="Rectangle 65">
            <a:extLst>
              <a:ext uri="{FF2B5EF4-FFF2-40B4-BE49-F238E27FC236}">
                <a16:creationId xmlns:a16="http://schemas.microsoft.com/office/drawing/2014/main" id="{17BFD9CA-147A-03BD-E9C6-131AB642C7BC}"/>
              </a:ext>
            </a:extLst>
          </p:cNvPr>
          <p:cNvSpPr/>
          <p:nvPr/>
        </p:nvSpPr>
        <p:spPr>
          <a:xfrm>
            <a:off x="7753662" y="5187187"/>
            <a:ext cx="457200" cy="3754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7" name="Rectangle 66">
            <a:extLst>
              <a:ext uri="{FF2B5EF4-FFF2-40B4-BE49-F238E27FC236}">
                <a16:creationId xmlns:a16="http://schemas.microsoft.com/office/drawing/2014/main" id="{E1C10803-CB5C-67DF-670C-AA138F13DA79}"/>
              </a:ext>
            </a:extLst>
          </p:cNvPr>
          <p:cNvSpPr/>
          <p:nvPr/>
        </p:nvSpPr>
        <p:spPr>
          <a:xfrm>
            <a:off x="6543956" y="5689820"/>
            <a:ext cx="457200" cy="3754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8" name="TextBox 67">
            <a:extLst>
              <a:ext uri="{FF2B5EF4-FFF2-40B4-BE49-F238E27FC236}">
                <a16:creationId xmlns:a16="http://schemas.microsoft.com/office/drawing/2014/main" id="{24C75620-8B9B-F2E7-970E-DD7112BADFFE}"/>
              </a:ext>
            </a:extLst>
          </p:cNvPr>
          <p:cNvSpPr txBox="1"/>
          <p:nvPr/>
        </p:nvSpPr>
        <p:spPr>
          <a:xfrm>
            <a:off x="7239000" y="4343400"/>
            <a:ext cx="1066800" cy="523220"/>
          </a:xfrm>
          <a:prstGeom prst="rect">
            <a:avLst/>
          </a:prstGeom>
          <a:noFill/>
        </p:spPr>
        <p:txBody>
          <a:bodyPr wrap="square" rtlCol="0">
            <a:spAutoFit/>
          </a:bodyPr>
          <a:lstStyle/>
          <a:p>
            <a:r>
              <a:rPr lang="en-US" sz="1400" dirty="0"/>
              <a:t>Username</a:t>
            </a:r>
          </a:p>
          <a:p>
            <a:r>
              <a:rPr lang="en-US" sz="1400" dirty="0"/>
              <a:t>Bio</a:t>
            </a:r>
            <a:endParaRPr lang="en-IN" sz="1400" dirty="0"/>
          </a:p>
        </p:txBody>
      </p:sp>
      <p:sp>
        <p:nvSpPr>
          <p:cNvPr id="69" name="TextBox 68">
            <a:extLst>
              <a:ext uri="{FF2B5EF4-FFF2-40B4-BE49-F238E27FC236}">
                <a16:creationId xmlns:a16="http://schemas.microsoft.com/office/drawing/2014/main" id="{93431F81-B92D-4B8C-1FF6-50C3EBA98C0C}"/>
              </a:ext>
            </a:extLst>
          </p:cNvPr>
          <p:cNvSpPr txBox="1"/>
          <p:nvPr/>
        </p:nvSpPr>
        <p:spPr>
          <a:xfrm>
            <a:off x="6324600" y="3733800"/>
            <a:ext cx="2133600" cy="369332"/>
          </a:xfrm>
          <a:prstGeom prst="rect">
            <a:avLst/>
          </a:prstGeom>
          <a:noFill/>
        </p:spPr>
        <p:txBody>
          <a:bodyPr wrap="square" rtlCol="0">
            <a:spAutoFit/>
          </a:bodyPr>
          <a:lstStyle/>
          <a:p>
            <a:pPr algn="ctr"/>
            <a:r>
              <a:rPr lang="en-US" b="1" dirty="0"/>
              <a:t>Individual Profile</a:t>
            </a:r>
            <a:endParaRPr lang="en-IN" b="1" dirty="0"/>
          </a:p>
        </p:txBody>
      </p:sp>
      <p:cxnSp>
        <p:nvCxnSpPr>
          <p:cNvPr id="70" name="Straight Connector 69">
            <a:extLst>
              <a:ext uri="{FF2B5EF4-FFF2-40B4-BE49-F238E27FC236}">
                <a16:creationId xmlns:a16="http://schemas.microsoft.com/office/drawing/2014/main" id="{5B870D5C-17C7-DFF0-2FE7-BF29F5D4AC3C}"/>
              </a:ext>
            </a:extLst>
          </p:cNvPr>
          <p:cNvCxnSpPr/>
          <p:nvPr/>
        </p:nvCxnSpPr>
        <p:spPr>
          <a:xfrm>
            <a:off x="1752600" y="4572000"/>
            <a:ext cx="3505200" cy="0"/>
          </a:xfrm>
          <a:prstGeom prst="line">
            <a:avLst/>
          </a:prstGeom>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7655B8-13F3-4AA9-989D-AA9A64847431}"/>
              </a:ext>
            </a:extLst>
          </p:cNvPr>
          <p:cNvSpPr txBox="1"/>
          <p:nvPr/>
        </p:nvSpPr>
        <p:spPr>
          <a:xfrm>
            <a:off x="1752600" y="4191000"/>
            <a:ext cx="3505200" cy="307777"/>
          </a:xfrm>
          <a:prstGeom prst="rect">
            <a:avLst/>
          </a:prstGeom>
          <a:noFill/>
        </p:spPr>
        <p:txBody>
          <a:bodyPr wrap="square" rtlCol="0">
            <a:spAutoFit/>
          </a:bodyPr>
          <a:lstStyle/>
          <a:p>
            <a:r>
              <a:rPr lang="en-US" sz="1400" dirty="0"/>
              <a:t> Make a  trip   Book a Trip  Find your Mate</a:t>
            </a:r>
            <a:endParaRPr lang="en-IN" sz="1400" dirty="0"/>
          </a:p>
        </p:txBody>
      </p:sp>
      <p:sp>
        <p:nvSpPr>
          <p:cNvPr id="72" name="Rectangle 71">
            <a:extLst>
              <a:ext uri="{FF2B5EF4-FFF2-40B4-BE49-F238E27FC236}">
                <a16:creationId xmlns:a16="http://schemas.microsoft.com/office/drawing/2014/main" id="{84A34E43-F075-EB58-B5E8-7B9016EEAEE5}"/>
              </a:ext>
            </a:extLst>
          </p:cNvPr>
          <p:cNvSpPr/>
          <p:nvPr/>
        </p:nvSpPr>
        <p:spPr>
          <a:xfrm>
            <a:off x="9296400" y="4103132"/>
            <a:ext cx="1905000" cy="19621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3" name="Rectangle 72">
            <a:extLst>
              <a:ext uri="{FF2B5EF4-FFF2-40B4-BE49-F238E27FC236}">
                <a16:creationId xmlns:a16="http://schemas.microsoft.com/office/drawing/2014/main" id="{B97F956E-C644-9AC1-315A-6987B9AE48B0}"/>
              </a:ext>
            </a:extLst>
          </p:cNvPr>
          <p:cNvSpPr/>
          <p:nvPr/>
        </p:nvSpPr>
        <p:spPr>
          <a:xfrm>
            <a:off x="9525000" y="4343400"/>
            <a:ext cx="1371600" cy="838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43EC532E-384A-64C0-C6E7-F186FE86A7C8}"/>
              </a:ext>
            </a:extLst>
          </p:cNvPr>
          <p:cNvSpPr/>
          <p:nvPr/>
        </p:nvSpPr>
        <p:spPr>
          <a:xfrm>
            <a:off x="9525000" y="5523248"/>
            <a:ext cx="1371600" cy="26795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5" name="TextBox 74">
            <a:extLst>
              <a:ext uri="{FF2B5EF4-FFF2-40B4-BE49-F238E27FC236}">
                <a16:creationId xmlns:a16="http://schemas.microsoft.com/office/drawing/2014/main" id="{6DF759A2-87B6-5CD8-9DD9-4EF1778E4125}"/>
              </a:ext>
            </a:extLst>
          </p:cNvPr>
          <p:cNvSpPr txBox="1"/>
          <p:nvPr/>
        </p:nvSpPr>
        <p:spPr>
          <a:xfrm>
            <a:off x="9525000" y="5486400"/>
            <a:ext cx="1371600" cy="307777"/>
          </a:xfrm>
          <a:prstGeom prst="rect">
            <a:avLst/>
          </a:prstGeom>
          <a:noFill/>
        </p:spPr>
        <p:txBody>
          <a:bodyPr wrap="square" rtlCol="0">
            <a:spAutoFit/>
          </a:bodyPr>
          <a:lstStyle/>
          <a:p>
            <a:r>
              <a:rPr lang="en-US" sz="1400" dirty="0"/>
              <a:t>Comment</a:t>
            </a:r>
            <a:endParaRPr lang="en-IN" sz="1400" dirty="0"/>
          </a:p>
        </p:txBody>
      </p:sp>
      <p:sp>
        <p:nvSpPr>
          <p:cNvPr id="76" name="TextBox 75">
            <a:extLst>
              <a:ext uri="{FF2B5EF4-FFF2-40B4-BE49-F238E27FC236}">
                <a16:creationId xmlns:a16="http://schemas.microsoft.com/office/drawing/2014/main" id="{86583B17-3133-54EE-62C6-3C09CC5DC5E7}"/>
              </a:ext>
            </a:extLst>
          </p:cNvPr>
          <p:cNvSpPr txBox="1"/>
          <p:nvPr/>
        </p:nvSpPr>
        <p:spPr>
          <a:xfrm>
            <a:off x="9296400" y="3733800"/>
            <a:ext cx="1905000" cy="369332"/>
          </a:xfrm>
          <a:prstGeom prst="rect">
            <a:avLst/>
          </a:prstGeom>
          <a:noFill/>
        </p:spPr>
        <p:txBody>
          <a:bodyPr wrap="square" rtlCol="0">
            <a:spAutoFit/>
          </a:bodyPr>
          <a:lstStyle/>
          <a:p>
            <a:pPr algn="ctr"/>
            <a:r>
              <a:rPr lang="en-US" b="1" dirty="0"/>
              <a:t>Posts</a:t>
            </a:r>
            <a:endParaRPr lang="en-IN" b="1" dirty="0"/>
          </a:p>
        </p:txBody>
      </p:sp>
      <p:sp>
        <p:nvSpPr>
          <p:cNvPr id="77" name="Heart 76">
            <a:extLst>
              <a:ext uri="{FF2B5EF4-FFF2-40B4-BE49-F238E27FC236}">
                <a16:creationId xmlns:a16="http://schemas.microsoft.com/office/drawing/2014/main" id="{E218CD11-0F11-F969-0CA9-E76241EAD9FD}"/>
              </a:ext>
            </a:extLst>
          </p:cNvPr>
          <p:cNvSpPr/>
          <p:nvPr/>
        </p:nvSpPr>
        <p:spPr>
          <a:xfrm>
            <a:off x="10668000" y="5257800"/>
            <a:ext cx="152400" cy="180190"/>
          </a:xfrm>
          <a:prstGeom prst="hear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8" name="TextBox 77">
            <a:extLst>
              <a:ext uri="{FF2B5EF4-FFF2-40B4-BE49-F238E27FC236}">
                <a16:creationId xmlns:a16="http://schemas.microsoft.com/office/drawing/2014/main" id="{91CFE35D-13BC-6CBE-7A9E-6E496C43061F}"/>
              </a:ext>
            </a:extLst>
          </p:cNvPr>
          <p:cNvSpPr txBox="1"/>
          <p:nvPr/>
        </p:nvSpPr>
        <p:spPr>
          <a:xfrm>
            <a:off x="9525000" y="5181600"/>
            <a:ext cx="762000" cy="307777"/>
          </a:xfrm>
          <a:prstGeom prst="rect">
            <a:avLst/>
          </a:prstGeom>
          <a:noFill/>
        </p:spPr>
        <p:txBody>
          <a:bodyPr wrap="square" rtlCol="0">
            <a:spAutoFit/>
          </a:bodyPr>
          <a:lstStyle/>
          <a:p>
            <a:r>
              <a:rPr lang="en-US" sz="1400" dirty="0"/>
              <a:t>Like</a:t>
            </a:r>
            <a:endParaRPr lang="en-IN" sz="1400" dirty="0"/>
          </a:p>
        </p:txBody>
      </p:sp>
      <p:sp>
        <p:nvSpPr>
          <p:cNvPr id="6" name="TextBox 5">
            <a:extLst>
              <a:ext uri="{FF2B5EF4-FFF2-40B4-BE49-F238E27FC236}">
                <a16:creationId xmlns:a16="http://schemas.microsoft.com/office/drawing/2014/main" id="{98A99564-67FD-4A40-B228-5699BDC76E4C}"/>
              </a:ext>
            </a:extLst>
          </p:cNvPr>
          <p:cNvSpPr txBox="1"/>
          <p:nvPr/>
        </p:nvSpPr>
        <p:spPr>
          <a:xfrm>
            <a:off x="1400584" y="489849"/>
            <a:ext cx="4209232" cy="430887"/>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ARCHITECTURE /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6" y="0"/>
            <a:ext cx="9638030" cy="6858634"/>
          </a:xfrm>
          <a:custGeom>
            <a:avLst/>
            <a:gdLst/>
            <a:ahLst/>
            <a:cxnLst/>
            <a:rect l="l" t="t" r="r" b="b"/>
            <a:pathLst>
              <a:path w="9638030" h="6858634">
                <a:moveTo>
                  <a:pt x="97510" y="0"/>
                </a:moveTo>
                <a:lnTo>
                  <a:pt x="0" y="0"/>
                </a:lnTo>
                <a:lnTo>
                  <a:pt x="0" y="6858051"/>
                </a:lnTo>
                <a:lnTo>
                  <a:pt x="97510" y="6858051"/>
                </a:lnTo>
                <a:lnTo>
                  <a:pt x="97510" y="0"/>
                </a:lnTo>
                <a:close/>
              </a:path>
              <a:path w="9638030" h="6858634">
                <a:moveTo>
                  <a:pt x="9637992" y="242100"/>
                </a:moveTo>
                <a:lnTo>
                  <a:pt x="632561" y="242100"/>
                </a:lnTo>
                <a:lnTo>
                  <a:pt x="632561" y="1117511"/>
                </a:lnTo>
                <a:lnTo>
                  <a:pt x="9637992" y="1117511"/>
                </a:lnTo>
                <a:lnTo>
                  <a:pt x="9637992" y="242100"/>
                </a:lnTo>
                <a:close/>
              </a:path>
            </a:pathLst>
          </a:custGeom>
          <a:solidFill>
            <a:srgbClr val="FFFFFF"/>
          </a:solidFill>
        </p:spPr>
        <p:txBody>
          <a:bodyPr wrap="square" lIns="0" tIns="0" rIns="0" bIns="0" rtlCol="0"/>
          <a:lstStyle/>
          <a:p>
            <a:endParaRPr dirty="0"/>
          </a:p>
        </p:txBody>
      </p:sp>
      <p:sp>
        <p:nvSpPr>
          <p:cNvPr id="4" name="object 4"/>
          <p:cNvSpPr txBox="1"/>
          <p:nvPr/>
        </p:nvSpPr>
        <p:spPr>
          <a:xfrm>
            <a:off x="1517650" y="6542023"/>
            <a:ext cx="2388235" cy="197490"/>
          </a:xfrm>
          <a:prstGeom prst="rect">
            <a:avLst/>
          </a:prstGeom>
        </p:spPr>
        <p:txBody>
          <a:bodyPr vert="horz" wrap="square" lIns="0" tIns="12700" rIns="0" bIns="0" rtlCol="0">
            <a:spAutoFit/>
          </a:bodyPr>
          <a:lstStyle/>
          <a:p>
            <a:pPr marL="12700">
              <a:lnSpc>
                <a:spcPct val="100000"/>
              </a:lnSpc>
              <a:spcBef>
                <a:spcPts val="100"/>
              </a:spcBef>
            </a:pPr>
            <a:r>
              <a:rPr sz="1200" spc="-35" dirty="0">
                <a:latin typeface="Times New Roman" panose="02020603050405020304" pitchFamily="18" charset="0"/>
                <a:cs typeface="Times New Roman" panose="02020603050405020304" pitchFamily="18" charset="0"/>
              </a:rPr>
              <a:t>Department</a:t>
            </a:r>
            <a:r>
              <a:rPr sz="1200" spc="-40" dirty="0">
                <a:latin typeface="Times New Roman" panose="02020603050405020304" pitchFamily="18" charset="0"/>
                <a:cs typeface="Times New Roman" panose="02020603050405020304" pitchFamily="18" charset="0"/>
              </a:rPr>
              <a:t> of </a:t>
            </a:r>
            <a:r>
              <a:rPr sz="1200" spc="-15" dirty="0">
                <a:latin typeface="Times New Roman" panose="02020603050405020304" pitchFamily="18" charset="0"/>
                <a:cs typeface="Times New Roman" panose="02020603050405020304" pitchFamily="18" charset="0"/>
              </a:rPr>
              <a:t>Computer</a:t>
            </a:r>
            <a:r>
              <a:rPr sz="1200" spc="-40" dirty="0">
                <a:latin typeface="Times New Roman" panose="02020603050405020304" pitchFamily="18" charset="0"/>
                <a:cs typeface="Times New Roman" panose="02020603050405020304" pitchFamily="18" charset="0"/>
              </a:rPr>
              <a:t> </a:t>
            </a:r>
            <a:r>
              <a:rPr sz="1200" spc="-65" dirty="0">
                <a:latin typeface="Times New Roman" panose="02020603050405020304" pitchFamily="18" charset="0"/>
                <a:cs typeface="Times New Roman" panose="02020603050405020304" pitchFamily="18" charset="0"/>
              </a:rPr>
              <a:t>Engineering</a:t>
            </a:r>
            <a:endParaRPr sz="1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9</a:t>
            </a:r>
            <a:endParaRPr sz="1200">
              <a:latin typeface="Tahoma"/>
              <a:cs typeface="Tahoma"/>
            </a:endParaRPr>
          </a:p>
        </p:txBody>
      </p:sp>
      <p:sp>
        <p:nvSpPr>
          <p:cNvPr id="7" name="object 7"/>
          <p:cNvSpPr txBox="1"/>
          <p:nvPr/>
        </p:nvSpPr>
        <p:spPr>
          <a:xfrm>
            <a:off x="6058565" y="2368184"/>
            <a:ext cx="465455"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libri"/>
                <a:cs typeface="Calibri"/>
              </a:rPr>
              <a:t>n</a:t>
            </a:r>
            <a:endParaRPr sz="1200" dirty="0">
              <a:latin typeface="Calibri"/>
              <a:cs typeface="Calibri"/>
            </a:endParaRPr>
          </a:p>
        </p:txBody>
      </p:sp>
      <p:pic>
        <p:nvPicPr>
          <p:cNvPr id="17" name="Picture 16">
            <a:extLst>
              <a:ext uri="{FF2B5EF4-FFF2-40B4-BE49-F238E27FC236}">
                <a16:creationId xmlns:a16="http://schemas.microsoft.com/office/drawing/2014/main" id="{C6390CCC-EF40-10C8-55BF-3E8E3EE11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360" y="2019178"/>
            <a:ext cx="6683319" cy="2819644"/>
          </a:xfrm>
          <a:prstGeom prst="rect">
            <a:avLst/>
          </a:prstGeom>
        </p:spPr>
      </p:pic>
      <p:sp>
        <p:nvSpPr>
          <p:cNvPr id="9" name="Rectangle 8">
            <a:extLst>
              <a:ext uri="{FF2B5EF4-FFF2-40B4-BE49-F238E27FC236}">
                <a16:creationId xmlns:a16="http://schemas.microsoft.com/office/drawing/2014/main" id="{64BCA1C1-9C75-5A36-BD84-57AD9E7B73EF}"/>
              </a:ext>
            </a:extLst>
          </p:cNvPr>
          <p:cNvSpPr/>
          <p:nvPr/>
        </p:nvSpPr>
        <p:spPr>
          <a:xfrm>
            <a:off x="1720850" y="329378"/>
            <a:ext cx="10065743" cy="8382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CE8347-9BF7-E2D1-9C00-1C6E7337B333}"/>
              </a:ext>
            </a:extLst>
          </p:cNvPr>
          <p:cNvSpPr txBox="1"/>
          <p:nvPr/>
        </p:nvSpPr>
        <p:spPr>
          <a:xfrm>
            <a:off x="1720850" y="475080"/>
            <a:ext cx="2185035"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Methodology</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79299" cy="6857999"/>
          </a:xfrm>
          <a:prstGeom prst="rect">
            <a:avLst/>
          </a:prstGeom>
        </p:spPr>
      </p:pic>
      <p:sp>
        <p:nvSpPr>
          <p:cNvPr id="3" name="object 3"/>
          <p:cNvSpPr txBox="1">
            <a:spLocks noGrp="1"/>
          </p:cNvSpPr>
          <p:nvPr>
            <p:ph type="title"/>
          </p:nvPr>
        </p:nvSpPr>
        <p:spPr>
          <a:xfrm>
            <a:off x="326510" y="198680"/>
            <a:ext cx="3324740" cy="351378"/>
          </a:xfrm>
          <a:prstGeom prst="rect">
            <a:avLst/>
          </a:prstGeom>
        </p:spPr>
        <p:txBody>
          <a:bodyPr vert="horz" wrap="square" lIns="0" tIns="12700" rIns="0" bIns="0" rtlCol="0">
            <a:spAutoFit/>
          </a:bodyPr>
          <a:lstStyle/>
          <a:p>
            <a:pPr marL="12700">
              <a:lnSpc>
                <a:spcPct val="100000"/>
              </a:lnSpc>
              <a:spcBef>
                <a:spcPts val="100"/>
              </a:spcBef>
            </a:pPr>
            <a:r>
              <a:rPr sz="2200" spc="75" dirty="0">
                <a:solidFill>
                  <a:srgbClr val="552214"/>
                </a:solidFill>
                <a:latin typeface="Times New Roman" panose="02020603050405020304" pitchFamily="18" charset="0"/>
                <a:cs typeface="Times New Roman" panose="02020603050405020304" pitchFamily="18" charset="0"/>
              </a:rPr>
              <a:t>IMPLEMENTATION</a:t>
            </a:r>
            <a:endParaRPr sz="2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691039" y="6542023"/>
            <a:ext cx="238823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B3A787"/>
                </a:solidFill>
                <a:latin typeface="Tahoma"/>
                <a:cs typeface="Tahoma"/>
              </a:rPr>
              <a:t>Department</a:t>
            </a:r>
            <a:r>
              <a:rPr sz="1200" spc="-40" dirty="0">
                <a:solidFill>
                  <a:srgbClr val="B3A787"/>
                </a:solidFill>
                <a:latin typeface="Tahoma"/>
                <a:cs typeface="Tahoma"/>
              </a:rPr>
              <a:t> of </a:t>
            </a:r>
            <a:r>
              <a:rPr sz="1200" spc="-15" dirty="0">
                <a:solidFill>
                  <a:srgbClr val="B3A787"/>
                </a:solidFill>
                <a:latin typeface="Tahoma"/>
                <a:cs typeface="Tahoma"/>
              </a:rPr>
              <a:t>Computer</a:t>
            </a:r>
            <a:r>
              <a:rPr sz="1200" spc="-40" dirty="0">
                <a:solidFill>
                  <a:srgbClr val="B3A787"/>
                </a:solidFill>
                <a:latin typeface="Tahoma"/>
                <a:cs typeface="Tahoma"/>
              </a:rPr>
              <a:t> </a:t>
            </a:r>
            <a:r>
              <a:rPr sz="1200" spc="-65" dirty="0">
                <a:solidFill>
                  <a:srgbClr val="B3A787"/>
                </a:solidFill>
                <a:latin typeface="Tahoma"/>
                <a:cs typeface="Tahoma"/>
              </a:rPr>
              <a:t>Engineering</a:t>
            </a:r>
            <a:endParaRPr sz="1200" dirty="0">
              <a:latin typeface="Tahoma"/>
              <a:cs typeface="Tahoma"/>
            </a:endParaRPr>
          </a:p>
        </p:txBody>
      </p:sp>
      <p:sp>
        <p:nvSpPr>
          <p:cNvPr id="5" name="object 5"/>
          <p:cNvSpPr txBox="1"/>
          <p:nvPr/>
        </p:nvSpPr>
        <p:spPr>
          <a:xfrm>
            <a:off x="11697693" y="6542023"/>
            <a:ext cx="1778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10</a:t>
            </a:r>
            <a:endParaRPr sz="1200">
              <a:latin typeface="Tahoma"/>
              <a:cs typeface="Tahoma"/>
            </a:endParaRPr>
          </a:p>
        </p:txBody>
      </p:sp>
      <p:pic>
        <p:nvPicPr>
          <p:cNvPr id="9" name="Picture 8">
            <a:extLst>
              <a:ext uri="{FF2B5EF4-FFF2-40B4-BE49-F238E27FC236}">
                <a16:creationId xmlns:a16="http://schemas.microsoft.com/office/drawing/2014/main" id="{0CA053D2-5DAF-ABF7-9D4E-4E2EDEB493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24" y="3567956"/>
            <a:ext cx="5334002" cy="3101196"/>
          </a:xfrm>
          <a:prstGeom prst="rect">
            <a:avLst/>
          </a:prstGeom>
        </p:spPr>
      </p:pic>
      <p:pic>
        <p:nvPicPr>
          <p:cNvPr id="11" name="Picture 10">
            <a:extLst>
              <a:ext uri="{FF2B5EF4-FFF2-40B4-BE49-F238E27FC236}">
                <a16:creationId xmlns:a16="http://schemas.microsoft.com/office/drawing/2014/main" id="{629DD6A6-8DDB-D551-E8D3-AC353C4FAB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8250" y="3735225"/>
            <a:ext cx="5638800" cy="3024996"/>
          </a:xfrm>
          <a:prstGeom prst="rect">
            <a:avLst/>
          </a:prstGeom>
        </p:spPr>
      </p:pic>
      <p:pic>
        <p:nvPicPr>
          <p:cNvPr id="6" name="Picture 5">
            <a:extLst>
              <a:ext uri="{FF2B5EF4-FFF2-40B4-BE49-F238E27FC236}">
                <a16:creationId xmlns:a16="http://schemas.microsoft.com/office/drawing/2014/main" id="{09664B58-7880-0C1D-8D88-1A742AF21649}"/>
              </a:ext>
            </a:extLst>
          </p:cNvPr>
          <p:cNvPicPr>
            <a:picLocks noChangeAspect="1"/>
          </p:cNvPicPr>
          <p:nvPr/>
        </p:nvPicPr>
        <p:blipFill>
          <a:blip r:embed="rId5"/>
          <a:stretch>
            <a:fillRect/>
          </a:stretch>
        </p:blipFill>
        <p:spPr>
          <a:xfrm>
            <a:off x="6360437" y="683432"/>
            <a:ext cx="5596613" cy="2725148"/>
          </a:xfrm>
          <a:prstGeom prst="rect">
            <a:avLst/>
          </a:prstGeom>
        </p:spPr>
      </p:pic>
      <p:pic>
        <p:nvPicPr>
          <p:cNvPr id="8" name="Picture 7">
            <a:extLst>
              <a:ext uri="{FF2B5EF4-FFF2-40B4-BE49-F238E27FC236}">
                <a16:creationId xmlns:a16="http://schemas.microsoft.com/office/drawing/2014/main" id="{A9840674-6533-E2A4-E562-5A445483EFDD}"/>
              </a:ext>
            </a:extLst>
          </p:cNvPr>
          <p:cNvPicPr>
            <a:picLocks noChangeAspect="1"/>
          </p:cNvPicPr>
          <p:nvPr/>
        </p:nvPicPr>
        <p:blipFill>
          <a:blip r:embed="rId6"/>
          <a:stretch>
            <a:fillRect/>
          </a:stretch>
        </p:blipFill>
        <p:spPr>
          <a:xfrm>
            <a:off x="528229" y="626323"/>
            <a:ext cx="5303980" cy="28653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sp>
        <p:nvSpPr>
          <p:cNvPr id="4" name="object 4"/>
          <p:cNvSpPr txBox="1"/>
          <p:nvPr/>
        </p:nvSpPr>
        <p:spPr>
          <a:xfrm>
            <a:off x="1812038" y="1240884"/>
            <a:ext cx="9524365" cy="4950073"/>
          </a:xfrm>
          <a:prstGeom prst="rect">
            <a:avLst/>
          </a:prstGeom>
        </p:spPr>
        <p:txBody>
          <a:bodyPr vert="horz" wrap="square" lIns="0" tIns="12700" rIns="0" bIns="0" rtlCol="0">
            <a:spAutoFit/>
          </a:bodyPr>
          <a:lstStyle/>
          <a:p>
            <a:pPr lvl="0" algn="just">
              <a:lnSpc>
                <a:spcPct val="150000"/>
              </a:lnSpc>
            </a:pPr>
            <a:r>
              <a:rPr lang="en-IN" sz="1600" dirty="0">
                <a:latin typeface="Times New Roman" pitchFamily="18" charset="0"/>
                <a:cs typeface="Times New Roman" pitchFamily="18" charset="0"/>
              </a:rPr>
              <a:t>Our website has various many applications like follows:</a:t>
            </a:r>
          </a:p>
          <a:p>
            <a:pPr lvl="0" algn="just">
              <a:lnSpc>
                <a:spcPct val="150000"/>
              </a:lnSpc>
            </a:pPr>
            <a:r>
              <a:rPr lang="en-IN" sz="1600" b="1" dirty="0">
                <a:latin typeface="Times New Roman" pitchFamily="18" charset="0"/>
                <a:cs typeface="Times New Roman" pitchFamily="18" charset="0"/>
              </a:rPr>
              <a:t> </a:t>
            </a:r>
          </a:p>
          <a:p>
            <a:pPr lvl="0" algn="just">
              <a:lnSpc>
                <a:spcPct val="150000"/>
              </a:lnSpc>
              <a:buFont typeface="Arial" pitchFamily="34" charset="0"/>
              <a:buChar char="•"/>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It</a:t>
            </a:r>
            <a:r>
              <a:rPr lang="en-IN" sz="1600" b="1" dirty="0">
                <a:latin typeface="Times New Roman" pitchFamily="18" charset="0"/>
                <a:cs typeface="Times New Roman" pitchFamily="18" charset="0"/>
              </a:rPr>
              <a:t> Facilitates Trip Planning </a:t>
            </a:r>
            <a:r>
              <a:rPr lang="en-IN" sz="1600" dirty="0">
                <a:latin typeface="Times New Roman" pitchFamily="18" charset="0"/>
                <a:cs typeface="Times New Roman" pitchFamily="18" charset="0"/>
              </a:rPr>
              <a:t> by connecting users with like-minded travel companions for specific destinations.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It has </a:t>
            </a:r>
            <a:r>
              <a:rPr lang="en-IN" sz="1600" b="1" dirty="0">
                <a:latin typeface="Times New Roman" pitchFamily="18" charset="0"/>
                <a:cs typeface="Times New Roman" pitchFamily="18" charset="0"/>
              </a:rPr>
              <a:t>Enhanced User Interactions </a:t>
            </a:r>
            <a:r>
              <a:rPr lang="en-IN" sz="1600" dirty="0">
                <a:latin typeface="Times New Roman" pitchFamily="18" charset="0"/>
                <a:cs typeface="Times New Roman" pitchFamily="18" charset="0"/>
              </a:rPr>
              <a:t>and personalized recommendations, allowing travellers to plan trips, compare hotels, reserve rooms, and receive relevant assistance during their journey.</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The website features a </a:t>
            </a:r>
            <a:r>
              <a:rPr lang="en-IN" sz="1600" b="1" dirty="0">
                <a:latin typeface="Times New Roman" pitchFamily="18" charset="0"/>
                <a:cs typeface="Times New Roman" pitchFamily="18" charset="0"/>
              </a:rPr>
              <a:t>Community Section</a:t>
            </a:r>
            <a:r>
              <a:rPr lang="en-IN" sz="1600" dirty="0">
                <a:latin typeface="Times New Roman" pitchFamily="18" charset="0"/>
                <a:cs typeface="Times New Roman" pitchFamily="18" charset="0"/>
              </a:rPr>
              <a:t> for travellers with similar interests to interact through posts, or comments.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dirty="0">
                <a:latin typeface="Times New Roman" pitchFamily="18" charset="0"/>
                <a:cs typeface="Times New Roman" pitchFamily="18" charset="0"/>
              </a:rPr>
              <a:t>  It enhances the user experience by providing curetted suggestions and </a:t>
            </a:r>
            <a:r>
              <a:rPr lang="en-IN" sz="1600" b="1" dirty="0">
                <a:latin typeface="Times New Roman" pitchFamily="18" charset="0"/>
                <a:cs typeface="Times New Roman" pitchFamily="18" charset="0"/>
              </a:rPr>
              <a:t>personalized recommendations</a:t>
            </a:r>
            <a:r>
              <a:rPr lang="en-IN" sz="1600" dirty="0">
                <a:latin typeface="Times New Roman" pitchFamily="18" charset="0"/>
                <a:cs typeface="Times New Roman" pitchFamily="18" charset="0"/>
              </a:rPr>
              <a:t>, making the travel experience more memorable.</a:t>
            </a:r>
            <a:endParaRPr lang="en-US" sz="1600" dirty="0">
              <a:latin typeface="Times New Roman" pitchFamily="18" charset="0"/>
              <a:cs typeface="Times New Roman" pitchFamily="18" charset="0"/>
            </a:endParaRPr>
          </a:p>
          <a:p>
            <a:endParaRPr lang="en-US" sz="1600" dirty="0"/>
          </a:p>
          <a:p>
            <a:pPr marL="12065" marR="16510">
              <a:lnSpc>
                <a:spcPct val="100000"/>
              </a:lnSpc>
              <a:spcBef>
                <a:spcPts val="100"/>
              </a:spcBef>
              <a:buClr>
                <a:srgbClr val="3791A7"/>
              </a:buClr>
              <a:buSzPct val="79166"/>
              <a:tabLst>
                <a:tab pos="349250" algn="l"/>
                <a:tab pos="349885" algn="l"/>
              </a:tabLst>
            </a:pP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517650" y="6517442"/>
            <a:ext cx="2388235" cy="197490"/>
          </a:xfrm>
          <a:prstGeom prst="rect">
            <a:avLst/>
          </a:prstGeom>
        </p:spPr>
        <p:txBody>
          <a:bodyPr vert="horz" wrap="square" lIns="0" tIns="12700" rIns="0" bIns="0" rtlCol="0">
            <a:spAutoFit/>
          </a:bodyPr>
          <a:lstStyle/>
          <a:p>
            <a:pPr marL="12700">
              <a:lnSpc>
                <a:spcPct val="100000"/>
              </a:lnSpc>
              <a:spcBef>
                <a:spcPts val="100"/>
              </a:spcBef>
            </a:pPr>
            <a:r>
              <a:rPr sz="1200" spc="-35" dirty="0">
                <a:latin typeface="Times New Roman" panose="02020603050405020304" pitchFamily="18" charset="0"/>
                <a:cs typeface="Times New Roman" panose="02020603050405020304" pitchFamily="18" charset="0"/>
              </a:rPr>
              <a:t>Department</a:t>
            </a:r>
            <a:r>
              <a:rPr sz="1200" spc="-40" dirty="0">
                <a:latin typeface="Times New Roman" panose="02020603050405020304" pitchFamily="18" charset="0"/>
                <a:cs typeface="Times New Roman" panose="02020603050405020304" pitchFamily="18" charset="0"/>
              </a:rPr>
              <a:t> of </a:t>
            </a:r>
            <a:r>
              <a:rPr sz="1200" spc="-15" dirty="0">
                <a:latin typeface="Times New Roman" panose="02020603050405020304" pitchFamily="18" charset="0"/>
                <a:cs typeface="Times New Roman" panose="02020603050405020304" pitchFamily="18" charset="0"/>
              </a:rPr>
              <a:t>Computer</a:t>
            </a:r>
            <a:r>
              <a:rPr sz="1200" spc="-40" dirty="0">
                <a:latin typeface="Times New Roman" panose="02020603050405020304" pitchFamily="18" charset="0"/>
                <a:cs typeface="Times New Roman" panose="02020603050405020304" pitchFamily="18" charset="0"/>
              </a:rPr>
              <a:t> </a:t>
            </a:r>
            <a:r>
              <a:rPr sz="1200" spc="-65" dirty="0">
                <a:latin typeface="Times New Roman" panose="02020603050405020304" pitchFamily="18" charset="0"/>
                <a:cs typeface="Times New Roman" panose="02020603050405020304" pitchFamily="18" charset="0"/>
              </a:rPr>
              <a:t>Engineering</a:t>
            </a:r>
            <a:endParaRPr sz="1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1697693" y="6542023"/>
            <a:ext cx="1778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11</a:t>
            </a:r>
            <a:endParaRPr sz="1200">
              <a:latin typeface="Tahoma"/>
              <a:cs typeface="Tahoma"/>
            </a:endParaRPr>
          </a:p>
        </p:txBody>
      </p:sp>
      <p:sp>
        <p:nvSpPr>
          <p:cNvPr id="9" name="Rectangle 8">
            <a:extLst>
              <a:ext uri="{FF2B5EF4-FFF2-40B4-BE49-F238E27FC236}">
                <a16:creationId xmlns:a16="http://schemas.microsoft.com/office/drawing/2014/main" id="{B3FA960E-BE81-C0CB-7E78-95477C1871E8}"/>
              </a:ext>
            </a:extLst>
          </p:cNvPr>
          <p:cNvSpPr/>
          <p:nvPr/>
        </p:nvSpPr>
        <p:spPr>
          <a:xfrm>
            <a:off x="1746250" y="228600"/>
            <a:ext cx="9274810" cy="6858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E31224A-A595-8986-44CF-0E8CA53907DE}"/>
              </a:ext>
            </a:extLst>
          </p:cNvPr>
          <p:cNvSpPr txBox="1"/>
          <p:nvPr/>
        </p:nvSpPr>
        <p:spPr>
          <a:xfrm>
            <a:off x="1746250" y="366547"/>
            <a:ext cx="2971800" cy="430887"/>
          </a:xfrm>
          <a:prstGeom prst="rect">
            <a:avLst/>
          </a:prstGeom>
          <a:noFill/>
        </p:spPr>
        <p:txBody>
          <a:bodyPr wrap="square" rtlCol="0">
            <a:spAutoFit/>
          </a:bodyPr>
          <a:lstStyle/>
          <a:p>
            <a:r>
              <a:rPr lang="en-IN" sz="2200" b="1" spc="-5" dirty="0">
                <a:latin typeface="Times New Roman"/>
                <a:cs typeface="Times New Roman"/>
              </a:rPr>
              <a:t>Applications</a:t>
            </a:r>
            <a:endParaRPr lang="en-IN" sz="2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sp>
        <p:nvSpPr>
          <p:cNvPr id="3" name="object 3"/>
          <p:cNvSpPr txBox="1"/>
          <p:nvPr/>
        </p:nvSpPr>
        <p:spPr>
          <a:xfrm>
            <a:off x="1719064" y="1676400"/>
            <a:ext cx="9657080" cy="3305392"/>
          </a:xfrm>
          <a:prstGeom prst="rect">
            <a:avLst/>
          </a:prstGeom>
        </p:spPr>
        <p:txBody>
          <a:bodyPr vert="horz" wrap="square" lIns="0" tIns="12700" rIns="0" bIns="0" rtlCol="0">
            <a:spAutoFit/>
          </a:bodyPr>
          <a:lstStyle/>
          <a:p>
            <a:pPr algn="just">
              <a:lnSpc>
                <a:spcPct val="150000"/>
              </a:lnSpc>
            </a:pPr>
            <a:r>
              <a:rPr lang="en-US" sz="1600" dirty="0">
                <a:latin typeface="Times New Roman" pitchFamily="18" charset="0"/>
                <a:cs typeface="Times New Roman" pitchFamily="18" charset="0"/>
              </a:rPr>
              <a:t>In conclusion, a travel buddy finder website presents a valuable solution for travelers seeking companions for their journeys. By addressing the challenges of trust-building, compatibility, and safety, such a platform can offer convenience, cost-effectiveness, and social interaction opportunities to users. However, it is essential to consider privacy concerns, potential misunderstandings, and the reliance on technology as potential drawbacks. </a:t>
            </a: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Overall, with a well-designed architecture focusing on user experience, safety features, and service integration, a travel buddy finder website has the potential to enhance the travel experience for users and promote meaningful connections among like-minded travelers.</a:t>
            </a:r>
          </a:p>
          <a:p>
            <a:pPr marL="12065" marR="5080" algn="just">
              <a:lnSpc>
                <a:spcPct val="150000"/>
              </a:lnSpc>
              <a:spcBef>
                <a:spcPts val="100"/>
              </a:spcBef>
              <a:buClr>
                <a:srgbClr val="3791A7"/>
              </a:buClr>
              <a:buSzPct val="79166"/>
              <a:tabLst>
                <a:tab pos="368300" algn="l"/>
              </a:tabLst>
            </a:pPr>
            <a:endParaRPr lang="en-US" sz="1600" dirty="0">
              <a:latin typeface="Times New Roman" pitchFamily="18" charset="0"/>
              <a:cs typeface="Times New Roman" pitchFamily="18" charset="0"/>
            </a:endParaRPr>
          </a:p>
        </p:txBody>
      </p:sp>
      <p:sp>
        <p:nvSpPr>
          <p:cNvPr id="5" name="object 5"/>
          <p:cNvSpPr txBox="1"/>
          <p:nvPr/>
        </p:nvSpPr>
        <p:spPr>
          <a:xfrm>
            <a:off x="1414908" y="6473786"/>
            <a:ext cx="23361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Computer</a:t>
            </a:r>
            <a:r>
              <a:rPr sz="1200" spc="-30"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6" name="object 6"/>
          <p:cNvSpPr txBox="1"/>
          <p:nvPr/>
        </p:nvSpPr>
        <p:spPr>
          <a:xfrm>
            <a:off x="11697693" y="6542023"/>
            <a:ext cx="1778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12</a:t>
            </a:r>
            <a:endParaRPr sz="1200">
              <a:latin typeface="Tahoma"/>
              <a:cs typeface="Tahoma"/>
            </a:endParaRPr>
          </a:p>
        </p:txBody>
      </p:sp>
      <p:sp>
        <p:nvSpPr>
          <p:cNvPr id="7" name="Rectangle 6">
            <a:extLst>
              <a:ext uri="{FF2B5EF4-FFF2-40B4-BE49-F238E27FC236}">
                <a16:creationId xmlns:a16="http://schemas.microsoft.com/office/drawing/2014/main" id="{A11CB194-704A-CB7C-9532-D6071F629635}"/>
              </a:ext>
            </a:extLst>
          </p:cNvPr>
          <p:cNvSpPr/>
          <p:nvPr/>
        </p:nvSpPr>
        <p:spPr>
          <a:xfrm>
            <a:off x="1719064" y="152400"/>
            <a:ext cx="10085586" cy="9144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BA74CB-4391-84D0-152C-4FB78C1AD46D}"/>
              </a:ext>
            </a:extLst>
          </p:cNvPr>
          <p:cNvSpPr txBox="1"/>
          <p:nvPr/>
        </p:nvSpPr>
        <p:spPr>
          <a:xfrm>
            <a:off x="1747127" y="381000"/>
            <a:ext cx="2438400" cy="430887"/>
          </a:xfrm>
          <a:prstGeom prst="rect">
            <a:avLst/>
          </a:prstGeom>
          <a:noFill/>
        </p:spPr>
        <p:txBody>
          <a:bodyPr wrap="square" rtlCol="0">
            <a:spAutoFit/>
          </a:bodyPr>
          <a:lstStyle/>
          <a:p>
            <a:r>
              <a:rPr lang="en-IN" sz="2200" b="1" spc="15" dirty="0">
                <a:latin typeface="Times New Roman"/>
                <a:cs typeface="Times New Roman"/>
              </a:rPr>
              <a:t>CONCLUSION</a:t>
            </a:r>
            <a:endParaRPr lang="en-IN" sz="2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79299" cy="6857999"/>
          </a:xfrm>
          <a:prstGeom prst="rect">
            <a:avLst/>
          </a:prstGeom>
        </p:spPr>
      </p:pic>
      <p:grpSp>
        <p:nvGrpSpPr>
          <p:cNvPr id="3" name="object 3"/>
          <p:cNvGrpSpPr/>
          <p:nvPr/>
        </p:nvGrpSpPr>
        <p:grpSpPr>
          <a:xfrm>
            <a:off x="1276409" y="0"/>
            <a:ext cx="10902950" cy="6858634"/>
            <a:chOff x="1276409" y="0"/>
            <a:chExt cx="10902950" cy="6858634"/>
          </a:xfrm>
        </p:grpSpPr>
        <p:sp>
          <p:nvSpPr>
            <p:cNvPr id="4" name="object 4"/>
            <p:cNvSpPr/>
            <p:nvPr/>
          </p:nvSpPr>
          <p:spPr>
            <a:xfrm>
              <a:off x="1352959" y="0"/>
              <a:ext cx="10826750" cy="6858000"/>
            </a:xfrm>
            <a:custGeom>
              <a:avLst/>
              <a:gdLst/>
              <a:ahLst/>
              <a:cxnLst/>
              <a:rect l="l" t="t" r="r" b="b"/>
              <a:pathLst>
                <a:path w="10826750" h="6858000">
                  <a:moveTo>
                    <a:pt x="0" y="0"/>
                  </a:moveTo>
                  <a:lnTo>
                    <a:pt x="10826339" y="0"/>
                  </a:lnTo>
                  <a:lnTo>
                    <a:pt x="10826339" y="6857999"/>
                  </a:lnTo>
                  <a:lnTo>
                    <a:pt x="0" y="6857999"/>
                  </a:lnTo>
                  <a:lnTo>
                    <a:pt x="0"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1276409" y="0"/>
              <a:ext cx="174611" cy="6857999"/>
            </a:xfrm>
            <a:prstGeom prst="rect">
              <a:avLst/>
            </a:prstGeom>
          </p:spPr>
        </p:pic>
        <p:sp>
          <p:nvSpPr>
            <p:cNvPr id="6" name="object 6"/>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grpSp>
      <p:sp>
        <p:nvSpPr>
          <p:cNvPr id="7" name="object 7"/>
          <p:cNvSpPr txBox="1"/>
          <p:nvPr/>
        </p:nvSpPr>
        <p:spPr>
          <a:xfrm>
            <a:off x="1559346" y="6463626"/>
            <a:ext cx="23361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Computer</a:t>
            </a:r>
            <a:r>
              <a:rPr sz="1200" spc="-30"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8" name="object 8"/>
          <p:cNvSpPr txBox="1"/>
          <p:nvPr/>
        </p:nvSpPr>
        <p:spPr>
          <a:xfrm>
            <a:off x="11697693" y="6542023"/>
            <a:ext cx="1778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13</a:t>
            </a:r>
            <a:endParaRPr sz="1200">
              <a:latin typeface="Tahoma"/>
              <a:cs typeface="Tahoma"/>
            </a:endParaRPr>
          </a:p>
        </p:txBody>
      </p:sp>
      <p:sp>
        <p:nvSpPr>
          <p:cNvPr id="9" name="object 9"/>
          <p:cNvSpPr/>
          <p:nvPr/>
        </p:nvSpPr>
        <p:spPr>
          <a:xfrm>
            <a:off x="2035175" y="188912"/>
            <a:ext cx="10144125" cy="868680"/>
          </a:xfrm>
          <a:custGeom>
            <a:avLst/>
            <a:gdLst/>
            <a:ahLst/>
            <a:cxnLst/>
            <a:rect l="l" t="t" r="r" b="b"/>
            <a:pathLst>
              <a:path w="10144125" h="868680">
                <a:moveTo>
                  <a:pt x="0" y="0"/>
                </a:moveTo>
                <a:lnTo>
                  <a:pt x="10144124" y="0"/>
                </a:lnTo>
              </a:path>
              <a:path w="10144125" h="868680">
                <a:moveTo>
                  <a:pt x="10144124" y="868361"/>
                </a:moveTo>
                <a:lnTo>
                  <a:pt x="0" y="868361"/>
                </a:lnTo>
                <a:lnTo>
                  <a:pt x="0" y="0"/>
                </a:lnTo>
              </a:path>
            </a:pathLst>
          </a:custGeom>
          <a:ln w="25399">
            <a:solidFill>
              <a:srgbClr val="3791A7"/>
            </a:solidFill>
          </a:ln>
        </p:spPr>
        <p:txBody>
          <a:bodyPr wrap="square" lIns="0" tIns="0" rIns="0" bIns="0" rtlCol="0"/>
          <a:lstStyle/>
          <a:p>
            <a:endParaRPr/>
          </a:p>
        </p:txBody>
      </p:sp>
      <p:sp>
        <p:nvSpPr>
          <p:cNvPr id="10" name="object 10"/>
          <p:cNvSpPr txBox="1">
            <a:spLocks noGrp="1"/>
          </p:cNvSpPr>
          <p:nvPr>
            <p:ph type="title"/>
          </p:nvPr>
        </p:nvSpPr>
        <p:spPr>
          <a:xfrm>
            <a:off x="2203450" y="432174"/>
            <a:ext cx="1600954" cy="351378"/>
          </a:xfrm>
          <a:prstGeom prst="rect">
            <a:avLst/>
          </a:prstGeom>
        </p:spPr>
        <p:txBody>
          <a:bodyPr vert="horz" wrap="square" lIns="0" tIns="12700" rIns="0" bIns="0" rtlCol="0">
            <a:spAutoFit/>
          </a:bodyPr>
          <a:lstStyle/>
          <a:p>
            <a:pPr marL="12700">
              <a:lnSpc>
                <a:spcPct val="100000"/>
              </a:lnSpc>
              <a:spcBef>
                <a:spcPts val="100"/>
              </a:spcBef>
            </a:pPr>
            <a:r>
              <a:rPr lang="en-US" sz="2200" spc="-5" dirty="0">
                <a:latin typeface="Times New Roman"/>
                <a:cs typeface="Times New Roman"/>
              </a:rPr>
              <a:t>Reference</a:t>
            </a:r>
          </a:p>
        </p:txBody>
      </p:sp>
      <p:sp>
        <p:nvSpPr>
          <p:cNvPr id="11" name="object 11"/>
          <p:cNvSpPr txBox="1"/>
          <p:nvPr/>
        </p:nvSpPr>
        <p:spPr>
          <a:xfrm>
            <a:off x="2051287" y="1136015"/>
            <a:ext cx="10033635" cy="2644314"/>
          </a:xfrm>
          <a:prstGeom prst="rect">
            <a:avLst/>
          </a:prstGeom>
        </p:spPr>
        <p:txBody>
          <a:bodyPr vert="horz" wrap="square" lIns="0" tIns="88900" rIns="0" bIns="0" rtlCol="0">
            <a:spAutoFit/>
          </a:bodyPr>
          <a:lstStyle/>
          <a:p>
            <a:pPr marL="358140" marR="76835" indent="-346075">
              <a:lnSpc>
                <a:spcPct val="100000"/>
              </a:lnSpc>
              <a:spcBef>
                <a:spcPts val="600"/>
              </a:spcBef>
              <a:buClr>
                <a:srgbClr val="3791A7"/>
              </a:buClr>
              <a:buSzPct val="80000"/>
              <a:buFont typeface="Segoe UI Symbol"/>
              <a:buChar char="⚫"/>
              <a:tabLst>
                <a:tab pos="358140" algn="l"/>
                <a:tab pos="358775" algn="l"/>
              </a:tabLst>
            </a:pPr>
            <a:r>
              <a:rPr lang="en-IN" sz="1600" dirty="0">
                <a:latin typeface="Times New Roman"/>
                <a:cs typeface="Times New Roman"/>
                <a:hlinkClick r:id="rId4"/>
              </a:rPr>
              <a:t>https://www.researchgate.net/publication/285682764_Social_networks_and_travel_Some_hypotheses</a:t>
            </a:r>
            <a:endParaRPr lang="en-IN" sz="1600" dirty="0">
              <a:latin typeface="Times New Roman"/>
              <a:cs typeface="Times New Roman"/>
            </a:endParaRPr>
          </a:p>
          <a:p>
            <a:pPr marL="358140" marR="76835" indent="-346075">
              <a:lnSpc>
                <a:spcPct val="100000"/>
              </a:lnSpc>
              <a:spcBef>
                <a:spcPts val="600"/>
              </a:spcBef>
              <a:buClr>
                <a:srgbClr val="3791A7"/>
              </a:buClr>
              <a:buSzPct val="80000"/>
              <a:buFont typeface="Segoe UI Symbol"/>
              <a:buChar char="⚫"/>
              <a:tabLst>
                <a:tab pos="358140" algn="l"/>
                <a:tab pos="358775" algn="l"/>
              </a:tabLst>
            </a:pPr>
            <a:r>
              <a:rPr lang="en-IN" sz="1600" dirty="0">
                <a:latin typeface="Times New Roman"/>
                <a:cs typeface="Times New Roman"/>
                <a:hlinkClick r:id="rId5"/>
              </a:rPr>
              <a:t>https://www.researchgate.net/publication/45158767_Trust_perceptions_of_online_travel_information_by_different_content_creators_Some_social_and_legal_implications</a:t>
            </a:r>
            <a:endParaRPr lang="en-IN" sz="1600" dirty="0">
              <a:latin typeface="Times New Roman"/>
              <a:cs typeface="Times New Roman"/>
            </a:endParaRPr>
          </a:p>
          <a:p>
            <a:pPr marL="358140" marR="76835" indent="-346075">
              <a:lnSpc>
                <a:spcPct val="100000"/>
              </a:lnSpc>
              <a:spcBef>
                <a:spcPts val="600"/>
              </a:spcBef>
              <a:buClr>
                <a:srgbClr val="3791A7"/>
              </a:buClr>
              <a:buSzPct val="80000"/>
              <a:buFont typeface="Segoe UI Symbol"/>
              <a:buChar char="⚫"/>
              <a:tabLst>
                <a:tab pos="358140" algn="l"/>
                <a:tab pos="358775" algn="l"/>
              </a:tabLst>
            </a:pPr>
            <a:r>
              <a:rPr lang="en-IN" sz="1600" dirty="0">
                <a:latin typeface="Times New Roman"/>
                <a:cs typeface="Times New Roman"/>
                <a:hlinkClick r:id="rId6"/>
              </a:rPr>
              <a:t>https://www.academia.edu/14459851/Safety_and_security</a:t>
            </a:r>
            <a:endParaRPr lang="en-IN" sz="1600" dirty="0">
              <a:latin typeface="Times New Roman"/>
              <a:cs typeface="Times New Roman"/>
            </a:endParaRPr>
          </a:p>
          <a:p>
            <a:pPr marL="358140" marR="76835" indent="-346075">
              <a:lnSpc>
                <a:spcPct val="100000"/>
              </a:lnSpc>
              <a:spcBef>
                <a:spcPts val="600"/>
              </a:spcBef>
              <a:buClr>
                <a:srgbClr val="3791A7"/>
              </a:buClr>
              <a:buSzPct val="80000"/>
              <a:buFont typeface="Segoe UI Symbol"/>
              <a:buChar char="⚫"/>
              <a:tabLst>
                <a:tab pos="358140" algn="l"/>
                <a:tab pos="358775" algn="l"/>
              </a:tabLst>
            </a:pPr>
            <a:r>
              <a:rPr lang="en-IN" sz="1600" dirty="0">
                <a:latin typeface="Times New Roman"/>
                <a:cs typeface="Times New Roman"/>
                <a:hlinkClick r:id="rId7"/>
              </a:rPr>
              <a:t>https://ieeexplore.ieee.org/document/10467991/</a:t>
            </a:r>
            <a:endParaRPr lang="en-IN" sz="1600" dirty="0">
              <a:latin typeface="Times New Roman"/>
              <a:cs typeface="Times New Roman"/>
            </a:endParaRPr>
          </a:p>
          <a:p>
            <a:pPr marL="358140" marR="76835" indent="-346075">
              <a:lnSpc>
                <a:spcPct val="100000"/>
              </a:lnSpc>
              <a:spcBef>
                <a:spcPts val="600"/>
              </a:spcBef>
              <a:buClr>
                <a:srgbClr val="3791A7"/>
              </a:buClr>
              <a:buSzPct val="80000"/>
              <a:buFont typeface="Segoe UI Symbol"/>
              <a:buChar char="⚫"/>
              <a:tabLst>
                <a:tab pos="358140" algn="l"/>
                <a:tab pos="358775" algn="l"/>
              </a:tabLst>
            </a:pPr>
            <a:r>
              <a:rPr lang="en-IN" sz="1600" dirty="0">
                <a:latin typeface="Times New Roman"/>
                <a:cs typeface="Times New Roman"/>
                <a:hlinkClick r:id="rId8"/>
              </a:rPr>
              <a:t>https://ieeexplore.ieee.org/document/10439090/</a:t>
            </a:r>
            <a:endParaRPr lang="en-IN" sz="1600" dirty="0">
              <a:latin typeface="Times New Roman"/>
              <a:cs typeface="Times New Roman"/>
            </a:endParaRPr>
          </a:p>
          <a:p>
            <a:pPr marL="12065" marR="76835">
              <a:lnSpc>
                <a:spcPct val="100000"/>
              </a:lnSpc>
              <a:spcBef>
                <a:spcPts val="600"/>
              </a:spcBef>
              <a:buClr>
                <a:srgbClr val="3791A7"/>
              </a:buClr>
              <a:buSzPct val="80000"/>
              <a:tabLst>
                <a:tab pos="358140" algn="l"/>
                <a:tab pos="358775" algn="l"/>
              </a:tabLst>
            </a:pPr>
            <a:endParaRPr lang="en-IN" sz="2000" dirty="0">
              <a:latin typeface="Times New Roman"/>
              <a:cs typeface="Times New Roman"/>
            </a:endParaRPr>
          </a:p>
          <a:p>
            <a:pPr marL="358140" marR="76835" indent="-346075">
              <a:lnSpc>
                <a:spcPct val="100000"/>
              </a:lnSpc>
              <a:spcBef>
                <a:spcPts val="600"/>
              </a:spcBef>
              <a:buClr>
                <a:srgbClr val="3791A7"/>
              </a:buClr>
              <a:buSzPct val="80000"/>
              <a:buFont typeface="Segoe UI Symbol"/>
              <a:buChar char="⚫"/>
              <a:tabLst>
                <a:tab pos="358140" algn="l"/>
                <a:tab pos="358775" algn="l"/>
              </a:tabLst>
            </a:pPr>
            <a:endParaRPr sz="20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79299" cy="6857999"/>
          </a:xfrm>
          <a:prstGeom prst="rect">
            <a:avLst/>
          </a:prstGeom>
        </p:spPr>
      </p:pic>
      <p:grpSp>
        <p:nvGrpSpPr>
          <p:cNvPr id="3" name="object 3"/>
          <p:cNvGrpSpPr/>
          <p:nvPr/>
        </p:nvGrpSpPr>
        <p:grpSpPr>
          <a:xfrm>
            <a:off x="1276409" y="-1"/>
            <a:ext cx="11137841" cy="6858635"/>
            <a:chOff x="1276409" y="-1"/>
            <a:chExt cx="10987837" cy="6858635"/>
          </a:xfrm>
        </p:grpSpPr>
        <p:sp>
          <p:nvSpPr>
            <p:cNvPr id="4" name="object 4"/>
            <p:cNvSpPr/>
            <p:nvPr/>
          </p:nvSpPr>
          <p:spPr>
            <a:xfrm>
              <a:off x="1437496" y="-1"/>
              <a:ext cx="10826750" cy="6858000"/>
            </a:xfrm>
            <a:custGeom>
              <a:avLst/>
              <a:gdLst/>
              <a:ahLst/>
              <a:cxnLst/>
              <a:rect l="l" t="t" r="r" b="b"/>
              <a:pathLst>
                <a:path w="10826750" h="6858000">
                  <a:moveTo>
                    <a:pt x="0" y="0"/>
                  </a:moveTo>
                  <a:lnTo>
                    <a:pt x="10826339" y="0"/>
                  </a:lnTo>
                  <a:lnTo>
                    <a:pt x="10826339" y="6857999"/>
                  </a:lnTo>
                  <a:lnTo>
                    <a:pt x="0" y="6857999"/>
                  </a:lnTo>
                  <a:lnTo>
                    <a:pt x="0" y="0"/>
                  </a:lnTo>
                  <a:close/>
                </a:path>
              </a:pathLst>
            </a:custGeom>
            <a:solidFill>
              <a:srgbClr val="FFFFFF"/>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1276409" y="0"/>
              <a:ext cx="174611" cy="6857999"/>
            </a:xfrm>
            <a:prstGeom prst="rect">
              <a:avLst/>
            </a:prstGeom>
          </p:spPr>
        </p:pic>
        <p:sp>
          <p:nvSpPr>
            <p:cNvPr id="6" name="object 6"/>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grpSp>
      <p:sp>
        <p:nvSpPr>
          <p:cNvPr id="8" name="object 8"/>
          <p:cNvSpPr txBox="1"/>
          <p:nvPr/>
        </p:nvSpPr>
        <p:spPr>
          <a:xfrm>
            <a:off x="11697693" y="6542023"/>
            <a:ext cx="1778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14</a:t>
            </a:r>
            <a:endParaRPr sz="1200">
              <a:latin typeface="Tahoma"/>
              <a:cs typeface="Tahoma"/>
            </a:endParaRPr>
          </a:p>
        </p:txBody>
      </p:sp>
      <p:sp>
        <p:nvSpPr>
          <p:cNvPr id="9" name="object 9"/>
          <p:cNvSpPr txBox="1">
            <a:spLocks noGrp="1"/>
          </p:cNvSpPr>
          <p:nvPr>
            <p:ph type="title"/>
          </p:nvPr>
        </p:nvSpPr>
        <p:spPr>
          <a:xfrm>
            <a:off x="5005287" y="2265696"/>
            <a:ext cx="5351563" cy="1120820"/>
          </a:xfrm>
          <a:prstGeom prst="rect">
            <a:avLst/>
          </a:prstGeom>
        </p:spPr>
        <p:txBody>
          <a:bodyPr vert="horz" wrap="square" lIns="0" tIns="12700" rIns="0" bIns="0" rtlCol="0">
            <a:spAutoFit/>
          </a:bodyPr>
          <a:lstStyle/>
          <a:p>
            <a:pPr marL="12700">
              <a:lnSpc>
                <a:spcPct val="100000"/>
              </a:lnSpc>
              <a:spcBef>
                <a:spcPts val="100"/>
              </a:spcBef>
            </a:pPr>
            <a:r>
              <a:rPr lang="en-IN" spc="1040" dirty="0"/>
              <a:t>T</a:t>
            </a:r>
            <a:r>
              <a:rPr lang="en-IN" spc="1750" dirty="0"/>
              <a:t>HANK</a:t>
            </a:r>
            <a:endParaRPr spc="1750" dirty="0"/>
          </a:p>
        </p:txBody>
      </p:sp>
      <p:sp>
        <p:nvSpPr>
          <p:cNvPr id="10" name="object 10"/>
          <p:cNvSpPr txBox="1"/>
          <p:nvPr/>
        </p:nvSpPr>
        <p:spPr>
          <a:xfrm>
            <a:off x="5877253" y="3302990"/>
            <a:ext cx="4479802" cy="1120820"/>
          </a:xfrm>
          <a:prstGeom prst="rect">
            <a:avLst/>
          </a:prstGeom>
        </p:spPr>
        <p:txBody>
          <a:bodyPr vert="horz" wrap="square" lIns="0" tIns="12700" rIns="0" bIns="0" rtlCol="0">
            <a:spAutoFit/>
          </a:bodyPr>
          <a:lstStyle/>
          <a:p>
            <a:pPr marL="12700">
              <a:lnSpc>
                <a:spcPct val="100000"/>
              </a:lnSpc>
              <a:spcBef>
                <a:spcPts val="100"/>
              </a:spcBef>
            </a:pPr>
            <a:r>
              <a:rPr lang="en-IN" sz="7200" b="1" spc="1650" dirty="0">
                <a:latin typeface="Georgia"/>
                <a:cs typeface="Georgia"/>
              </a:rPr>
              <a:t>Y</a:t>
            </a:r>
            <a:r>
              <a:rPr lang="en-IN" sz="7200" b="1" spc="850" dirty="0">
                <a:latin typeface="Georgia"/>
                <a:cs typeface="Georgia"/>
              </a:rPr>
              <a:t>O</a:t>
            </a:r>
            <a:r>
              <a:rPr lang="en-IN" sz="7200" b="1" spc="1950" dirty="0">
                <a:latin typeface="Georgia"/>
                <a:cs typeface="Georgia"/>
              </a:rPr>
              <a:t>U</a:t>
            </a:r>
            <a:endParaRPr sz="7200" dirty="0">
              <a:latin typeface="Georgia"/>
              <a:cs typeface="Georgia"/>
            </a:endParaRPr>
          </a:p>
        </p:txBody>
      </p:sp>
      <p:sp>
        <p:nvSpPr>
          <p:cNvPr id="11" name="TextBox 10">
            <a:extLst>
              <a:ext uri="{FF2B5EF4-FFF2-40B4-BE49-F238E27FC236}">
                <a16:creationId xmlns:a16="http://schemas.microsoft.com/office/drawing/2014/main" id="{B48F30B5-9418-7DCD-44DA-22DBBA8B9AE0}"/>
              </a:ext>
            </a:extLst>
          </p:cNvPr>
          <p:cNvSpPr txBox="1"/>
          <p:nvPr/>
        </p:nvSpPr>
        <p:spPr>
          <a:xfrm>
            <a:off x="1514540" y="6442501"/>
            <a:ext cx="2355482" cy="276999"/>
          </a:xfrm>
          <a:prstGeom prst="rect">
            <a:avLst/>
          </a:prstGeom>
          <a:noFill/>
        </p:spPr>
        <p:txBody>
          <a:bodyPr wrap="square" rtlCol="0">
            <a:spAutoFit/>
          </a:bodyPr>
          <a:lstStyle/>
          <a:p>
            <a:pPr marL="12700">
              <a:lnSpc>
                <a:spcPct val="100000"/>
              </a:lnSpc>
              <a:spcBef>
                <a:spcPts val="100"/>
              </a:spcBef>
            </a:pPr>
            <a:r>
              <a:rPr lang="en-IN" sz="1200" spc="-35" dirty="0">
                <a:latin typeface="Times New Roman" panose="02020603050405020304" pitchFamily="18" charset="0"/>
                <a:cs typeface="Times New Roman" panose="02020603050405020304" pitchFamily="18" charset="0"/>
              </a:rPr>
              <a:t>Department</a:t>
            </a:r>
            <a:r>
              <a:rPr lang="en-IN" sz="1200" spc="-40" dirty="0">
                <a:latin typeface="Times New Roman" panose="02020603050405020304" pitchFamily="18" charset="0"/>
                <a:cs typeface="Times New Roman" panose="02020603050405020304" pitchFamily="18" charset="0"/>
              </a:rPr>
              <a:t> of </a:t>
            </a:r>
            <a:r>
              <a:rPr lang="en-IN" sz="1200" spc="-15" dirty="0">
                <a:latin typeface="Times New Roman" panose="02020603050405020304" pitchFamily="18" charset="0"/>
                <a:cs typeface="Times New Roman" panose="02020603050405020304" pitchFamily="18" charset="0"/>
              </a:rPr>
              <a:t>Computer</a:t>
            </a:r>
            <a:r>
              <a:rPr lang="en-IN" sz="1200" spc="-40" dirty="0">
                <a:latin typeface="Times New Roman" panose="02020603050405020304" pitchFamily="18" charset="0"/>
                <a:cs typeface="Times New Roman" panose="02020603050405020304" pitchFamily="18" charset="0"/>
              </a:rPr>
              <a:t> </a:t>
            </a:r>
            <a:r>
              <a:rPr lang="en-IN" sz="1200" spc="-65" dirty="0">
                <a:latin typeface="Times New Roman" panose="02020603050405020304" pitchFamily="18" charset="0"/>
                <a:cs typeface="Times New Roman" panose="02020603050405020304" pitchFamily="18" charset="0"/>
              </a:rPr>
              <a:t>Engineering</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sp>
        <p:nvSpPr>
          <p:cNvPr id="3" name="object 3"/>
          <p:cNvSpPr txBox="1"/>
          <p:nvPr/>
        </p:nvSpPr>
        <p:spPr>
          <a:xfrm>
            <a:off x="1485900" y="1340585"/>
            <a:ext cx="2655724" cy="5273238"/>
          </a:xfrm>
          <a:prstGeom prst="rect">
            <a:avLst/>
          </a:prstGeom>
        </p:spPr>
        <p:txBody>
          <a:bodyPr vert="horz" wrap="square" lIns="0" tIns="88900" rIns="0" bIns="0" rtlCol="0">
            <a:spAutoFit/>
          </a:bodyPr>
          <a:lstStyle/>
          <a:p>
            <a:pPr marL="342900" indent="-342900">
              <a:lnSpc>
                <a:spcPct val="100000"/>
              </a:lnSpc>
              <a:spcBef>
                <a:spcPts val="700"/>
              </a:spcBef>
              <a:buClr>
                <a:srgbClr val="002060"/>
              </a:buClr>
              <a:buSzPct val="79545"/>
              <a:buFont typeface="Arial" panose="020B0604020202020204" pitchFamily="34" charset="0"/>
              <a:buChar char="•"/>
              <a:tabLst>
                <a:tab pos="448945" algn="l"/>
                <a:tab pos="449580" algn="l"/>
              </a:tabLst>
            </a:pPr>
            <a:r>
              <a:rPr lang="en-US" sz="2200" dirty="0">
                <a:latin typeface="Times New Roman"/>
                <a:cs typeface="Times New Roman"/>
              </a:rPr>
              <a:t>Abstract</a:t>
            </a:r>
          </a:p>
          <a:p>
            <a:pPr marL="448945" indent="-449580">
              <a:lnSpc>
                <a:spcPct val="100000"/>
              </a:lnSpc>
              <a:spcBef>
                <a:spcPts val="700"/>
              </a:spcBef>
              <a:buClr>
                <a:srgbClr val="002060"/>
              </a:buClr>
              <a:buSzPct val="79545"/>
              <a:buFont typeface="Arial MT"/>
              <a:buChar char="•"/>
              <a:tabLst>
                <a:tab pos="448945" algn="l"/>
                <a:tab pos="449580" algn="l"/>
              </a:tabLst>
            </a:pPr>
            <a:r>
              <a:rPr sz="2200" dirty="0">
                <a:latin typeface="Times New Roman"/>
                <a:cs typeface="Times New Roman"/>
              </a:rPr>
              <a:t>Introduction</a:t>
            </a: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Objective</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Problem</a:t>
            </a:r>
            <a:r>
              <a:rPr sz="2200" spc="-55" dirty="0">
                <a:latin typeface="Times New Roman"/>
                <a:cs typeface="Times New Roman"/>
              </a:rPr>
              <a:t> </a:t>
            </a:r>
            <a:r>
              <a:rPr sz="2200" spc="-5" dirty="0">
                <a:latin typeface="Times New Roman"/>
                <a:cs typeface="Times New Roman"/>
              </a:rPr>
              <a:t>Statement</a:t>
            </a:r>
            <a:endParaRPr lang="en-US" sz="2200" spc="-5"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lang="en-IN" sz="2200" spc="-5" dirty="0">
                <a:latin typeface="Times New Roman"/>
                <a:cs typeface="Times New Roman"/>
              </a:rPr>
              <a:t>Hardware and Software requirements</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Literature</a:t>
            </a:r>
            <a:r>
              <a:rPr sz="2200" spc="-50" dirty="0">
                <a:latin typeface="Times New Roman"/>
                <a:cs typeface="Times New Roman"/>
              </a:rPr>
              <a:t> </a:t>
            </a:r>
            <a:r>
              <a:rPr sz="2200" spc="-5" dirty="0">
                <a:latin typeface="Times New Roman"/>
                <a:cs typeface="Times New Roman"/>
              </a:rPr>
              <a:t>Review</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Motivation</a:t>
            </a:r>
            <a:endParaRPr sz="2200" dirty="0">
              <a:latin typeface="Times New Roman"/>
              <a:cs typeface="Times New Roman"/>
            </a:endParaRPr>
          </a:p>
          <a:p>
            <a:pPr marL="433070" indent="-433070">
              <a:lnSpc>
                <a:spcPct val="100000"/>
              </a:lnSpc>
              <a:spcBef>
                <a:spcPts val="600"/>
              </a:spcBef>
              <a:buSzPct val="79545"/>
              <a:buFont typeface="Arial MT"/>
              <a:buChar char="•"/>
              <a:tabLst>
                <a:tab pos="433070" algn="l"/>
                <a:tab pos="434340" algn="l"/>
              </a:tabLst>
            </a:pPr>
            <a:r>
              <a:rPr sz="2200" spc="-5" dirty="0">
                <a:latin typeface="Times New Roman"/>
                <a:cs typeface="Times New Roman"/>
              </a:rPr>
              <a:t>Architecture/Model</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Methodology</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Conclusion</a:t>
            </a:r>
            <a:endParaRPr sz="2200" dirty="0">
              <a:latin typeface="Times New Roman"/>
              <a:cs typeface="Times New Roman"/>
            </a:endParaRPr>
          </a:p>
          <a:p>
            <a:pPr marL="448945" indent="-449580">
              <a:lnSpc>
                <a:spcPct val="100000"/>
              </a:lnSpc>
              <a:spcBef>
                <a:spcPts val="600"/>
              </a:spcBef>
              <a:buSzPct val="79545"/>
              <a:buFont typeface="Arial MT"/>
              <a:buChar char="•"/>
              <a:tabLst>
                <a:tab pos="448945" algn="l"/>
                <a:tab pos="449580" algn="l"/>
              </a:tabLst>
            </a:pPr>
            <a:r>
              <a:rPr sz="2200" spc="-5" dirty="0">
                <a:latin typeface="Times New Roman"/>
                <a:cs typeface="Times New Roman"/>
              </a:rPr>
              <a:t>References</a:t>
            </a:r>
            <a:endParaRPr sz="2200" dirty="0">
              <a:latin typeface="Times New Roman"/>
              <a:cs typeface="Times New Roman"/>
            </a:endParaRPr>
          </a:p>
        </p:txBody>
      </p:sp>
      <p:sp>
        <p:nvSpPr>
          <p:cNvPr id="4" name="object 4"/>
          <p:cNvSpPr/>
          <p:nvPr/>
        </p:nvSpPr>
        <p:spPr>
          <a:xfrm>
            <a:off x="1485900" y="332656"/>
            <a:ext cx="9759315" cy="706120"/>
          </a:xfrm>
          <a:custGeom>
            <a:avLst/>
            <a:gdLst/>
            <a:ahLst/>
            <a:cxnLst/>
            <a:rect l="l" t="t" r="r" b="b"/>
            <a:pathLst>
              <a:path w="9759315" h="706119">
                <a:moveTo>
                  <a:pt x="9759198" y="706089"/>
                </a:moveTo>
                <a:lnTo>
                  <a:pt x="0" y="706089"/>
                </a:lnTo>
                <a:lnTo>
                  <a:pt x="0" y="0"/>
                </a:lnTo>
                <a:lnTo>
                  <a:pt x="9759198" y="0"/>
                </a:lnTo>
                <a:lnTo>
                  <a:pt x="9759198" y="706089"/>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1485900" y="348044"/>
            <a:ext cx="9759315" cy="489878"/>
          </a:xfrm>
          <a:prstGeom prst="rect">
            <a:avLst/>
          </a:prstGeom>
          <a:ln w="25399">
            <a:solidFill>
              <a:srgbClr val="3791A7"/>
            </a:solidFill>
          </a:ln>
        </p:spPr>
        <p:txBody>
          <a:bodyPr vert="horz" wrap="square" lIns="0" tIns="149860" rIns="0" bIns="0" rtlCol="0" anchor="ctr">
            <a:spAutoFit/>
          </a:bodyPr>
          <a:lstStyle/>
          <a:p>
            <a:pPr marL="161925">
              <a:lnSpc>
                <a:spcPct val="100000"/>
              </a:lnSpc>
              <a:spcBef>
                <a:spcPts val="1180"/>
              </a:spcBef>
            </a:pPr>
            <a:r>
              <a:rPr sz="2200" spc="-5" dirty="0">
                <a:solidFill>
                  <a:srgbClr val="1C180D"/>
                </a:solidFill>
                <a:latin typeface="Times New Roman"/>
                <a:cs typeface="Times New Roman"/>
              </a:rPr>
              <a:t>CONTENTS</a:t>
            </a:r>
            <a:endParaRPr sz="2200" dirty="0">
              <a:latin typeface="Times New Roman"/>
              <a:cs typeface="Times New Roman"/>
            </a:endParaRPr>
          </a:p>
        </p:txBody>
      </p:sp>
      <p:sp>
        <p:nvSpPr>
          <p:cNvPr id="6" name="object 6"/>
          <p:cNvSpPr/>
          <p:nvPr/>
        </p:nvSpPr>
        <p:spPr>
          <a:xfrm>
            <a:off x="1450748" y="1200796"/>
            <a:ext cx="9745345" cy="5341227"/>
          </a:xfrm>
          <a:custGeom>
            <a:avLst/>
            <a:gdLst/>
            <a:ahLst/>
            <a:cxnLst/>
            <a:rect l="l" t="t" r="r" b="b"/>
            <a:pathLst>
              <a:path w="9745345" h="4104640">
                <a:moveTo>
                  <a:pt x="0" y="0"/>
                </a:moveTo>
                <a:lnTo>
                  <a:pt x="9745230" y="0"/>
                </a:lnTo>
                <a:lnTo>
                  <a:pt x="9745230" y="4104455"/>
                </a:lnTo>
                <a:lnTo>
                  <a:pt x="0" y="4104455"/>
                </a:lnTo>
                <a:lnTo>
                  <a:pt x="0" y="0"/>
                </a:lnTo>
                <a:close/>
              </a:path>
            </a:pathLst>
          </a:custGeom>
          <a:ln w="25399">
            <a:solidFill>
              <a:srgbClr val="3791A7"/>
            </a:solidFill>
          </a:ln>
        </p:spPr>
        <p:txBody>
          <a:bodyPr wrap="square" lIns="0" tIns="0" rIns="0" bIns="0" rtlCol="0"/>
          <a:lstStyle/>
          <a:p>
            <a:endParaRPr/>
          </a:p>
        </p:txBody>
      </p:sp>
      <p:sp>
        <p:nvSpPr>
          <p:cNvPr id="7" name="object 7"/>
          <p:cNvSpPr txBox="1"/>
          <p:nvPr/>
        </p:nvSpPr>
        <p:spPr>
          <a:xfrm>
            <a:off x="1485900" y="6494995"/>
            <a:ext cx="2456180" cy="228268"/>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400" spc="-8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Computer</a:t>
            </a:r>
            <a:r>
              <a:rPr sz="1200" spc="-30"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8" name="object 8"/>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2</a:t>
            </a:r>
            <a:endParaRPr sz="12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73113-8793-02CC-D4BA-63B7B4B35184}"/>
              </a:ext>
            </a:extLst>
          </p:cNvPr>
          <p:cNvSpPr/>
          <p:nvPr/>
        </p:nvSpPr>
        <p:spPr>
          <a:xfrm>
            <a:off x="1593850" y="381000"/>
            <a:ext cx="6019800" cy="6096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B8B5324-61A7-41D7-17DE-0CF49D18B071}"/>
              </a:ext>
            </a:extLst>
          </p:cNvPr>
          <p:cNvSpPr txBox="1"/>
          <p:nvPr/>
        </p:nvSpPr>
        <p:spPr>
          <a:xfrm>
            <a:off x="1629287" y="454967"/>
            <a:ext cx="35814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ABSTRACT</a:t>
            </a:r>
            <a:endParaRPr lang="en-IN"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680E157-F64E-0680-743A-804CC08A58D1}"/>
              </a:ext>
            </a:extLst>
          </p:cNvPr>
          <p:cNvSpPr txBox="1"/>
          <p:nvPr/>
        </p:nvSpPr>
        <p:spPr>
          <a:xfrm>
            <a:off x="1441450" y="6449961"/>
            <a:ext cx="3276600" cy="276999"/>
          </a:xfrm>
          <a:prstGeom prst="rect">
            <a:avLst/>
          </a:prstGeom>
          <a:noFill/>
        </p:spPr>
        <p:txBody>
          <a:bodyPr wrap="square" rtlCol="0">
            <a:spAutoFit/>
          </a:bodyPr>
          <a:lstStyle/>
          <a:p>
            <a:pPr marL="12700">
              <a:lnSpc>
                <a:spcPct val="100000"/>
              </a:lnSpc>
              <a:spcBef>
                <a:spcPts val="100"/>
              </a:spcBef>
            </a:pPr>
            <a:r>
              <a:rPr lang="en-IN" sz="1200" spc="-5" dirty="0">
                <a:latin typeface="Times New Roman"/>
                <a:cs typeface="Times New Roman"/>
              </a:rPr>
              <a:t>Department</a:t>
            </a:r>
            <a:r>
              <a:rPr lang="en-IN" sz="1200" spc="-30" dirty="0">
                <a:latin typeface="Times New Roman"/>
                <a:cs typeface="Times New Roman"/>
              </a:rPr>
              <a:t> </a:t>
            </a:r>
            <a:r>
              <a:rPr lang="en-IN" sz="1200" dirty="0">
                <a:latin typeface="Times New Roman"/>
                <a:cs typeface="Times New Roman"/>
              </a:rPr>
              <a:t>of</a:t>
            </a:r>
            <a:r>
              <a:rPr lang="en-IN" sz="1200" spc="-30" dirty="0">
                <a:latin typeface="Times New Roman"/>
                <a:cs typeface="Times New Roman"/>
              </a:rPr>
              <a:t> </a:t>
            </a:r>
            <a:r>
              <a:rPr lang="en-IN" sz="1200" spc="-5" dirty="0">
                <a:latin typeface="Times New Roman"/>
                <a:cs typeface="Times New Roman"/>
              </a:rPr>
              <a:t>Computer</a:t>
            </a:r>
            <a:r>
              <a:rPr lang="en-IN" sz="1200" spc="-25" dirty="0">
                <a:latin typeface="Times New Roman"/>
                <a:cs typeface="Times New Roman"/>
              </a:rPr>
              <a:t> </a:t>
            </a:r>
            <a:r>
              <a:rPr lang="en-IN" sz="1200" spc="-5" dirty="0">
                <a:latin typeface="Times New Roman"/>
                <a:cs typeface="Times New Roman"/>
              </a:rPr>
              <a:t>Engineering</a:t>
            </a:r>
            <a:endParaRPr lang="en-IN" sz="1200" dirty="0">
              <a:latin typeface="Times New Roman"/>
              <a:cs typeface="Times New Roman"/>
            </a:endParaRPr>
          </a:p>
        </p:txBody>
      </p:sp>
      <p:sp>
        <p:nvSpPr>
          <p:cNvPr id="18" name="TextBox 17">
            <a:extLst>
              <a:ext uri="{FF2B5EF4-FFF2-40B4-BE49-F238E27FC236}">
                <a16:creationId xmlns:a16="http://schemas.microsoft.com/office/drawing/2014/main" id="{B00BDB13-369B-0E56-B5CE-5C57CA3FBA6E}"/>
              </a:ext>
            </a:extLst>
          </p:cNvPr>
          <p:cNvSpPr txBox="1"/>
          <p:nvPr/>
        </p:nvSpPr>
        <p:spPr>
          <a:xfrm>
            <a:off x="1629287" y="1175265"/>
            <a:ext cx="1025156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Travelmate</a:t>
            </a:r>
            <a:r>
              <a:rPr lang="en-US" sz="1600" dirty="0">
                <a:latin typeface="Times New Roman" panose="02020603050405020304" pitchFamily="18" charset="0"/>
                <a:cs typeface="Times New Roman" panose="02020603050405020304" pitchFamily="18" charset="0"/>
              </a:rPr>
              <a:t> is a revolutionary website aimed at transforming the way people plan and experience their travel adventures. </a:t>
            </a:r>
            <a:r>
              <a:rPr lang="en-US" sz="1600" dirty="0" err="1">
                <a:latin typeface="Times New Roman" panose="02020603050405020304" pitchFamily="18" charset="0"/>
                <a:cs typeface="Times New Roman" panose="02020603050405020304" pitchFamily="18" charset="0"/>
              </a:rPr>
              <a:t>Travelmate</a:t>
            </a:r>
            <a:r>
              <a:rPr lang="en-US" sz="1600" dirty="0">
                <a:latin typeface="Times New Roman" panose="02020603050405020304" pitchFamily="18" charset="0"/>
                <a:cs typeface="Times New Roman" panose="02020603050405020304" pitchFamily="18" charset="0"/>
              </a:rPr>
              <a:t> is dedicated to providing unparalleled service and creating unforgettable travel experiences.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a:t>
            </a:r>
            <a:r>
              <a:rPr lang="en-US" sz="1600" dirty="0" err="1">
                <a:latin typeface="Times New Roman" panose="02020603050405020304" pitchFamily="18" charset="0"/>
                <a:cs typeface="Times New Roman" panose="02020603050405020304" pitchFamily="18" charset="0"/>
              </a:rPr>
              <a:t>Travelmate</a:t>
            </a:r>
            <a:r>
              <a:rPr lang="en-US" sz="1600" dirty="0">
                <a:latin typeface="Times New Roman" panose="02020603050405020304" pitchFamily="18" charset="0"/>
                <a:cs typeface="Times New Roman" panose="02020603050405020304" pitchFamily="18" charset="0"/>
              </a:rPr>
              <a:t>, our primary goal is to deliver quality service, ensuring the safety, satisfaction, and enjoyment of our users. Our unique service connects travelers with compatible travel partners, enabling them to explore the world together as buddies.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innovative website serves as a platform where individuals can find travel partners for their upcoming trips. Users can post details and plans about their trips, while others interested in joining can easily connect with them. Through open communication and collaboration, users can discuss trip details and make informed decisions together.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a:t>
            </a:r>
            <a:r>
              <a:rPr lang="en-US" sz="1600" dirty="0" err="1">
                <a:latin typeface="Times New Roman" panose="02020603050405020304" pitchFamily="18" charset="0"/>
                <a:cs typeface="Times New Roman" panose="02020603050405020304" pitchFamily="18" charset="0"/>
              </a:rPr>
              <a:t>Travelmate</a:t>
            </a:r>
            <a:r>
              <a:rPr lang="en-US" sz="1600" dirty="0">
                <a:latin typeface="Times New Roman" panose="02020603050405020304" pitchFamily="18" charset="0"/>
                <a:cs typeface="Times New Roman" panose="02020603050405020304" pitchFamily="18" charset="0"/>
              </a:rPr>
              <a:t>, planning your next adventure has never been easier. Join our community today and embark on memorable journeys with like-minded travel companions.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Discover new destinations, forge lasting friendships, and create cherished memories with </a:t>
            </a:r>
            <a:r>
              <a:rPr lang="en-US" sz="1600" dirty="0" err="1">
                <a:latin typeface="Times New Roman" panose="02020603050405020304" pitchFamily="18" charset="0"/>
                <a:cs typeface="Times New Roman" panose="02020603050405020304" pitchFamily="18" charset="0"/>
              </a:rPr>
              <a:t>Travelmate</a:t>
            </a:r>
            <a:r>
              <a:rPr lang="en-US" sz="1600" dirty="0">
                <a:latin typeface="Times New Roman" panose="02020603050405020304" pitchFamily="18" charset="0"/>
                <a:cs typeface="Times New Roman" panose="02020603050405020304" pitchFamily="18" charset="0"/>
              </a:rPr>
              <a:t> by your side.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97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6" y="0"/>
            <a:ext cx="8702040" cy="6858634"/>
          </a:xfrm>
          <a:custGeom>
            <a:avLst/>
            <a:gdLst/>
            <a:ahLst/>
            <a:cxnLst/>
            <a:rect l="l" t="t" r="r" b="b"/>
            <a:pathLst>
              <a:path w="8702040" h="6858634">
                <a:moveTo>
                  <a:pt x="97510" y="0"/>
                </a:moveTo>
                <a:lnTo>
                  <a:pt x="0" y="0"/>
                </a:lnTo>
                <a:lnTo>
                  <a:pt x="0" y="6858051"/>
                </a:lnTo>
                <a:lnTo>
                  <a:pt x="97510" y="6858051"/>
                </a:lnTo>
                <a:lnTo>
                  <a:pt x="97510" y="0"/>
                </a:lnTo>
                <a:close/>
              </a:path>
              <a:path w="8702040" h="6858634">
                <a:moveTo>
                  <a:pt x="8701888" y="332714"/>
                </a:moveTo>
                <a:lnTo>
                  <a:pt x="112699" y="332714"/>
                </a:lnTo>
                <a:lnTo>
                  <a:pt x="112699" y="1052791"/>
                </a:lnTo>
                <a:lnTo>
                  <a:pt x="8701888" y="1052791"/>
                </a:lnTo>
                <a:lnTo>
                  <a:pt x="8701888" y="332714"/>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1465661" y="332656"/>
            <a:ext cx="8589645" cy="504625"/>
          </a:xfrm>
          <a:prstGeom prst="rect">
            <a:avLst/>
          </a:prstGeom>
          <a:ln w="25399">
            <a:solidFill>
              <a:srgbClr val="3791A7"/>
            </a:solidFill>
          </a:ln>
        </p:spPr>
        <p:txBody>
          <a:bodyPr vert="horz" wrap="square" lIns="0" tIns="164465" rIns="0" bIns="0" rtlCol="0">
            <a:spAutoFit/>
          </a:bodyPr>
          <a:lstStyle/>
          <a:p>
            <a:pPr marL="85725">
              <a:lnSpc>
                <a:spcPct val="100000"/>
              </a:lnSpc>
              <a:spcBef>
                <a:spcPts val="1295"/>
              </a:spcBef>
            </a:pPr>
            <a:r>
              <a:rPr lang="en-US" sz="2200" dirty="0">
                <a:latin typeface="Times New Roman"/>
                <a:cs typeface="Times New Roman"/>
              </a:rPr>
              <a:t>INTRODUCTION</a:t>
            </a:r>
            <a:endParaRPr sz="2200" dirty="0">
              <a:latin typeface="Times New Roman"/>
              <a:cs typeface="Times New Roman"/>
            </a:endParaRPr>
          </a:p>
        </p:txBody>
      </p:sp>
      <p:sp>
        <p:nvSpPr>
          <p:cNvPr id="4" name="object 4"/>
          <p:cNvSpPr txBox="1"/>
          <p:nvPr/>
        </p:nvSpPr>
        <p:spPr>
          <a:xfrm>
            <a:off x="1502409" y="1143000"/>
            <a:ext cx="10285153" cy="4413388"/>
          </a:xfrm>
          <a:prstGeom prst="rect">
            <a:avLst/>
          </a:prstGeom>
        </p:spPr>
        <p:txBody>
          <a:bodyPr vert="horz" wrap="square" lIns="0" tIns="12700" rIns="0" bIns="0" rtlCol="0">
            <a:spAutoFit/>
          </a:bodyPr>
          <a:lstStyle/>
          <a:p>
            <a:pPr marL="285750" indent="-285750" algn="just">
              <a:lnSpc>
                <a:spcPct val="150000"/>
              </a:lnSpc>
              <a:buFont typeface="Courier New" panose="02070309020205020404" pitchFamily="49" charset="0"/>
              <a:buChar char="o"/>
            </a:pPr>
            <a:r>
              <a:rPr lang="en-US" sz="1600" dirty="0">
                <a:latin typeface="Times New Roman" pitchFamily="18" charset="0"/>
                <a:cs typeface="Times New Roman" pitchFamily="18" charset="0"/>
              </a:rPr>
              <a:t>The "Travel Mate" finder website is a platform that connects individuals seeking travel companions for specific destinations. These websites allow users to find like-minded travel partners, plan trips together, and share travel experiences. Some features of these platforms include creating a profile, searching for activities based on location and categories, and joining or creating trips to find compatible travel buddies.</a:t>
            </a:r>
          </a:p>
          <a:p>
            <a:pPr algn="just">
              <a:lnSpc>
                <a:spcPct val="150000"/>
              </a:lnSpc>
            </a:pPr>
            <a:endParaRPr lang="en-US" sz="1600" dirty="0">
              <a:latin typeface="Times New Roman" pitchFamily="18" charset="0"/>
              <a:cs typeface="Times New Roman" pitchFamily="18" charset="0"/>
            </a:endParaRPr>
          </a:p>
          <a:p>
            <a:pPr marL="285750" indent="-285750" algn="just">
              <a:lnSpc>
                <a:spcPct val="150000"/>
              </a:lnSpc>
              <a:buFont typeface="Courier New" panose="02070309020205020404" pitchFamily="49" charset="0"/>
              <a:buChar char="o"/>
            </a:pPr>
            <a:r>
              <a:rPr lang="en-US" sz="1600" dirty="0">
                <a:latin typeface="Times New Roman" pitchFamily="18" charset="0"/>
                <a:cs typeface="Times New Roman" pitchFamily="18" charset="0"/>
              </a:rPr>
              <a:t>At Travel Mate, we're all about connecting passionate travelers with like-minded adventurers. Whether you're a solo explorer or a group enthusiast, we've got the perfect travel buddy waiting for you.</a:t>
            </a:r>
          </a:p>
          <a:p>
            <a:pPr marL="285750" indent="-285750" algn="just">
              <a:lnSpc>
                <a:spcPct val="150000"/>
              </a:lnSpc>
              <a:buFont typeface="Courier New" panose="02070309020205020404" pitchFamily="49" charset="0"/>
              <a:buChar char="o"/>
            </a:pPr>
            <a:endParaRPr lang="en-US" sz="1600" dirty="0">
              <a:latin typeface="Times New Roman" pitchFamily="18" charset="0"/>
              <a:cs typeface="Times New Roman" pitchFamily="18" charset="0"/>
            </a:endParaRPr>
          </a:p>
          <a:p>
            <a:pPr marL="285750" indent="-285750" algn="just">
              <a:lnSpc>
                <a:spcPct val="150000"/>
              </a:lnSpc>
              <a:buFont typeface="Courier New" panose="02070309020205020404" pitchFamily="49" charset="0"/>
              <a:buChar char="o"/>
            </a:pPr>
            <a:r>
              <a:rPr lang="en-US" sz="1600" dirty="0">
                <a:latin typeface="Times New Roman" pitchFamily="18" charset="0"/>
                <a:cs typeface="Times New Roman" pitchFamily="18" charset="0"/>
              </a:rPr>
              <a:t>Our platform makes it easy to find, interact, and plan trips with fellow globetrotters. Say goodbye to boring solo trips and hello to unforgettable journeys with new friends!</a:t>
            </a:r>
          </a:p>
          <a:p>
            <a:pPr marL="285750" indent="-285750" algn="just">
              <a:lnSpc>
                <a:spcPct val="150000"/>
              </a:lnSpc>
              <a:buFont typeface="Courier New" panose="02070309020205020404" pitchFamily="49" charset="0"/>
              <a:buChar char="o"/>
            </a:pPr>
            <a:endParaRPr lang="en-US" sz="1600" dirty="0">
              <a:latin typeface="Times New Roman" pitchFamily="18" charset="0"/>
              <a:cs typeface="Times New Roman" pitchFamily="18" charset="0"/>
            </a:endParaRPr>
          </a:p>
          <a:p>
            <a:pPr marL="367665" marR="5080" indent="-355600">
              <a:lnSpc>
                <a:spcPct val="150000"/>
              </a:lnSpc>
              <a:spcBef>
                <a:spcPts val="100"/>
              </a:spcBef>
              <a:buClr>
                <a:srgbClr val="3791A7"/>
              </a:buClr>
              <a:buSzPct val="79166"/>
              <a:buFont typeface="Courier New" panose="02070309020205020404" pitchFamily="49" charset="0"/>
              <a:buChar char="o"/>
              <a:tabLst>
                <a:tab pos="367665" algn="l"/>
                <a:tab pos="368300" algn="l"/>
              </a:tabLst>
            </a:pP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439646" y="6525344"/>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6" name="object 6"/>
          <p:cNvSpPr txBox="1"/>
          <p:nvPr/>
        </p:nvSpPr>
        <p:spPr>
          <a:xfrm>
            <a:off x="1178756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3A787"/>
                </a:solidFill>
                <a:latin typeface="Times New Roman"/>
                <a:cs typeface="Times New Roman"/>
              </a:rPr>
              <a:t>3</a:t>
            </a:r>
            <a:endParaRPr sz="1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52958" y="0"/>
            <a:ext cx="9278082" cy="6858634"/>
            <a:chOff x="1352958" y="0"/>
            <a:chExt cx="9278082" cy="6858634"/>
          </a:xfrm>
        </p:grpSpPr>
        <p:sp>
          <p:nvSpPr>
            <p:cNvPr id="3" name="object 3"/>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1536149" y="1338665"/>
              <a:ext cx="98021" cy="76707"/>
            </a:xfrm>
            <a:prstGeom prst="rect">
              <a:avLst/>
            </a:prstGeom>
          </p:spPr>
        </p:pic>
        <p:sp>
          <p:nvSpPr>
            <p:cNvPr id="7" name="object 7"/>
            <p:cNvSpPr/>
            <p:nvPr/>
          </p:nvSpPr>
          <p:spPr>
            <a:xfrm>
              <a:off x="1629915" y="476671"/>
              <a:ext cx="9001125" cy="648335"/>
            </a:xfrm>
            <a:custGeom>
              <a:avLst/>
              <a:gdLst/>
              <a:ahLst/>
              <a:cxnLst/>
              <a:rect l="l" t="t" r="r" b="b"/>
              <a:pathLst>
                <a:path w="9001125" h="648335">
                  <a:moveTo>
                    <a:pt x="9000999" y="648071"/>
                  </a:moveTo>
                  <a:lnTo>
                    <a:pt x="0" y="648071"/>
                  </a:lnTo>
                  <a:lnTo>
                    <a:pt x="0" y="0"/>
                  </a:lnTo>
                  <a:lnTo>
                    <a:pt x="9000999" y="0"/>
                  </a:lnTo>
                  <a:lnTo>
                    <a:pt x="9000999" y="648071"/>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1629916" y="476672"/>
            <a:ext cx="9001125" cy="546303"/>
          </a:xfrm>
          <a:prstGeom prst="rect">
            <a:avLst/>
          </a:prstGeom>
          <a:ln w="25399">
            <a:solidFill>
              <a:srgbClr val="3791A7"/>
            </a:solidFill>
          </a:ln>
        </p:spPr>
        <p:txBody>
          <a:bodyPr vert="horz" wrap="square" lIns="0" tIns="205740" rIns="0" bIns="0" rtlCol="0">
            <a:spAutoFit/>
          </a:bodyPr>
          <a:lstStyle/>
          <a:p>
            <a:pPr marL="255904">
              <a:lnSpc>
                <a:spcPct val="100000"/>
              </a:lnSpc>
              <a:spcBef>
                <a:spcPts val="1620"/>
              </a:spcBef>
            </a:pPr>
            <a:r>
              <a:rPr sz="2200" spc="-5" dirty="0">
                <a:latin typeface="Times New Roman"/>
                <a:cs typeface="Times New Roman"/>
              </a:rPr>
              <a:t>OBJECTIVE</a:t>
            </a:r>
            <a:endParaRPr sz="2200" dirty="0">
              <a:latin typeface="Times New Roman"/>
              <a:cs typeface="Times New Roman"/>
            </a:endParaRPr>
          </a:p>
        </p:txBody>
      </p:sp>
      <p:sp>
        <p:nvSpPr>
          <p:cNvPr id="9" name="object 9"/>
          <p:cNvSpPr txBox="1"/>
          <p:nvPr/>
        </p:nvSpPr>
        <p:spPr>
          <a:xfrm>
            <a:off x="1505218" y="6494060"/>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10" name="object 10"/>
          <p:cNvSpPr txBox="1"/>
          <p:nvPr/>
        </p:nvSpPr>
        <p:spPr>
          <a:xfrm>
            <a:off x="1719571" y="1338665"/>
            <a:ext cx="8187690" cy="5139227"/>
          </a:xfrm>
          <a:prstGeom prst="rect">
            <a:avLst/>
          </a:prstGeom>
        </p:spPr>
        <p:txBody>
          <a:bodyPr vert="horz" wrap="square" lIns="0" tIns="12700" rIns="0" bIns="0" rtlCol="0">
            <a:spAutoFit/>
          </a:bodyPr>
          <a:lstStyle/>
          <a:p>
            <a:pPr marL="285750" indent="-285750">
              <a:lnSpc>
                <a:spcPct val="150000"/>
              </a:lnSpc>
              <a:buFont typeface="Arial" panose="020B0604020202020204" pitchFamily="34" charset="0"/>
              <a:buChar char="•"/>
            </a:pPr>
            <a:r>
              <a:rPr lang="en-US" sz="1600" dirty="0">
                <a:latin typeface="Times New Roman" pitchFamily="18" charset="0"/>
                <a:cs typeface="Times New Roman" pitchFamily="18" charset="0"/>
              </a:rPr>
              <a:t>Our travel mate finder website aims to achieve several key objectives based on the information gathered from various sources:</a:t>
            </a:r>
          </a:p>
          <a:p>
            <a:pPr marL="285750" indent="-285750">
              <a:lnSpc>
                <a:spcPct val="150000"/>
              </a:lnSpc>
              <a:buFont typeface="Arial" panose="020B0604020202020204" pitchFamily="34" charset="0"/>
              <a:buChar char="•"/>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The primary goal is to </a:t>
            </a:r>
            <a:r>
              <a:rPr lang="en-US" sz="1600" b="1" dirty="0">
                <a:latin typeface="Times New Roman" pitchFamily="18" charset="0"/>
                <a:cs typeface="Times New Roman" pitchFamily="18" charset="0"/>
              </a:rPr>
              <a:t>connect individuals</a:t>
            </a:r>
            <a:r>
              <a:rPr lang="en-US" sz="1600" dirty="0">
                <a:latin typeface="Times New Roman" pitchFamily="18" charset="0"/>
                <a:cs typeface="Times New Roman" pitchFamily="18" charset="0"/>
              </a:rPr>
              <a:t> with like-minded travelers heading to similar destinations.</a:t>
            </a:r>
          </a:p>
          <a:p>
            <a:pPr marL="1200150" lvl="2" indent="-285750">
              <a:lnSpc>
                <a:spcPct val="150000"/>
              </a:lnSpc>
              <a:buFont typeface="Arial" panose="020B0604020202020204" pitchFamily="34" charset="0"/>
              <a:buChar char="•"/>
            </a:pPr>
            <a:endParaRPr lang="en-US" sz="1600" dirty="0">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US" sz="1600" dirty="0">
                <a:latin typeface="Times New Roman" pitchFamily="18" charset="0"/>
                <a:cs typeface="Times New Roman" pitchFamily="18" charset="0"/>
              </a:rPr>
              <a:t>One of the main objectives is to address the crucial aspect of </a:t>
            </a:r>
            <a:r>
              <a:rPr lang="en-US" sz="1600" b="1" dirty="0">
                <a:latin typeface="Times New Roman" pitchFamily="18" charset="0"/>
                <a:cs typeface="Times New Roman" pitchFamily="18" charset="0"/>
              </a:rPr>
              <a:t>trust</a:t>
            </a:r>
            <a:r>
              <a:rPr lang="en-US" sz="1600" dirty="0">
                <a:latin typeface="Times New Roman" pitchFamily="18" charset="0"/>
                <a:cs typeface="Times New Roman" pitchFamily="18" charset="0"/>
              </a:rPr>
              <a:t> in decision-making when selecting travel mates.</a:t>
            </a:r>
          </a:p>
          <a:p>
            <a:pPr>
              <a:lnSpc>
                <a:spcPct val="150000"/>
              </a:lnSpc>
              <a:buFont typeface="Arial" pitchFamily="34" charset="0"/>
              <a:buChar char="•"/>
            </a:pPr>
            <a:endParaRPr lang="en-US" sz="1600" dirty="0">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US" sz="1600" dirty="0">
                <a:latin typeface="Times New Roman" pitchFamily="18" charset="0"/>
                <a:cs typeface="Times New Roman" pitchFamily="18" charset="0"/>
              </a:rPr>
              <a:t>By providing a user-friendly interface and features like detailed profiles, the website aims to </a:t>
            </a:r>
            <a:r>
              <a:rPr lang="en-US" sz="1600" b="1" dirty="0">
                <a:latin typeface="Times New Roman" pitchFamily="18" charset="0"/>
                <a:cs typeface="Times New Roman" pitchFamily="18" charset="0"/>
              </a:rPr>
              <a:t>enhance user experience </a:t>
            </a:r>
            <a:r>
              <a:rPr lang="en-US" sz="1600" dirty="0">
                <a:latin typeface="Times New Roman" pitchFamily="18" charset="0"/>
                <a:cs typeface="Times New Roman" pitchFamily="18" charset="0"/>
              </a:rPr>
              <a:t>and help users make informed decisions about their travel companions.</a:t>
            </a:r>
          </a:p>
          <a:p>
            <a:pPr marL="285750" indent="-285750">
              <a:lnSpc>
                <a:spcPct val="150000"/>
              </a:lnSpc>
              <a:buFont typeface="Arial" panose="020B0604020202020204" pitchFamily="34" charset="0"/>
              <a:buChar char="•"/>
            </a:pPr>
            <a:r>
              <a:rPr lang="en-US" sz="1600" dirty="0">
                <a:latin typeface="Times New Roman" pitchFamily="18" charset="0"/>
                <a:cs typeface="Times New Roman" pitchFamily="18" charset="0"/>
              </a:rPr>
              <a:t>  Another broader objective highlighted is to develop and </a:t>
            </a:r>
            <a:r>
              <a:rPr lang="en-US" sz="1600" b="1" dirty="0">
                <a:latin typeface="Times New Roman" pitchFamily="18" charset="0"/>
                <a:cs typeface="Times New Roman" pitchFamily="18" charset="0"/>
              </a:rPr>
              <a:t>promote</a:t>
            </a:r>
            <a:r>
              <a:rPr lang="en-US" sz="1600" dirty="0">
                <a:latin typeface="Times New Roman" pitchFamily="18" charset="0"/>
                <a:cs typeface="Times New Roman" pitchFamily="18" charset="0"/>
              </a:rPr>
              <a:t> various </a:t>
            </a:r>
            <a:r>
              <a:rPr lang="en-US" sz="1600" b="1" dirty="0">
                <a:latin typeface="Times New Roman" pitchFamily="18" charset="0"/>
                <a:cs typeface="Times New Roman" pitchFamily="18" charset="0"/>
              </a:rPr>
              <a:t>tourist destinations</a:t>
            </a:r>
            <a:r>
              <a:rPr lang="en-US" sz="1600" dirty="0">
                <a:latin typeface="Times New Roman" pitchFamily="18" charset="0"/>
                <a:cs typeface="Times New Roman" pitchFamily="18" charset="0"/>
              </a:rPr>
              <a:t>, contributing to the growth of the tourism industry.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0244" y="139653"/>
            <a:ext cx="10165715" cy="6858634"/>
          </a:xfrm>
          <a:custGeom>
            <a:avLst/>
            <a:gdLst/>
            <a:ahLst/>
            <a:cxnLst/>
            <a:rect l="l" t="t" r="r" b="b"/>
            <a:pathLst>
              <a:path w="10165715" h="6858634">
                <a:moveTo>
                  <a:pt x="97510" y="0"/>
                </a:moveTo>
                <a:lnTo>
                  <a:pt x="0" y="0"/>
                </a:lnTo>
                <a:lnTo>
                  <a:pt x="0" y="6858051"/>
                </a:lnTo>
                <a:lnTo>
                  <a:pt x="97510" y="6858051"/>
                </a:lnTo>
                <a:lnTo>
                  <a:pt x="97510" y="0"/>
                </a:lnTo>
                <a:close/>
              </a:path>
              <a:path w="10165715" h="6858634">
                <a:moveTo>
                  <a:pt x="10165702" y="265264"/>
                </a:moveTo>
                <a:lnTo>
                  <a:pt x="170865" y="265264"/>
                </a:lnTo>
                <a:lnTo>
                  <a:pt x="170865" y="1408264"/>
                </a:lnTo>
                <a:lnTo>
                  <a:pt x="10165702" y="1408264"/>
                </a:lnTo>
                <a:lnTo>
                  <a:pt x="10165702" y="265264"/>
                </a:lnTo>
                <a:close/>
              </a:path>
            </a:pathLst>
          </a:custGeom>
          <a:solidFill>
            <a:srgbClr val="FFFFFF"/>
          </a:solidFill>
        </p:spPr>
        <p:txBody>
          <a:bodyPr wrap="square" lIns="0" tIns="0" rIns="0" bIns="0" rtlCol="0"/>
          <a:lstStyle/>
          <a:p>
            <a:endParaRPr/>
          </a:p>
        </p:txBody>
      </p:sp>
      <p:sp>
        <p:nvSpPr>
          <p:cNvPr id="4" name="object 4"/>
          <p:cNvSpPr txBox="1"/>
          <p:nvPr/>
        </p:nvSpPr>
        <p:spPr>
          <a:xfrm>
            <a:off x="1544725" y="1666050"/>
            <a:ext cx="9782175" cy="3674724"/>
          </a:xfrm>
          <a:prstGeom prst="rect">
            <a:avLst/>
          </a:prstGeom>
        </p:spPr>
        <p:txBody>
          <a:bodyPr vert="horz" wrap="square" lIns="0" tIns="12700" rIns="0" bIns="0" rtlCol="0">
            <a:spAutoFit/>
          </a:bodyPr>
          <a:lstStyle/>
          <a:p>
            <a:pPr algn="just">
              <a:lnSpc>
                <a:spcPct val="150000"/>
              </a:lnSpc>
            </a:pPr>
            <a:r>
              <a:rPr lang="en-US" sz="1600" dirty="0">
                <a:latin typeface="Times New Roman" pitchFamily="18" charset="0"/>
                <a:cs typeface="Times New Roman" pitchFamily="18" charset="0"/>
              </a:rPr>
              <a:t>The problem statement of a travel buddy finder project lies in the complexities and uncertainties travelers face when seeking suitable companions for their journeys. Trust and safety emerge as critical concerns, as individuals must navigate the challenge of establishing trust with potential travel buddies whom they may have never met before.</a:t>
            </a:r>
          </a:p>
          <a:p>
            <a:pPr algn="just">
              <a:lnSpc>
                <a:spcPct val="150000"/>
              </a:lnSpc>
            </a:pPr>
            <a:endParaRPr lang="en-US" sz="1600" dirty="0">
              <a:latin typeface="Times New Roman" pitchFamily="18" charset="0"/>
              <a:cs typeface="Times New Roman" pitchFamily="18" charset="0"/>
            </a:endParaRPr>
          </a:p>
          <a:p>
            <a:pPr algn="l">
              <a:lnSpc>
                <a:spcPct val="150000"/>
              </a:lnSpc>
            </a:pPr>
            <a:r>
              <a:rPr lang="en-US" sz="1600" dirty="0">
                <a:latin typeface="Times New Roman" pitchFamily="18" charset="0"/>
                <a:cs typeface="Times New Roman" pitchFamily="18" charset="0"/>
              </a:rPr>
              <a:t>Compatibility and preferences further complicate the search, as travelers often struggle to find companions who align with their budget, destination choices, and preferred travel styles. User segmentation adds another layer of complexity, requiring a deep understanding of diverse user groups such as students, working professionals, and married individuals to tailor the platform effectively.</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marL="320040" marR="5080" indent="-307975" algn="just">
              <a:lnSpc>
                <a:spcPct val="150000"/>
              </a:lnSpc>
              <a:spcBef>
                <a:spcPts val="100"/>
              </a:spcBef>
            </a:pP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512559" y="6494043"/>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6" name="object 6"/>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3A787"/>
                </a:solidFill>
                <a:latin typeface="Times New Roman"/>
                <a:cs typeface="Times New Roman"/>
              </a:rPr>
              <a:t>5</a:t>
            </a:r>
            <a:endParaRPr sz="1200">
              <a:latin typeface="Times New Roman"/>
              <a:cs typeface="Times New Roman"/>
            </a:endParaRPr>
          </a:p>
        </p:txBody>
      </p:sp>
      <p:sp>
        <p:nvSpPr>
          <p:cNvPr id="9" name="Rectangle 8">
            <a:extLst>
              <a:ext uri="{FF2B5EF4-FFF2-40B4-BE49-F238E27FC236}">
                <a16:creationId xmlns:a16="http://schemas.microsoft.com/office/drawing/2014/main" id="{C6B1F2F5-E8B2-35F8-9099-93A46732932F}"/>
              </a:ext>
            </a:extLst>
          </p:cNvPr>
          <p:cNvSpPr/>
          <p:nvPr/>
        </p:nvSpPr>
        <p:spPr>
          <a:xfrm>
            <a:off x="1668810" y="228600"/>
            <a:ext cx="8991600" cy="762000"/>
          </a:xfrm>
          <a:prstGeom prst="rect">
            <a:avLst/>
          </a:prstGeom>
          <a:solidFill>
            <a:schemeClr val="bg1"/>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9686A5F5-6B64-BAE4-1345-5C0266E178EB}"/>
              </a:ext>
            </a:extLst>
          </p:cNvPr>
          <p:cNvSpPr txBox="1"/>
          <p:nvPr/>
        </p:nvSpPr>
        <p:spPr>
          <a:xfrm>
            <a:off x="1746250" y="415161"/>
            <a:ext cx="3886200" cy="430887"/>
          </a:xfrm>
          <a:prstGeom prst="rect">
            <a:avLst/>
          </a:prstGeom>
          <a:noFill/>
        </p:spPr>
        <p:txBody>
          <a:bodyPr wrap="square" rtlCol="0">
            <a:spAutoFit/>
          </a:bodyPr>
          <a:lstStyle/>
          <a:p>
            <a:r>
              <a:rPr lang="en-IN" sz="2200" b="1" spc="-5" dirty="0">
                <a:latin typeface="Times New Roman"/>
                <a:cs typeface="Times New Roman"/>
              </a:rPr>
              <a:t>PROBLEM</a:t>
            </a:r>
            <a:r>
              <a:rPr lang="en-IN" sz="2200" b="1" spc="-45" dirty="0">
                <a:latin typeface="Times New Roman"/>
                <a:cs typeface="Times New Roman"/>
              </a:rPr>
              <a:t> STATEMENT</a:t>
            </a:r>
            <a:endParaRPr lang="en-IN" sz="2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0244" y="139653"/>
            <a:ext cx="10165715" cy="6858634"/>
          </a:xfrm>
          <a:custGeom>
            <a:avLst/>
            <a:gdLst/>
            <a:ahLst/>
            <a:cxnLst/>
            <a:rect l="l" t="t" r="r" b="b"/>
            <a:pathLst>
              <a:path w="10165715" h="6858634">
                <a:moveTo>
                  <a:pt x="97510" y="0"/>
                </a:moveTo>
                <a:lnTo>
                  <a:pt x="0" y="0"/>
                </a:lnTo>
                <a:lnTo>
                  <a:pt x="0" y="6858051"/>
                </a:lnTo>
                <a:lnTo>
                  <a:pt x="97510" y="6858051"/>
                </a:lnTo>
                <a:lnTo>
                  <a:pt x="97510" y="0"/>
                </a:lnTo>
                <a:close/>
              </a:path>
              <a:path w="10165715" h="6858634">
                <a:moveTo>
                  <a:pt x="10165702" y="265264"/>
                </a:moveTo>
                <a:lnTo>
                  <a:pt x="170865" y="265264"/>
                </a:lnTo>
                <a:lnTo>
                  <a:pt x="170865" y="1408264"/>
                </a:lnTo>
                <a:lnTo>
                  <a:pt x="10165702" y="1408264"/>
                </a:lnTo>
                <a:lnTo>
                  <a:pt x="10165702" y="265264"/>
                </a:lnTo>
                <a:close/>
              </a:path>
            </a:pathLst>
          </a:custGeom>
          <a:solidFill>
            <a:srgbClr val="FFFFFF"/>
          </a:solidFill>
        </p:spPr>
        <p:txBody>
          <a:bodyPr wrap="square" lIns="0" tIns="0" rIns="0" bIns="0" rtlCol="0"/>
          <a:lstStyle/>
          <a:p>
            <a:endParaRPr/>
          </a:p>
        </p:txBody>
      </p:sp>
      <p:sp>
        <p:nvSpPr>
          <p:cNvPr id="4" name="object 4"/>
          <p:cNvSpPr txBox="1"/>
          <p:nvPr/>
        </p:nvSpPr>
        <p:spPr>
          <a:xfrm>
            <a:off x="1544725" y="1666050"/>
            <a:ext cx="9782175" cy="2587760"/>
          </a:xfrm>
          <a:prstGeom prst="rect">
            <a:avLst/>
          </a:prstGeom>
        </p:spPr>
        <p:txBody>
          <a:bodyPr vert="horz" wrap="square" lIns="0" tIns="12700" rIns="0" bIns="0" rtlCol="0">
            <a:spAutoFit/>
          </a:bodyPr>
          <a:lstStyle/>
          <a:p>
            <a:pPr marL="342900" lvl="0" indent="-342900">
              <a:lnSpc>
                <a:spcPct val="115000"/>
              </a:lnSpc>
              <a:spcBef>
                <a:spcPts val="5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Operating System: Windows 11</a:t>
            </a:r>
            <a:endParaRPr lang="en-IN" sz="1600" dirty="0">
              <a:effectLst/>
              <a:latin typeface="Times New Roman" panose="02020603050405020304" pitchFamily="18" charset="0"/>
              <a:ea typeface="Segoe UI Symbol" panose="020B0502040204020203" pitchFamily="34" charset="0"/>
              <a:cs typeface="Times New Roman" panose="02020603050405020304" pitchFamily="18" charset="0"/>
            </a:endParaRP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Programming</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languages:</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HTML, CSS,</a:t>
            </a:r>
            <a:r>
              <a:rPr lang="en-US" sz="1600" spc="-15"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JavaScript</a:t>
            </a: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latin typeface="Times New Roman" panose="02020603050405020304" pitchFamily="18" charset="0"/>
                <a:ea typeface="Segoe UI Symbol" panose="020B0502040204020203" pitchFamily="34" charset="0"/>
                <a:cs typeface="Times New Roman" panose="02020603050405020304" pitchFamily="18" charset="0"/>
              </a:rPr>
              <a:t>Framework: React </a:t>
            </a:r>
            <a:r>
              <a:rPr lang="en-US" sz="1600" dirty="0" err="1">
                <a:latin typeface="Times New Roman" panose="02020603050405020304" pitchFamily="18" charset="0"/>
                <a:ea typeface="Segoe UI Symbol" panose="020B0502040204020203" pitchFamily="34" charset="0"/>
                <a:cs typeface="Times New Roman" panose="02020603050405020304" pitchFamily="18" charset="0"/>
              </a:rPr>
              <a:t>js</a:t>
            </a:r>
            <a:endParaRPr lang="en-US" sz="1600" dirty="0">
              <a:latin typeface="Times New Roman" panose="02020603050405020304" pitchFamily="18" charset="0"/>
              <a:ea typeface="Segoe UI Symbol" panose="020B0502040204020203" pitchFamily="34" charset="0"/>
              <a:cs typeface="Times New Roman" panose="02020603050405020304" pitchFamily="18" charset="0"/>
            </a:endParaRP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Server: node </a:t>
            </a:r>
            <a:r>
              <a:rPr lang="en-US" sz="1600" dirty="0" err="1">
                <a:effectLst/>
                <a:latin typeface="Times New Roman" panose="02020603050405020304" pitchFamily="18" charset="0"/>
                <a:ea typeface="Segoe UI Symbol" panose="020B0502040204020203" pitchFamily="34" charset="0"/>
                <a:cs typeface="Times New Roman" panose="02020603050405020304" pitchFamily="18" charset="0"/>
              </a:rPr>
              <a:t>js</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 web server</a:t>
            </a:r>
            <a:endParaRPr lang="en-IN" sz="1600" dirty="0">
              <a:effectLst/>
              <a:latin typeface="Times New Roman" panose="02020603050405020304" pitchFamily="18" charset="0"/>
              <a:ea typeface="Segoe UI Symbol" panose="020B0502040204020203" pitchFamily="34" charset="0"/>
              <a:cs typeface="Times New Roman" panose="02020603050405020304" pitchFamily="18" charset="0"/>
            </a:endParaRP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Database Management System: MongoDB </a:t>
            </a:r>
            <a:endParaRPr lang="en-IN" sz="1600" dirty="0">
              <a:effectLst/>
              <a:latin typeface="Times New Roman" panose="02020603050405020304" pitchFamily="18" charset="0"/>
              <a:ea typeface="Segoe UI Symbol" panose="020B0502040204020203" pitchFamily="34" charset="0"/>
              <a:cs typeface="Times New Roman" panose="02020603050405020304" pitchFamily="18" charset="0"/>
            </a:endParaRP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Software:</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VS</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Code,</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firebase,</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GitHub</a:t>
            </a:r>
            <a:endParaRPr lang="en-IN" sz="1600" dirty="0">
              <a:effectLst/>
              <a:latin typeface="Times New Roman" panose="02020603050405020304" pitchFamily="18" charset="0"/>
              <a:ea typeface="Segoe UI Symbol" panose="020B0502040204020203" pitchFamily="34" charset="0"/>
              <a:cs typeface="Times New Roman" panose="02020603050405020304" pitchFamily="18" charset="0"/>
            </a:endParaRPr>
          </a:p>
          <a:p>
            <a:pPr marL="342900" lvl="0" indent="-342900">
              <a:lnSpc>
                <a:spcPct val="115000"/>
              </a:lnSpc>
              <a:spcBef>
                <a:spcPts val="800"/>
              </a:spcBef>
              <a:buSzPts val="1600"/>
              <a:buFont typeface="Segoe UI Symbol" panose="020B0502040204020203" pitchFamily="34" charset="0"/>
              <a:buChar char="❖"/>
              <a:tabLst>
                <a:tab pos="521335" algn="l"/>
              </a:tabLst>
            </a:pP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System:</a:t>
            </a:r>
            <a:r>
              <a:rPr lang="en-US" sz="1600" spc="-1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Windows</a:t>
            </a:r>
            <a:r>
              <a:rPr lang="en-US" sz="1600" spc="-15"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1600" dirty="0">
                <a:effectLst/>
                <a:latin typeface="Times New Roman" panose="02020603050405020304" pitchFamily="18" charset="0"/>
                <a:ea typeface="Segoe UI Symbol" panose="020B0502040204020203" pitchFamily="34" charset="0"/>
                <a:cs typeface="Times New Roman" panose="02020603050405020304" pitchFamily="18" charset="0"/>
              </a:rPr>
              <a:t>11</a:t>
            </a:r>
            <a:endParaRPr lang="en-IN" sz="1600" dirty="0">
              <a:effectLst/>
              <a:latin typeface="Times New Roman" panose="02020603050405020304" pitchFamily="18" charset="0"/>
              <a:ea typeface="Segoe UI Symbol" panose="020B0502040204020203" pitchFamily="34" charset="0"/>
              <a:cs typeface="Times New Roman" panose="02020603050405020304" pitchFamily="18" charset="0"/>
            </a:endParaRPr>
          </a:p>
        </p:txBody>
      </p:sp>
      <p:sp>
        <p:nvSpPr>
          <p:cNvPr id="5" name="object 5"/>
          <p:cNvSpPr txBox="1"/>
          <p:nvPr/>
        </p:nvSpPr>
        <p:spPr>
          <a:xfrm>
            <a:off x="1512559" y="6494043"/>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6" name="object 6"/>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3A787"/>
                </a:solidFill>
                <a:latin typeface="Times New Roman"/>
                <a:cs typeface="Times New Roman"/>
              </a:rPr>
              <a:t>5</a:t>
            </a:r>
            <a:endParaRPr sz="1200">
              <a:latin typeface="Times New Roman"/>
              <a:cs typeface="Times New Roman"/>
            </a:endParaRPr>
          </a:p>
        </p:txBody>
      </p:sp>
      <p:sp>
        <p:nvSpPr>
          <p:cNvPr id="9" name="Rectangle 8">
            <a:extLst>
              <a:ext uri="{FF2B5EF4-FFF2-40B4-BE49-F238E27FC236}">
                <a16:creationId xmlns:a16="http://schemas.microsoft.com/office/drawing/2014/main" id="{C6B1F2F5-E8B2-35F8-9099-93A46732932F}"/>
              </a:ext>
            </a:extLst>
          </p:cNvPr>
          <p:cNvSpPr/>
          <p:nvPr/>
        </p:nvSpPr>
        <p:spPr>
          <a:xfrm>
            <a:off x="1822450" y="327416"/>
            <a:ext cx="8991600" cy="762000"/>
          </a:xfrm>
          <a:prstGeom prst="rect">
            <a:avLst/>
          </a:prstGeom>
          <a:solidFill>
            <a:schemeClr val="bg1"/>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a:t>
            </a:r>
            <a:r>
              <a:rPr lang="en-IN" sz="1800" b="1" spc="-5" dirty="0">
                <a:latin typeface="Times New Roman"/>
                <a:cs typeface="Times New Roman"/>
              </a:rPr>
              <a:t>PROBLEM</a:t>
            </a:r>
            <a:r>
              <a:rPr lang="en-IN" sz="1800" b="1" spc="-45" dirty="0">
                <a:latin typeface="Times New Roman"/>
                <a:cs typeface="Times New Roman"/>
              </a:rPr>
              <a:t> STATEMENT</a:t>
            </a:r>
            <a:endParaRPr lang="en-IN" sz="1800" b="1" dirty="0"/>
          </a:p>
          <a:p>
            <a:pPr algn="ctr"/>
            <a:endParaRPr lang="en-IN" dirty="0"/>
          </a:p>
        </p:txBody>
      </p:sp>
      <p:sp>
        <p:nvSpPr>
          <p:cNvPr id="7" name="TextBox 6">
            <a:extLst>
              <a:ext uri="{FF2B5EF4-FFF2-40B4-BE49-F238E27FC236}">
                <a16:creationId xmlns:a16="http://schemas.microsoft.com/office/drawing/2014/main" id="{310C23A2-E27E-3646-9E66-D8AF0EB42F99}"/>
              </a:ext>
            </a:extLst>
          </p:cNvPr>
          <p:cNvSpPr txBox="1"/>
          <p:nvPr/>
        </p:nvSpPr>
        <p:spPr>
          <a:xfrm>
            <a:off x="1867718" y="512781"/>
            <a:ext cx="5822131" cy="430887"/>
          </a:xfrm>
          <a:prstGeom prst="rect">
            <a:avLst/>
          </a:prstGeom>
          <a:noFill/>
        </p:spPr>
        <p:txBody>
          <a:bodyPr wrap="square" rtlCol="0">
            <a:spAutoFit/>
          </a:bodyPr>
          <a:lstStyle/>
          <a:p>
            <a:r>
              <a:rPr lang="en-US" sz="2200" b="1" dirty="0"/>
              <a:t>HARDWARE </a:t>
            </a:r>
            <a:r>
              <a:rPr lang="en-US" sz="2200" b="1" dirty="0">
                <a:latin typeface="Times New Roman" panose="02020603050405020304" pitchFamily="18" charset="0"/>
                <a:cs typeface="Times New Roman" panose="02020603050405020304" pitchFamily="18" charset="0"/>
              </a:rPr>
              <a:t>AND</a:t>
            </a:r>
            <a:r>
              <a:rPr lang="en-US" sz="2200" b="1" dirty="0"/>
              <a:t> SOFTWARE REQUIREMENTS</a:t>
            </a:r>
            <a:endParaRPr lang="en-IN" sz="2200" b="1" dirty="0"/>
          </a:p>
        </p:txBody>
      </p:sp>
    </p:spTree>
    <p:extLst>
      <p:ext uri="{BB962C8B-B14F-4D97-AF65-F5344CB8AC3E}">
        <p14:creationId xmlns:p14="http://schemas.microsoft.com/office/powerpoint/2010/main" val="35469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sp>
        <p:nvSpPr>
          <p:cNvPr id="3" name="object 3"/>
          <p:cNvSpPr txBox="1"/>
          <p:nvPr/>
        </p:nvSpPr>
        <p:spPr>
          <a:xfrm>
            <a:off x="1414908" y="6510528"/>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4" name="object 4"/>
          <p:cNvSpPr/>
          <p:nvPr/>
        </p:nvSpPr>
        <p:spPr>
          <a:xfrm>
            <a:off x="1485900" y="260647"/>
            <a:ext cx="8261350" cy="720090"/>
          </a:xfrm>
          <a:custGeom>
            <a:avLst/>
            <a:gdLst/>
            <a:ahLst/>
            <a:cxnLst/>
            <a:rect l="l" t="t" r="r" b="b"/>
            <a:pathLst>
              <a:path w="4248785" h="720090">
                <a:moveTo>
                  <a:pt x="4248471" y="720079"/>
                </a:moveTo>
                <a:lnTo>
                  <a:pt x="0" y="720079"/>
                </a:lnTo>
                <a:lnTo>
                  <a:pt x="0" y="0"/>
                </a:lnTo>
                <a:lnTo>
                  <a:pt x="4248471" y="0"/>
                </a:lnTo>
                <a:lnTo>
                  <a:pt x="4248471" y="720079"/>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1485900" y="260647"/>
            <a:ext cx="4248785" cy="485389"/>
          </a:xfrm>
          <a:prstGeom prst="rect">
            <a:avLst/>
          </a:prstGeom>
          <a:ln w="25399">
            <a:solidFill>
              <a:srgbClr val="3791A7"/>
            </a:solidFill>
          </a:ln>
        </p:spPr>
        <p:txBody>
          <a:bodyPr vert="horz" wrap="square" lIns="0" tIns="145415" rIns="0" bIns="0" rtlCol="0">
            <a:spAutoFit/>
          </a:bodyPr>
          <a:lstStyle/>
          <a:p>
            <a:pPr marL="85725">
              <a:lnSpc>
                <a:spcPct val="100000"/>
              </a:lnSpc>
              <a:spcBef>
                <a:spcPts val="1145"/>
              </a:spcBef>
            </a:pPr>
            <a:r>
              <a:rPr sz="2200" spc="-25" dirty="0">
                <a:latin typeface="Times New Roman"/>
                <a:cs typeface="Times New Roman"/>
              </a:rPr>
              <a:t>LITERATURE</a:t>
            </a:r>
            <a:r>
              <a:rPr sz="2200" spc="-35" dirty="0">
                <a:latin typeface="Times New Roman"/>
                <a:cs typeface="Times New Roman"/>
              </a:rPr>
              <a:t> </a:t>
            </a:r>
            <a:r>
              <a:rPr sz="2200" spc="-5" dirty="0">
                <a:latin typeface="Times New Roman"/>
                <a:cs typeface="Times New Roman"/>
              </a:rPr>
              <a:t>REVIEW</a:t>
            </a:r>
            <a:endParaRPr sz="2200" dirty="0">
              <a:latin typeface="Times New Roman"/>
              <a:cs typeface="Times New Roman"/>
            </a:endParaRPr>
          </a:p>
        </p:txBody>
      </p:sp>
      <p:sp>
        <p:nvSpPr>
          <p:cNvPr id="6" name="object 6"/>
          <p:cNvSpPr txBox="1"/>
          <p:nvPr/>
        </p:nvSpPr>
        <p:spPr>
          <a:xfrm>
            <a:off x="11735793" y="6542023"/>
            <a:ext cx="10160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B3A787"/>
                </a:solidFill>
                <a:latin typeface="Tahoma"/>
                <a:cs typeface="Tahoma"/>
              </a:rPr>
              <a:t>6</a:t>
            </a:r>
            <a:endParaRPr sz="1200">
              <a:latin typeface="Tahoma"/>
              <a:cs typeface="Tahoma"/>
            </a:endParaRPr>
          </a:p>
        </p:txBody>
      </p:sp>
      <p:graphicFrame>
        <p:nvGraphicFramePr>
          <p:cNvPr id="7" name="object 7"/>
          <p:cNvGraphicFramePr>
            <a:graphicFrameLocks noGrp="1"/>
          </p:cNvGraphicFramePr>
          <p:nvPr>
            <p:extLst>
              <p:ext uri="{D42A27DB-BD31-4B8C-83A1-F6EECF244321}">
                <p14:modId xmlns:p14="http://schemas.microsoft.com/office/powerpoint/2010/main" val="2369863452"/>
              </p:ext>
            </p:extLst>
          </p:nvPr>
        </p:nvGraphicFramePr>
        <p:xfrm>
          <a:off x="1593850" y="1219201"/>
          <a:ext cx="10375322" cy="4285043"/>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3536772">
                  <a:extLst>
                    <a:ext uri="{9D8B030D-6E8A-4147-A177-3AD203B41FA5}">
                      <a16:colId xmlns:a16="http://schemas.microsoft.com/office/drawing/2014/main" val="20001"/>
                    </a:ext>
                  </a:extLst>
                </a:gridCol>
                <a:gridCol w="2698489">
                  <a:extLst>
                    <a:ext uri="{9D8B030D-6E8A-4147-A177-3AD203B41FA5}">
                      <a16:colId xmlns:a16="http://schemas.microsoft.com/office/drawing/2014/main" val="20002"/>
                    </a:ext>
                  </a:extLst>
                </a:gridCol>
                <a:gridCol w="3378061">
                  <a:extLst>
                    <a:ext uri="{9D8B030D-6E8A-4147-A177-3AD203B41FA5}">
                      <a16:colId xmlns:a16="http://schemas.microsoft.com/office/drawing/2014/main" val="20003"/>
                    </a:ext>
                  </a:extLst>
                </a:gridCol>
              </a:tblGrid>
              <a:tr h="275089">
                <a:tc>
                  <a:txBody>
                    <a:bodyPr/>
                    <a:lstStyle/>
                    <a:p>
                      <a:pPr marL="240665">
                        <a:lnSpc>
                          <a:spcPct val="100000"/>
                        </a:lnSpc>
                        <a:spcBef>
                          <a:spcPts val="600"/>
                        </a:spcBef>
                      </a:pPr>
                      <a:r>
                        <a:rPr sz="1800" b="1" spc="-30" dirty="0">
                          <a:latin typeface="Arial"/>
                          <a:cs typeface="Arial"/>
                        </a:rPr>
                        <a:t>Sr.</a:t>
                      </a:r>
                      <a:endParaRPr sz="1800">
                        <a:latin typeface="Arial"/>
                        <a:cs typeface="Arial"/>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120014">
                        <a:lnSpc>
                          <a:spcPct val="100000"/>
                        </a:lnSpc>
                        <a:spcBef>
                          <a:spcPts val="600"/>
                        </a:spcBef>
                      </a:pPr>
                      <a:r>
                        <a:rPr sz="1800" b="1" spc="15" dirty="0">
                          <a:latin typeface="Arial"/>
                          <a:cs typeface="Arial"/>
                        </a:rPr>
                        <a:t>Research </a:t>
                      </a:r>
                      <a:r>
                        <a:rPr sz="1800" b="1" spc="30" dirty="0">
                          <a:latin typeface="Arial"/>
                          <a:cs typeface="Arial"/>
                        </a:rPr>
                        <a:t>Paper</a:t>
                      </a:r>
                      <a:r>
                        <a:rPr sz="1800" b="1" spc="15" dirty="0">
                          <a:latin typeface="Arial"/>
                          <a:cs typeface="Arial"/>
                        </a:rPr>
                        <a:t> </a:t>
                      </a:r>
                      <a:r>
                        <a:rPr sz="1800" b="1" spc="40" dirty="0">
                          <a:latin typeface="Arial"/>
                          <a:cs typeface="Arial"/>
                        </a:rPr>
                        <a:t>Name</a:t>
                      </a:r>
                      <a:endParaRPr sz="1800">
                        <a:latin typeface="Arial"/>
                        <a:cs typeface="Arial"/>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gn="ctr">
                        <a:lnSpc>
                          <a:spcPct val="100000"/>
                        </a:lnSpc>
                        <a:spcBef>
                          <a:spcPts val="600"/>
                        </a:spcBef>
                      </a:pPr>
                      <a:r>
                        <a:rPr sz="1800" b="1" spc="5" dirty="0">
                          <a:latin typeface="Arial"/>
                          <a:cs typeface="Arial"/>
                        </a:rPr>
                        <a:t>Author</a:t>
                      </a:r>
                      <a:endParaRPr sz="1800">
                        <a:latin typeface="Arial"/>
                        <a:cs typeface="Arial"/>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gn="ctr">
                        <a:lnSpc>
                          <a:spcPct val="100000"/>
                        </a:lnSpc>
                        <a:spcBef>
                          <a:spcPts val="600"/>
                        </a:spcBef>
                      </a:pPr>
                      <a:r>
                        <a:rPr sz="1800" b="1" spc="-10" dirty="0">
                          <a:latin typeface="Arial"/>
                          <a:cs typeface="Arial"/>
                        </a:rPr>
                        <a:t>Finding</a:t>
                      </a:r>
                      <a:endParaRPr sz="1800">
                        <a:latin typeface="Arial"/>
                        <a:cs typeface="Arial"/>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1478279">
                <a:tc>
                  <a:txBody>
                    <a:bodyPr/>
                    <a:lstStyle/>
                    <a:p>
                      <a:pPr marL="257810">
                        <a:lnSpc>
                          <a:spcPct val="100000"/>
                        </a:lnSpc>
                        <a:spcBef>
                          <a:spcPts val="1725"/>
                        </a:spcBef>
                      </a:pPr>
                      <a:r>
                        <a:rPr sz="1800" spc="-5" dirty="0">
                          <a:latin typeface="Arial MT"/>
                          <a:cs typeface="Arial MT"/>
                        </a:rPr>
                        <a:t>1)</a:t>
                      </a:r>
                      <a:endParaRPr sz="1800" dirty="0">
                        <a:latin typeface="Arial MT"/>
                        <a:cs typeface="Arial MT"/>
                      </a:endParaRPr>
                    </a:p>
                  </a:txBody>
                  <a:tcPr marL="0" marR="0" marT="2190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752475" marR="186055" indent="-561975">
                        <a:lnSpc>
                          <a:spcPct val="100000"/>
                        </a:lnSpc>
                        <a:spcBef>
                          <a:spcPts val="645"/>
                        </a:spcBef>
                      </a:pPr>
                      <a:r>
                        <a:rPr lang="en-US" sz="1600" dirty="0">
                          <a:latin typeface="Times New Roman" panose="02020603050405020304" pitchFamily="18" charset="0"/>
                          <a:cs typeface="Times New Roman" panose="02020603050405020304" pitchFamily="18" charset="0"/>
                        </a:rPr>
                        <a:t>W</a:t>
                      </a:r>
                      <a:r>
                        <a:rPr lang="en-IN" sz="1600" dirty="0" err="1">
                          <a:latin typeface="Times New Roman" panose="02020603050405020304" pitchFamily="18" charset="0"/>
                          <a:cs typeface="Times New Roman" panose="02020603050405020304" pitchFamily="18" charset="0"/>
                        </a:rPr>
                        <a:t>ebsite</a:t>
                      </a:r>
                      <a:r>
                        <a:rPr lang="en-IN" sz="1600" dirty="0">
                          <a:latin typeface="Times New Roman" panose="02020603050405020304" pitchFamily="18" charset="0"/>
                          <a:cs typeface="Times New Roman" panose="02020603050405020304" pitchFamily="18" charset="0"/>
                        </a:rPr>
                        <a:t> Design and Development</a:t>
                      </a:r>
                    </a:p>
                    <a:p>
                      <a:pPr marL="752475" marR="186055" indent="-561975">
                        <a:lnSpc>
                          <a:spcPct val="100000"/>
                        </a:lnSpc>
                        <a:spcBef>
                          <a:spcPts val="645"/>
                        </a:spcBef>
                      </a:pPr>
                      <a:r>
                        <a:rPr lang="en-IN" sz="1600" dirty="0">
                          <a:latin typeface="Times New Roman" panose="02020603050405020304" pitchFamily="18" charset="0"/>
                          <a:cs typeface="Times New Roman" panose="02020603050405020304" pitchFamily="18" charset="0"/>
                        </a:rPr>
                        <a:t>Using Advance </a:t>
                      </a:r>
                      <a:r>
                        <a:rPr lang="en-IN" sz="1600" dirty="0" err="1">
                          <a:latin typeface="Times New Roman" panose="02020603050405020304" pitchFamily="18" charset="0"/>
                          <a:cs typeface="Times New Roman" panose="02020603050405020304" pitchFamily="18" charset="0"/>
                        </a:rPr>
                        <a:t>TechnologReact</a:t>
                      </a:r>
                      <a:r>
                        <a:rPr lang="en-IN" sz="1600" dirty="0">
                          <a:latin typeface="Times New Roman" panose="02020603050405020304" pitchFamily="18" charset="0"/>
                          <a:cs typeface="Times New Roman" panose="02020603050405020304" pitchFamily="18" charset="0"/>
                        </a:rPr>
                        <a:t>-</a:t>
                      </a:r>
                    </a:p>
                    <a:p>
                      <a:pPr marL="752475" marR="186055" indent="-561975">
                        <a:lnSpc>
                          <a:spcPct val="100000"/>
                        </a:lnSpc>
                        <a:spcBef>
                          <a:spcPts val="645"/>
                        </a:spcBef>
                      </a:pPr>
                      <a:r>
                        <a:rPr lang="en-IN" sz="1600" dirty="0">
                          <a:latin typeface="Times New Roman" panose="02020603050405020304" pitchFamily="18" charset="0"/>
                          <a:cs typeface="Times New Roman" panose="02020603050405020304" pitchFamily="18" charset="0"/>
                        </a:rPr>
                        <a:t>JS[2023]</a:t>
                      </a:r>
                      <a:endParaRPr sz="1600" dirty="0">
                        <a:latin typeface="Times New Roman" panose="02020603050405020304" pitchFamily="18" charset="0"/>
                        <a:cs typeface="Times New Roman" panose="02020603050405020304" pitchFamily="18" charset="0"/>
                      </a:endParaRPr>
                    </a:p>
                  </a:txBody>
                  <a:tcPr marL="0" marR="0" marT="819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371475" indent="-252729">
                        <a:lnSpc>
                          <a:spcPct val="100000"/>
                        </a:lnSpc>
                        <a:spcBef>
                          <a:spcPts val="710"/>
                        </a:spcBef>
                        <a:buFont typeface="Arial MT"/>
                        <a:buChar char="•"/>
                        <a:tabLst>
                          <a:tab pos="370840" algn="l"/>
                          <a:tab pos="371475" algn="l"/>
                        </a:tabLst>
                      </a:pPr>
                      <a:r>
                        <a:rPr lang="en-US" sz="1750" spc="-5" dirty="0">
                          <a:latin typeface="Calibri"/>
                          <a:cs typeface="Calibri"/>
                        </a:rPr>
                        <a:t>Rahul </a:t>
                      </a:r>
                      <a:r>
                        <a:rPr lang="en-US" sz="1750" spc="-5" dirty="0" err="1">
                          <a:latin typeface="Calibri"/>
                          <a:cs typeface="Calibri"/>
                        </a:rPr>
                        <a:t>chauhan</a:t>
                      </a:r>
                      <a:endParaRPr sz="1750" dirty="0">
                        <a:latin typeface="Calibri"/>
                        <a:cs typeface="Calibri"/>
                      </a:endParaRPr>
                    </a:p>
                    <a:p>
                      <a:pPr marL="371475" indent="-252729">
                        <a:lnSpc>
                          <a:spcPct val="100000"/>
                        </a:lnSpc>
                        <a:buFont typeface="Arial MT"/>
                        <a:buChar char="•"/>
                        <a:tabLst>
                          <a:tab pos="370840" algn="l"/>
                          <a:tab pos="371475" algn="l"/>
                        </a:tabLst>
                      </a:pPr>
                      <a:r>
                        <a:rPr lang="en-US" sz="1750" spc="-10" dirty="0">
                          <a:latin typeface="Calibri"/>
                          <a:cs typeface="Calibri"/>
                        </a:rPr>
                        <a:t>Harish Prasad </a:t>
                      </a:r>
                      <a:r>
                        <a:rPr lang="en-US" sz="1750" spc="-10" dirty="0" err="1">
                          <a:latin typeface="Calibri"/>
                          <a:cs typeface="Calibri"/>
                        </a:rPr>
                        <a:t>Semwal</a:t>
                      </a:r>
                      <a:endParaRPr lang="en-US" sz="1750" spc="-10" dirty="0">
                        <a:latin typeface="Calibri"/>
                        <a:cs typeface="Calibri"/>
                      </a:endParaRPr>
                    </a:p>
                    <a:p>
                      <a:pPr marL="371475" indent="-252729">
                        <a:lnSpc>
                          <a:spcPct val="100000"/>
                        </a:lnSpc>
                        <a:buFont typeface="Arial MT"/>
                        <a:buChar char="•"/>
                        <a:tabLst>
                          <a:tab pos="370840" algn="l"/>
                          <a:tab pos="371475" algn="l"/>
                        </a:tabLst>
                      </a:pPr>
                      <a:r>
                        <a:rPr lang="en-IN" sz="1750" dirty="0" err="1">
                          <a:latin typeface="+mn-lt"/>
                          <a:cs typeface="Calibri"/>
                        </a:rPr>
                        <a:t>Bannilo</a:t>
                      </a:r>
                      <a:r>
                        <a:rPr lang="en-IN" sz="1750" dirty="0">
                          <a:latin typeface="+mn-lt"/>
                          <a:cs typeface="Calibri"/>
                        </a:rPr>
                        <a:t> Fernandes</a:t>
                      </a:r>
                    </a:p>
                    <a:p>
                      <a:pPr marL="371475" indent="-252729">
                        <a:lnSpc>
                          <a:spcPct val="100000"/>
                        </a:lnSpc>
                        <a:buFont typeface="Arial MT"/>
                        <a:buChar char="•"/>
                        <a:tabLst>
                          <a:tab pos="370840" algn="l"/>
                          <a:tab pos="371475" algn="l"/>
                        </a:tabLst>
                      </a:pPr>
                      <a:r>
                        <a:rPr lang="en-IN" sz="1750" dirty="0">
                          <a:latin typeface="+mn-lt"/>
                          <a:cs typeface="Calibri"/>
                        </a:rPr>
                        <a:t>Vinod N. Alone</a:t>
                      </a:r>
                      <a:endParaRPr sz="1750" dirty="0">
                        <a:latin typeface="Calibri"/>
                        <a:cs typeface="Calibri"/>
                      </a:endParaRPr>
                    </a:p>
                  </a:txBody>
                  <a:tcPr marL="0" marR="0" marT="901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5725" marR="102235" indent="62865">
                        <a:lnSpc>
                          <a:spcPct val="100000"/>
                        </a:lnSpc>
                        <a:spcBef>
                          <a:spcPts val="600"/>
                        </a:spcBef>
                      </a:pPr>
                      <a:r>
                        <a:rPr lang="en-US" sz="1600" dirty="0">
                          <a:latin typeface="Times New Roman" panose="02020603050405020304" pitchFamily="18" charset="0"/>
                          <a:cs typeface="Times New Roman" panose="02020603050405020304" pitchFamily="18" charset="0"/>
                        </a:rPr>
                        <a:t>This article provides an in-depth look at the key features of web applications that enable user interaction, such as flexibility, flexible content, and scalable graphics, effects, and content that can be accessed across multiple platforms.</a:t>
                      </a:r>
                      <a:endParaRPr sz="1600" dirty="0">
                        <a:latin typeface="Times New Roman" panose="02020603050405020304" pitchFamily="18" charset="0"/>
                        <a:cs typeface="Times New Roman" panose="02020603050405020304" pitchFamily="18" charset="0"/>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1194612">
                <a:tc>
                  <a:txBody>
                    <a:bodyPr/>
                    <a:lstStyle/>
                    <a:p>
                      <a:pPr>
                        <a:lnSpc>
                          <a:spcPct val="100000"/>
                        </a:lnSpc>
                        <a:spcBef>
                          <a:spcPts val="45"/>
                        </a:spcBef>
                      </a:pPr>
                      <a:endParaRPr sz="2400">
                        <a:latin typeface="Times New Roman"/>
                        <a:cs typeface="Times New Roman"/>
                      </a:endParaRPr>
                    </a:p>
                    <a:p>
                      <a:pPr marL="267335">
                        <a:lnSpc>
                          <a:spcPct val="100000"/>
                        </a:lnSpc>
                      </a:pPr>
                      <a:r>
                        <a:rPr sz="1800" spc="-5" dirty="0">
                          <a:latin typeface="Calibri"/>
                          <a:cs typeface="Calibri"/>
                        </a:rPr>
                        <a:t>2)</a:t>
                      </a:r>
                      <a:endParaRPr sz="18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r>
                        <a:rPr lang="en-US" sz="1500" dirty="0">
                          <a:latin typeface="Times New Roman"/>
                          <a:cs typeface="Times New Roman"/>
                        </a:rPr>
                        <a:t> </a:t>
                      </a:r>
                      <a:r>
                        <a:rPr lang="en-US" sz="1600" dirty="0" err="1">
                          <a:latin typeface="Times New Roman"/>
                          <a:cs typeface="Times New Roman"/>
                        </a:rPr>
                        <a:t>Hybride</a:t>
                      </a:r>
                      <a:r>
                        <a:rPr lang="en-US" sz="1600" dirty="0">
                          <a:latin typeface="Times New Roman"/>
                          <a:cs typeface="Times New Roman"/>
                        </a:rPr>
                        <a:t> Database System of </a:t>
                      </a:r>
                    </a:p>
                    <a:p>
                      <a:pPr>
                        <a:lnSpc>
                          <a:spcPct val="100000"/>
                        </a:lnSpc>
                      </a:pPr>
                      <a:r>
                        <a:rPr lang="en-US" sz="1600" dirty="0">
                          <a:latin typeface="Times New Roman"/>
                          <a:cs typeface="Times New Roman"/>
                        </a:rPr>
                        <a:t>MongoDB in Web Application</a:t>
                      </a:r>
                    </a:p>
                    <a:p>
                      <a:pPr>
                        <a:lnSpc>
                          <a:spcPct val="100000"/>
                        </a:lnSpc>
                      </a:pPr>
                      <a:r>
                        <a:rPr lang="en-US" sz="1600" dirty="0">
                          <a:latin typeface="Times New Roman"/>
                          <a:cs typeface="Times New Roman"/>
                        </a:rPr>
                        <a:t>Development[2020]</a:t>
                      </a: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371475" indent="-252729">
                        <a:lnSpc>
                          <a:spcPct val="100000"/>
                        </a:lnSpc>
                        <a:spcBef>
                          <a:spcPts val="1790"/>
                        </a:spcBef>
                        <a:buFont typeface="Arial MT"/>
                        <a:buChar char="•"/>
                        <a:tabLst>
                          <a:tab pos="370840" algn="l"/>
                          <a:tab pos="371475" algn="l"/>
                        </a:tabLst>
                      </a:pPr>
                      <a:r>
                        <a:rPr lang="en-IN" dirty="0"/>
                        <a:t>Gregorius </a:t>
                      </a:r>
                      <a:r>
                        <a:rPr lang="en-IN" dirty="0" err="1"/>
                        <a:t>Ongo</a:t>
                      </a:r>
                      <a:endParaRPr sz="1800" dirty="0">
                        <a:latin typeface="Times New Roman" panose="02020603050405020304" pitchFamily="18" charset="0"/>
                        <a:cs typeface="Times New Roman" panose="02020603050405020304" pitchFamily="18" charset="0"/>
                      </a:endParaRPr>
                    </a:p>
                    <a:p>
                      <a:pPr marL="371475" indent="-252729">
                        <a:lnSpc>
                          <a:spcPct val="100000"/>
                        </a:lnSpc>
                        <a:buFont typeface="Arial MT"/>
                        <a:buChar char="•"/>
                        <a:tabLst>
                          <a:tab pos="370840" algn="l"/>
                          <a:tab pos="371475" algn="l"/>
                        </a:tabLst>
                      </a:pPr>
                      <a:r>
                        <a:rPr lang="en-IN" dirty="0" err="1"/>
                        <a:t>Gede</a:t>
                      </a:r>
                      <a:r>
                        <a:rPr lang="en-IN" dirty="0"/>
                        <a:t> Putra Kusuma</a:t>
                      </a:r>
                      <a:endParaRPr sz="1800" dirty="0">
                        <a:latin typeface="Times New Roman" panose="02020603050405020304" pitchFamily="18" charset="0"/>
                        <a:cs typeface="Times New Roman" panose="02020603050405020304" pitchFamily="18" charset="0"/>
                      </a:endParaRPr>
                    </a:p>
                  </a:txBody>
                  <a:tcPr marL="0" marR="0" marT="2273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5725" marR="247015" algn="l">
                        <a:lnSpc>
                          <a:spcPct val="100000"/>
                        </a:lnSpc>
                        <a:spcBef>
                          <a:spcPts val="600"/>
                        </a:spcBef>
                      </a:pPr>
                      <a:r>
                        <a:rPr lang="en-US" sz="1600" dirty="0">
                          <a:latin typeface="Times New Roman" panose="02020603050405020304" pitchFamily="18" charset="0"/>
                          <a:cs typeface="Times New Roman" panose="02020603050405020304" pitchFamily="18" charset="0"/>
                        </a:rPr>
                        <a:t>The</a:t>
                      </a:r>
                      <a:r>
                        <a:rPr lang="en-US" sz="1600" spc="-6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desig</a:t>
                      </a:r>
                      <a:r>
                        <a:rPr lang="en-US" sz="1600" dirty="0">
                          <a:latin typeface="Times New Roman" panose="02020603050405020304" pitchFamily="18" charset="0"/>
                          <a:cs typeface="Times New Roman" panose="02020603050405020304" pitchFamily="18" charset="0"/>
                        </a:rPr>
                        <a:t>n</a:t>
                      </a:r>
                      <a:r>
                        <a:rPr lang="en-US" sz="1600" spc="-7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syste</a:t>
                      </a:r>
                      <a:r>
                        <a:rPr lang="en-US" sz="1600" dirty="0">
                          <a:latin typeface="Times New Roman" panose="02020603050405020304" pitchFamily="18" charset="0"/>
                          <a:cs typeface="Times New Roman" panose="02020603050405020304" pitchFamily="18" charset="0"/>
                        </a:rPr>
                        <a:t>m</a:t>
                      </a:r>
                      <a:r>
                        <a:rPr lang="en-US" sz="1600" spc="-7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can  manag</a:t>
                      </a:r>
                      <a:r>
                        <a:rPr lang="en-US" sz="1600" dirty="0">
                          <a:latin typeface="Times New Roman" panose="02020603050405020304" pitchFamily="18" charset="0"/>
                          <a:cs typeface="Times New Roman" panose="02020603050405020304" pitchFamily="18" charset="0"/>
                        </a:rPr>
                        <a:t>e</a:t>
                      </a:r>
                      <a:r>
                        <a:rPr lang="en-US" sz="1600" spc="-70" dirty="0">
                          <a:latin typeface="Times New Roman" panose="02020603050405020304" pitchFamily="18" charset="0"/>
                          <a:cs typeface="Times New Roman" panose="02020603050405020304" pitchFamily="18" charset="0"/>
                        </a:rPr>
                        <a:t> names</a:t>
                      </a:r>
                      <a:r>
                        <a:rPr lang="en-US" sz="1600" dirty="0">
                          <a:latin typeface="Times New Roman" panose="02020603050405020304" pitchFamily="18" charset="0"/>
                          <a:cs typeface="Times New Roman" panose="02020603050405020304" pitchFamily="18" charset="0"/>
                        </a:rPr>
                        <a:t>,</a:t>
                      </a:r>
                      <a:r>
                        <a:rPr lang="en-US" sz="1600" spc="-245"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noFill/>
                  </a:tcPr>
                </a:tc>
                <a:extLst>
                  <a:ext uri="{0D108BD9-81ED-4DB2-BD59-A6C34878D82A}">
                    <a16:rowId xmlns:a16="http://schemas.microsoft.com/office/drawing/2014/main" val="10002"/>
                  </a:ext>
                </a:extLst>
              </a:tr>
              <a:tr h="956831">
                <a:tc>
                  <a:txBody>
                    <a:bodyPr/>
                    <a:lstStyle/>
                    <a:p>
                      <a:pPr>
                        <a:lnSpc>
                          <a:spcPct val="100000"/>
                        </a:lnSpc>
                      </a:pPr>
                      <a:endParaRPr sz="1800">
                        <a:latin typeface="Times New Roman"/>
                        <a:cs typeface="Times New Roman"/>
                      </a:endParaRPr>
                    </a:p>
                    <a:p>
                      <a:pPr>
                        <a:lnSpc>
                          <a:spcPct val="100000"/>
                        </a:lnSpc>
                        <a:spcBef>
                          <a:spcPts val="30"/>
                        </a:spcBef>
                      </a:pPr>
                      <a:endParaRPr sz="2100">
                        <a:latin typeface="Times New Roman"/>
                        <a:cs typeface="Times New Roman"/>
                      </a:endParaRPr>
                    </a:p>
                    <a:p>
                      <a:pPr marL="267335">
                        <a:lnSpc>
                          <a:spcPct val="100000"/>
                        </a:lnSpc>
                      </a:pPr>
                      <a:r>
                        <a:rPr sz="1800" spc="-5"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r>
                        <a:rPr lang="en-US" sz="1600" b="0" dirty="0">
                          <a:latin typeface="Times New Roman" panose="02020603050405020304" pitchFamily="18" charset="0"/>
                          <a:cs typeface="Times New Roman" panose="02020603050405020304" pitchFamily="18" charset="0"/>
                        </a:rPr>
                        <a:t>Web Design Playground: HTML &amp; CSS The </a:t>
                      </a:r>
                      <a:r>
                        <a:rPr lang="en-US" sz="1600" b="0">
                          <a:latin typeface="Times New Roman" panose="02020603050405020304" pitchFamily="18" charset="0"/>
                          <a:cs typeface="Times New Roman" panose="02020603050405020304" pitchFamily="18" charset="0"/>
                        </a:rPr>
                        <a:t>Interactive Way[2019]</a:t>
                      </a:r>
                      <a:endParaRPr lang="en-US" sz="1600" b="0" dirty="0">
                        <a:latin typeface="Times New Roman" panose="02020603050405020304" pitchFamily="18" charset="0"/>
                        <a:cs typeface="Times New Roman" panose="02020603050405020304" pitchFamily="18" charset="0"/>
                      </a:endParaRPr>
                    </a:p>
                    <a:p>
                      <a:pPr>
                        <a:lnSpc>
                          <a:spcPct val="100000"/>
                        </a:lnSpc>
                        <a:spcBef>
                          <a:spcPts val="35"/>
                        </a:spcBef>
                      </a:pPr>
                      <a:endParaRPr sz="1800" b="1" dirty="0">
                        <a:latin typeface="Times New Roman" panose="02020603050405020304" pitchFamily="18" charset="0"/>
                        <a:cs typeface="Times New Roman" panose="02020603050405020304" pitchFamily="18" charset="0"/>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371475" indent="-252729">
                        <a:lnSpc>
                          <a:spcPct val="100000"/>
                        </a:lnSpc>
                        <a:spcBef>
                          <a:spcPts val="290"/>
                        </a:spcBef>
                        <a:buFont typeface="Arial MT"/>
                        <a:buChar char="•"/>
                        <a:tabLst>
                          <a:tab pos="370840" algn="l"/>
                          <a:tab pos="371475" algn="l"/>
                        </a:tabLst>
                      </a:pPr>
                      <a:r>
                        <a:rPr lang="en-US" sz="1750" spc="-25" dirty="0">
                          <a:latin typeface="Calibri"/>
                          <a:cs typeface="Calibri"/>
                        </a:rPr>
                        <a:t>Paul </a:t>
                      </a:r>
                      <a:r>
                        <a:rPr lang="en-US" sz="1750" spc="-25" dirty="0" err="1">
                          <a:latin typeface="Calibri"/>
                          <a:cs typeface="Calibri"/>
                        </a:rPr>
                        <a:t>McFedries</a:t>
                      </a:r>
                      <a:endParaRPr sz="1750" dirty="0">
                        <a:latin typeface="Calibri"/>
                        <a:cs typeface="Calibri"/>
                      </a:endParaRPr>
                    </a:p>
                    <a:p>
                      <a:pPr marL="118746" indent="0">
                        <a:lnSpc>
                          <a:spcPct val="100000"/>
                        </a:lnSpc>
                        <a:buFont typeface="Arial MT"/>
                        <a:buNone/>
                        <a:tabLst>
                          <a:tab pos="370840" algn="l"/>
                          <a:tab pos="371475" algn="l"/>
                        </a:tabLst>
                      </a:pPr>
                      <a:endParaRPr sz="1750" dirty="0">
                        <a:latin typeface="Calibri"/>
                        <a:cs typeface="Calibri"/>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85725" marR="256540" indent="62865">
                        <a:lnSpc>
                          <a:spcPct val="100000"/>
                        </a:lnSpc>
                        <a:spcBef>
                          <a:spcPts val="600"/>
                        </a:spcBef>
                      </a:pPr>
                      <a:r>
                        <a:rPr lang="en-US" sz="1600" dirty="0">
                          <a:latin typeface="Times New Roman" panose="02020603050405020304" pitchFamily="18" charset="0"/>
                          <a:cs typeface="Times New Roman" panose="02020603050405020304" pitchFamily="18" charset="0"/>
                        </a:rPr>
                        <a:t>This helps us to design the web page of the website</a:t>
                      </a:r>
                      <a:endParaRPr sz="1600" dirty="0">
                        <a:latin typeface="Times New Roman" panose="02020603050405020304" pitchFamily="18" charset="0"/>
                        <a:cs typeface="Times New Roman" panose="02020603050405020304" pitchFamily="18" charset="0"/>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F277F1A3-F0BA-133B-E9BE-B2CF2DBD1FAD}"/>
              </a:ext>
            </a:extLst>
          </p:cNvPr>
          <p:cNvSpPr txBox="1"/>
          <p:nvPr/>
        </p:nvSpPr>
        <p:spPr>
          <a:xfrm>
            <a:off x="9137650" y="3657600"/>
            <a:ext cx="2488231" cy="338554"/>
          </a:xfrm>
          <a:prstGeom prst="rect">
            <a:avLst/>
          </a:prstGeom>
          <a:noFill/>
          <a:ln>
            <a:noFill/>
          </a:ln>
        </p:spPr>
        <p:txBody>
          <a:bodyPr wrap="square" rtlCol="0">
            <a:spAutoFit/>
          </a:bodyPr>
          <a:lstStyle/>
          <a:p>
            <a:r>
              <a:rPr lang="en-US" sz="1600" dirty="0">
                <a:latin typeface="Times New Roman" panose="02020603050405020304" pitchFamily="18" charset="0"/>
                <a:cs typeface="Times New Roman" panose="02020603050405020304" pitchFamily="18" charset="0"/>
              </a:rPr>
              <a:t>chat and profiles.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9" y="0"/>
            <a:ext cx="12179935" cy="6859270"/>
            <a:chOff x="-579" y="0"/>
            <a:chExt cx="12179935" cy="6859270"/>
          </a:xfrm>
        </p:grpSpPr>
        <p:sp>
          <p:nvSpPr>
            <p:cNvPr id="3" name="object 3"/>
            <p:cNvSpPr/>
            <p:nvPr/>
          </p:nvSpPr>
          <p:spPr>
            <a:xfrm>
              <a:off x="1352958" y="0"/>
              <a:ext cx="97790" cy="6858634"/>
            </a:xfrm>
            <a:custGeom>
              <a:avLst/>
              <a:gdLst/>
              <a:ahLst/>
              <a:cxnLst/>
              <a:rect l="l" t="t" r="r" b="b"/>
              <a:pathLst>
                <a:path w="97790" h="6858634">
                  <a:moveTo>
                    <a:pt x="97510" y="6858053"/>
                  </a:moveTo>
                  <a:lnTo>
                    <a:pt x="0" y="6858053"/>
                  </a:lnTo>
                  <a:lnTo>
                    <a:pt x="0" y="0"/>
                  </a:lnTo>
                  <a:lnTo>
                    <a:pt x="97510" y="0"/>
                  </a:lnTo>
                  <a:lnTo>
                    <a:pt x="97510" y="6858053"/>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228256" y="1413801"/>
              <a:ext cx="280342" cy="210311"/>
            </a:xfrm>
            <a:prstGeom prst="rect">
              <a:avLst/>
            </a:prstGeom>
          </p:spPr>
        </p:pic>
        <p:sp>
          <p:nvSpPr>
            <p:cNvPr id="5" name="object 5"/>
            <p:cNvSpPr/>
            <p:nvPr/>
          </p:nvSpPr>
          <p:spPr>
            <a:xfrm>
              <a:off x="1228256" y="1413801"/>
              <a:ext cx="280670" cy="210820"/>
            </a:xfrm>
            <a:custGeom>
              <a:avLst/>
              <a:gdLst/>
              <a:ahLst/>
              <a:cxnLst/>
              <a:rect l="l" t="t" r="r" b="b"/>
              <a:pathLst>
                <a:path w="280669" h="210819">
                  <a:moveTo>
                    <a:pt x="0" y="105155"/>
                  </a:moveTo>
                  <a:lnTo>
                    <a:pt x="11015" y="64224"/>
                  </a:lnTo>
                  <a:lnTo>
                    <a:pt x="41055" y="30799"/>
                  </a:lnTo>
                  <a:lnTo>
                    <a:pt x="85610" y="8263"/>
                  </a:lnTo>
                  <a:lnTo>
                    <a:pt x="140171" y="0"/>
                  </a:lnTo>
                  <a:lnTo>
                    <a:pt x="194732" y="8263"/>
                  </a:lnTo>
                  <a:lnTo>
                    <a:pt x="239287" y="30799"/>
                  </a:lnTo>
                  <a:lnTo>
                    <a:pt x="269327" y="64224"/>
                  </a:lnTo>
                  <a:lnTo>
                    <a:pt x="280342" y="105155"/>
                  </a:lnTo>
                  <a:lnTo>
                    <a:pt x="269327" y="146087"/>
                  </a:lnTo>
                  <a:lnTo>
                    <a:pt x="239287" y="179512"/>
                  </a:lnTo>
                  <a:lnTo>
                    <a:pt x="194732" y="202048"/>
                  </a:lnTo>
                  <a:lnTo>
                    <a:pt x="140171" y="210311"/>
                  </a:lnTo>
                  <a:lnTo>
                    <a:pt x="85610" y="202048"/>
                  </a:lnTo>
                  <a:lnTo>
                    <a:pt x="41055" y="179512"/>
                  </a:lnTo>
                  <a:lnTo>
                    <a:pt x="11015" y="146087"/>
                  </a:lnTo>
                  <a:lnTo>
                    <a:pt x="0" y="105155"/>
                  </a:lnTo>
                  <a:close/>
                </a:path>
              </a:pathLst>
            </a:custGeom>
            <a:ln w="9524">
              <a:solidFill>
                <a:srgbClr val="2F8DA4"/>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536149" y="1338665"/>
              <a:ext cx="98021" cy="76707"/>
            </a:xfrm>
            <a:prstGeom prst="rect">
              <a:avLst/>
            </a:prstGeom>
          </p:spPr>
        </p:pic>
      </p:grpSp>
      <p:sp>
        <p:nvSpPr>
          <p:cNvPr id="8" name="object 8"/>
          <p:cNvSpPr/>
          <p:nvPr/>
        </p:nvSpPr>
        <p:spPr>
          <a:xfrm>
            <a:off x="1413891" y="404663"/>
            <a:ext cx="9819005" cy="720090"/>
          </a:xfrm>
          <a:custGeom>
            <a:avLst/>
            <a:gdLst/>
            <a:ahLst/>
            <a:cxnLst/>
            <a:rect l="l" t="t" r="r" b="b"/>
            <a:pathLst>
              <a:path w="9819005" h="720090">
                <a:moveTo>
                  <a:pt x="9818686" y="720079"/>
                </a:moveTo>
                <a:lnTo>
                  <a:pt x="0" y="720079"/>
                </a:lnTo>
                <a:lnTo>
                  <a:pt x="0" y="0"/>
                </a:lnTo>
                <a:lnTo>
                  <a:pt x="9818686" y="0"/>
                </a:lnTo>
                <a:lnTo>
                  <a:pt x="9818686" y="720079"/>
                </a:lnTo>
                <a:close/>
              </a:path>
            </a:pathLst>
          </a:custGeom>
          <a:solidFill>
            <a:srgbClr val="FFFFFF"/>
          </a:solidFill>
        </p:spPr>
        <p:txBody>
          <a:bodyPr wrap="square" lIns="0" tIns="0" rIns="0" bIns="0" rtlCol="0"/>
          <a:lstStyle/>
          <a:p>
            <a:endParaRPr/>
          </a:p>
        </p:txBody>
      </p:sp>
      <p:sp>
        <p:nvSpPr>
          <p:cNvPr id="9" name="object 9"/>
          <p:cNvSpPr txBox="1">
            <a:spLocks noGrp="1"/>
          </p:cNvSpPr>
          <p:nvPr>
            <p:ph type="title"/>
          </p:nvPr>
        </p:nvSpPr>
        <p:spPr>
          <a:xfrm>
            <a:off x="1413891" y="404663"/>
            <a:ext cx="9819005" cy="485389"/>
          </a:xfrm>
          <a:prstGeom prst="rect">
            <a:avLst/>
          </a:prstGeom>
          <a:ln w="25399">
            <a:solidFill>
              <a:srgbClr val="3791A7"/>
            </a:solidFill>
          </a:ln>
        </p:spPr>
        <p:txBody>
          <a:bodyPr vert="horz" wrap="square" lIns="0" tIns="145415" rIns="0" bIns="0" rtlCol="0">
            <a:spAutoFit/>
          </a:bodyPr>
          <a:lstStyle/>
          <a:p>
            <a:pPr marL="113030">
              <a:lnSpc>
                <a:spcPct val="100000"/>
              </a:lnSpc>
              <a:spcBef>
                <a:spcPts val="1145"/>
              </a:spcBef>
            </a:pPr>
            <a:r>
              <a:rPr sz="2200" spc="-55" dirty="0">
                <a:solidFill>
                  <a:srgbClr val="1C180D"/>
                </a:solidFill>
                <a:latin typeface="Times New Roman"/>
                <a:cs typeface="Times New Roman"/>
              </a:rPr>
              <a:t>MOTIVATION</a:t>
            </a:r>
            <a:endParaRPr sz="2200" dirty="0">
              <a:latin typeface="Times New Roman"/>
              <a:cs typeface="Times New Roman"/>
            </a:endParaRPr>
          </a:p>
        </p:txBody>
      </p:sp>
      <p:sp>
        <p:nvSpPr>
          <p:cNvPr id="10" name="object 10"/>
          <p:cNvSpPr txBox="1"/>
          <p:nvPr/>
        </p:nvSpPr>
        <p:spPr>
          <a:xfrm>
            <a:off x="1497332" y="6468085"/>
            <a:ext cx="272161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Computer</a:t>
            </a:r>
            <a:r>
              <a:rPr sz="1200" spc="-25" dirty="0">
                <a:latin typeface="Times New Roman"/>
                <a:cs typeface="Times New Roman"/>
              </a:rPr>
              <a:t> </a:t>
            </a:r>
            <a:r>
              <a:rPr sz="1200" spc="-5" dirty="0">
                <a:latin typeface="Times New Roman"/>
                <a:cs typeface="Times New Roman"/>
              </a:rPr>
              <a:t>Engineering</a:t>
            </a:r>
            <a:endParaRPr sz="1200" dirty="0">
              <a:latin typeface="Times New Roman"/>
              <a:cs typeface="Times New Roman"/>
            </a:endParaRPr>
          </a:p>
        </p:txBody>
      </p:sp>
      <p:sp>
        <p:nvSpPr>
          <p:cNvPr id="11" name="TextBox 10">
            <a:extLst>
              <a:ext uri="{FF2B5EF4-FFF2-40B4-BE49-F238E27FC236}">
                <a16:creationId xmlns:a16="http://schemas.microsoft.com/office/drawing/2014/main" id="{6CEBF3BF-71B5-87B4-076C-219564A4E9AF}"/>
              </a:ext>
            </a:extLst>
          </p:cNvPr>
          <p:cNvSpPr txBox="1"/>
          <p:nvPr/>
        </p:nvSpPr>
        <p:spPr>
          <a:xfrm>
            <a:off x="1497332" y="1229134"/>
            <a:ext cx="9735564" cy="2308324"/>
          </a:xfrm>
          <a:prstGeom prst="rect">
            <a:avLst/>
          </a:prstGeom>
          <a:noFill/>
        </p:spPr>
        <p:txBody>
          <a:bodyPr wrap="square" rtlCol="0">
            <a:spAutoFit/>
          </a:bodyPr>
          <a:lstStyle/>
          <a:p>
            <a:r>
              <a:rPr lang="en-US" sz="1600" dirty="0"/>
              <a:t>The tour and travel market is vast and ever-growing, presenting immense opportunities for innovative solutions.</a:t>
            </a:r>
          </a:p>
          <a:p>
            <a:r>
              <a:rPr lang="en-US" sz="1600" dirty="0"/>
              <a:t>Many travelers face challenges when planning trips alone, such as loneliness, safety concerns, and limited  experiences. </a:t>
            </a:r>
            <a:r>
              <a:rPr lang="en-US" sz="1600" dirty="0" err="1"/>
              <a:t>Travelmate</a:t>
            </a:r>
            <a:r>
              <a:rPr lang="en-US" sz="1600" dirty="0"/>
              <a:t> addresses this need by connecting individuals with like-minded travel partners, enabling them to explore together as buddies. Our innovative website serves as a platform where users can easily find travel partners for their upcoming trips. Through open communication and collaboration, users can discuss trip details and make informed decisions together.</a:t>
            </a:r>
          </a:p>
          <a:p>
            <a:endParaRPr lang="en-US" sz="1600" dirty="0"/>
          </a:p>
          <a:p>
            <a:endParaRPr lang="en-US" sz="1600" dirty="0"/>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1381</Words>
  <Application>Microsoft Office PowerPoint</Application>
  <PresentationFormat>Custom</PresentationFormat>
  <Paragraphs>174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Calibri</vt:lpstr>
      <vt:lpstr>Courier New</vt:lpstr>
      <vt:lpstr>Georgia</vt:lpstr>
      <vt:lpstr>Segoe UI Symbol</vt:lpstr>
      <vt:lpstr>Tahoma</vt:lpstr>
      <vt:lpstr>Times New Roman</vt:lpstr>
      <vt:lpstr>Office Theme</vt:lpstr>
      <vt:lpstr>PowerPoint Presentation</vt:lpstr>
      <vt:lpstr>CONTENTS</vt:lpstr>
      <vt:lpstr>PowerPoint Presentation</vt:lpstr>
      <vt:lpstr>INTRODUCTION</vt:lpstr>
      <vt:lpstr>OBJECTIVE</vt:lpstr>
      <vt:lpstr>PowerPoint Presentation</vt:lpstr>
      <vt:lpstr>PowerPoint Presentation</vt:lpstr>
      <vt:lpstr>LITERATURE REVIEW</vt:lpstr>
      <vt:lpstr>MOTIVATION</vt:lpstr>
      <vt:lpstr>ARCHITECTURE/ MODEL</vt:lpstr>
      <vt:lpstr>PowerPoint Presentation</vt:lpstr>
      <vt:lpstr>IMPLEMENTATION</vt:lpstr>
      <vt:lpstr>PowerPoint Presentation</vt:lpstr>
      <vt:lpstr>PowerPoint Presentation</vt:lpstr>
      <vt:lpstr>Reference</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 Final Review..pptx</dc:title>
  <dc:creator>Emam</dc:creator>
  <cp:lastModifiedBy>saishilimkar234@gmail.com</cp:lastModifiedBy>
  <cp:revision>31</cp:revision>
  <dcterms:created xsi:type="dcterms:W3CDTF">2024-04-07T06:46:43Z</dcterms:created>
  <dcterms:modified xsi:type="dcterms:W3CDTF">2024-04-13T06:30:27Z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