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0567"/>
            <a:ext cx="9595776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on Individual Regression Coefficients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Hypothesis test may be conducted on regression coefficients to see whether their value is indeed their predicted value or they are different.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3" y="3190346"/>
            <a:ext cx="2701492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0567"/>
            <a:ext cx="9595776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on Individual Regression Coefficients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91" y="1340479"/>
            <a:ext cx="2093595" cy="1395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05" y="2854235"/>
            <a:ext cx="3674216" cy="1648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29" y="5185954"/>
            <a:ext cx="760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Here </a:t>
            </a:r>
            <a:r>
              <a:rPr lang="en-GB" dirty="0" err="1" smtClean="0">
                <a:solidFill>
                  <a:schemeClr val="bg1"/>
                </a:solidFill>
              </a:rPr>
              <a:t>C</a:t>
            </a:r>
            <a:r>
              <a:rPr lang="en-GB" baseline="-25000" dirty="0" err="1" smtClean="0">
                <a:solidFill>
                  <a:schemeClr val="bg1"/>
                </a:solidFill>
              </a:rPr>
              <a:t>jj</a:t>
            </a:r>
            <a:r>
              <a:rPr lang="en-GB" dirty="0" smtClean="0">
                <a:solidFill>
                  <a:schemeClr val="bg1"/>
                </a:solidFill>
              </a:rPr>
              <a:t> is the diagonal element of the </a:t>
            </a:r>
            <a:r>
              <a:rPr lang="en-GB" dirty="0" err="1" smtClean="0">
                <a:solidFill>
                  <a:schemeClr val="bg1"/>
                </a:solidFill>
              </a:rPr>
              <a:t>var-covar</a:t>
            </a:r>
            <a:r>
              <a:rPr lang="en-GB" dirty="0" smtClean="0">
                <a:solidFill>
                  <a:schemeClr val="bg1"/>
                </a:solidFill>
              </a:rPr>
              <a:t> matrix (X</a:t>
            </a:r>
            <a:r>
              <a:rPr lang="en-GB" baseline="30000" dirty="0" smtClean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X)</a:t>
            </a:r>
            <a:r>
              <a:rPr lang="en-GB" baseline="30000" dirty="0" smtClean="0">
                <a:solidFill>
                  <a:schemeClr val="bg1"/>
                </a:solidFill>
              </a:rPr>
              <a:t>-1 </a:t>
            </a:r>
            <a:r>
              <a:rPr lang="en-GB" dirty="0" smtClean="0">
                <a:solidFill>
                  <a:schemeClr val="bg1"/>
                </a:solidFill>
              </a:rPr>
              <a:t>corresponding to </a:t>
            </a:r>
            <a:r>
              <a:rPr lang="en-GB" dirty="0" err="1" smtClean="0">
                <a:solidFill>
                  <a:schemeClr val="bg1"/>
                </a:solidFill>
              </a:rPr>
              <a:t>B</a:t>
            </a:r>
            <a:r>
              <a:rPr lang="en-GB" baseline="-25000" dirty="0" err="1" smtClean="0">
                <a:solidFill>
                  <a:schemeClr val="bg1"/>
                </a:solidFill>
              </a:rPr>
              <a:t>j</a:t>
            </a:r>
            <a:r>
              <a:rPr lang="en-GB" baseline="-25000" dirty="0">
                <a:solidFill>
                  <a:schemeClr val="bg1"/>
                </a:solidFill>
              </a:rPr>
              <a:t> </a:t>
            </a:r>
            <a:r>
              <a:rPr lang="en-GB" baseline="-25000" dirty="0" smtClean="0">
                <a:solidFill>
                  <a:schemeClr val="bg1"/>
                </a:solidFill>
              </a:rPr>
              <a:t>.</a:t>
            </a:r>
            <a:endParaRPr lang="en-IN" baseline="-25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178" y="4729347"/>
            <a:ext cx="4356789" cy="4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755" y="616554"/>
            <a:ext cx="7040879" cy="604279"/>
          </a:xfrm>
        </p:spPr>
        <p:txBody>
          <a:bodyPr/>
          <a:lstStyle/>
          <a:p>
            <a:r>
              <a:rPr lang="en-GB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on </a:t>
            </a:r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Subset of Coefficients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Rather Than Carrying out this test one regression coefficient at a time, We may do it for a subset of the coefficients in one go. Let us consider the partitioning of the regression coefficients into two vectors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58" y="3775122"/>
            <a:ext cx="2270059" cy="16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791" y="629617"/>
            <a:ext cx="6674595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 Sum of Square Method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92" y="1809560"/>
            <a:ext cx="5664591" cy="35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688" y="648667"/>
            <a:ext cx="2590801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Full Model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128" y="1528353"/>
            <a:ext cx="2659303" cy="586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56" y="2187542"/>
            <a:ext cx="1959375" cy="404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21" y="2665363"/>
            <a:ext cx="6803470" cy="118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263" y="4175683"/>
            <a:ext cx="2273586" cy="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649" y="667717"/>
            <a:ext cx="7378880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 Sum of Squares Method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1650" y="1897685"/>
            <a:ext cx="821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To find the contribution of the terms in B</a:t>
            </a:r>
            <a:r>
              <a:rPr lang="en-GB" sz="2400" baseline="-25000" dirty="0" smtClean="0">
                <a:solidFill>
                  <a:schemeClr val="bg1"/>
                </a:solidFill>
              </a:rPr>
              <a:t>1 </a:t>
            </a:r>
            <a:r>
              <a:rPr lang="en-GB" sz="2400" dirty="0" smtClean="0">
                <a:solidFill>
                  <a:schemeClr val="bg1"/>
                </a:solidFill>
              </a:rPr>
              <a:t> to the regression , fit the model assuming the null hypo is true. Then the reduced model 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678" y="3334242"/>
            <a:ext cx="2247776" cy="662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0" y="4552950"/>
            <a:ext cx="692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 coefficients of the reduced model may be found as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24" y="5184732"/>
            <a:ext cx="2695259" cy="5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649" y="667717"/>
            <a:ext cx="7378880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 Sum of Squares Method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53" y="1528353"/>
            <a:ext cx="5583871" cy="3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649" y="667717"/>
            <a:ext cx="7378880" cy="604279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 Sum of Squares Method</a:t>
            </a:r>
            <a:endParaRPr lang="en-IN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01" y="1868172"/>
            <a:ext cx="3235375" cy="140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30" y="3903560"/>
            <a:ext cx="5159918" cy="5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5870" y="2994660"/>
            <a:ext cx="4523437" cy="800100"/>
          </a:xfrm>
        </p:spPr>
        <p:txBody>
          <a:bodyPr/>
          <a:lstStyle/>
          <a:p>
            <a:r>
              <a:rPr lang="en-GB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</a:t>
            </a:r>
            <a:endParaRPr lang="en-I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955" y="1528353"/>
            <a:ext cx="928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851</TotalTime>
  <Words>158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Test on Individual Regression Coefficients</vt:lpstr>
      <vt:lpstr>Test on Individual Regression Coefficients</vt:lpstr>
      <vt:lpstr>Test on Subset of Coefficients</vt:lpstr>
      <vt:lpstr>Extra Sum of Square Method</vt:lpstr>
      <vt:lpstr>Full Model</vt:lpstr>
      <vt:lpstr>Extra Sum of Squares Method</vt:lpstr>
      <vt:lpstr>Extra Sum of Squares Method</vt:lpstr>
      <vt:lpstr>Extra Sum of Squares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on Individual Regression Coefficients</dc:title>
  <dc:creator>Msc 1</dc:creator>
  <cp:lastModifiedBy>Msc 1</cp:lastModifiedBy>
  <cp:revision>16</cp:revision>
  <dcterms:created xsi:type="dcterms:W3CDTF">2024-03-13T14:56:52Z</dcterms:created>
  <dcterms:modified xsi:type="dcterms:W3CDTF">2024-03-14T16:06:03Z</dcterms:modified>
</cp:coreProperties>
</file>