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82A-B2EB-778E-4A7E-F7830175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695C1-A643-4360-C964-10E9FDF77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7945-B462-933E-060D-9927A961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E2E6-73B3-EABC-3F79-3EA698F4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5541-1C91-FB68-6DA3-8DEC18D8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4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21CF-05B7-9533-D296-A3388748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B630D-EEA4-F29C-CA42-7177387B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DBD8-4FB9-33DF-3549-44D14CD1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C15B-8192-4058-4B63-8458802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FA5B-08F9-C026-7F40-9ECE017A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D2F5B-FEFE-BA6E-9BC9-116D205C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53353-E3E4-EE81-910E-3B5A8214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3439-1A07-A225-E61A-7DAA9556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CDBD-ABF9-DD4F-85CC-2A83C479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AE80-7B83-7A55-174B-D20DFB7F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2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C4F7-5C60-6782-928F-6C4FD81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68A6-0C22-5E79-1BC5-E9AC6448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59BE-09BC-781E-D43A-BFBD84A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0F47-607C-4BA9-F1EB-A9284F93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381E-CFE2-7933-E737-9C942FDB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10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A1D-711A-108B-C134-FFB7AC9A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6599C-0D8A-1AF2-4BFA-03BA189D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CF3A-5248-8B0B-82C0-C2C1FFD7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D113-316B-3177-5266-EEA6F29A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E068-99DC-5B9A-1EDB-C8A9FDB0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45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3DB-D702-13A2-7EB0-703AC6A2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7B00-3D12-70CB-06B5-09372779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268CC-0624-D290-9B8F-58E6F93F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AF95-2E28-9F22-E675-81AB95B1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43564-EB60-6BD0-EFE9-6EA58891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69E2-F4F1-775E-D958-97DE2D16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6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16B7-761C-DDC8-8B76-94EF02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7D08-6D4F-0812-39D9-30CA4026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BB40-5711-8787-0CD5-7AF59875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9AD97-FAB6-FCA5-4D79-631CE7AEB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6EAE2-7BC2-9E50-02D8-248A2A73C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33200-2A11-126D-60D6-61A8D11D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82789-0A52-DAAD-EB01-CCD3A9FF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A3F8-6B1A-6DB0-AA55-F65C0AF0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74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66C7-53C3-9B42-C999-A91B96DA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74246-118B-C43E-537E-F9236E8C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84988-5E10-82BA-8A32-347E8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F898-60CE-C646-0F48-66A608DD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7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E712A-182E-13AB-D7AA-313A776B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A4AD4-FC61-4794-424C-A913B249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719B-3DBE-5F0D-BFC7-F24FDB26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7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783A-FD36-4672-027A-F34FA405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3A47-ED36-E58C-B6E6-C94CB592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CE121-15CD-A836-0D09-0EAFC331B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0EB9D-807E-9F76-5A83-E52236F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A2C0B-607A-58FD-7517-5B3C6161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5DC4-27B0-52D6-1A72-3BDE4CE7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5A37-DF89-B04E-14FD-7B782B9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108D1-B3B1-F07F-1667-1BDC046B8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94FB-57E8-2DDA-D2C4-B74DDB134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5AFE-AE85-E920-5979-9A5C6DA5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7A2B-2345-FDAF-9C14-D8DD7F03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5558C-BF55-9116-2EBD-41422831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64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5ABCC-9978-5C9A-FEE0-F386F0AE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2868-8641-AD60-A251-084EC730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5F49-71C1-A1E8-A0A0-A7A1527A5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498D-1C41-419D-AAE9-C19D57E0856E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92A3-4A11-6E7C-C94A-0BD33D6B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68A1-E1DA-7F15-BD39-24CB62696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93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6817-8CE3-6BDA-04F9-0ACF66206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Goal Tracker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7A11D-87E1-A690-198F-3CE4CD76C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Rough Design</a:t>
            </a:r>
          </a:p>
        </p:txBody>
      </p:sp>
    </p:spTree>
    <p:extLst>
      <p:ext uri="{BB962C8B-B14F-4D97-AF65-F5344CB8AC3E}">
        <p14:creationId xmlns:p14="http://schemas.microsoft.com/office/powerpoint/2010/main" val="133821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6AA6DE-FDE6-AED6-1368-4700FD7ECE09}"/>
              </a:ext>
            </a:extLst>
          </p:cNvPr>
          <p:cNvCxnSpPr/>
          <p:nvPr/>
        </p:nvCxnSpPr>
        <p:spPr>
          <a:xfrm>
            <a:off x="0" y="6807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AC4E0E-A4CA-F4ED-2466-251C5F3327F1}"/>
              </a:ext>
            </a:extLst>
          </p:cNvPr>
          <p:cNvSpPr/>
          <p:nvPr/>
        </p:nvSpPr>
        <p:spPr>
          <a:xfrm>
            <a:off x="1676400" y="111760"/>
            <a:ext cx="27432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D0879-94B2-A43C-24CE-1D09AF9C5D31}"/>
              </a:ext>
            </a:extLst>
          </p:cNvPr>
          <p:cNvSpPr txBox="1"/>
          <p:nvPr/>
        </p:nvSpPr>
        <p:spPr>
          <a:xfrm>
            <a:off x="2527300" y="96753"/>
            <a:ext cx="123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E671C2-DDBC-BC5C-AF4E-AE4B5C5F6303}"/>
              </a:ext>
            </a:extLst>
          </p:cNvPr>
          <p:cNvSpPr/>
          <p:nvPr/>
        </p:nvSpPr>
        <p:spPr>
          <a:xfrm>
            <a:off x="7772402" y="96753"/>
            <a:ext cx="27432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35F5A-DF6A-571A-481A-7C6D9C7EF0E9}"/>
              </a:ext>
            </a:extLst>
          </p:cNvPr>
          <p:cNvSpPr txBox="1"/>
          <p:nvPr/>
        </p:nvSpPr>
        <p:spPr>
          <a:xfrm>
            <a:off x="7945120" y="81746"/>
            <a:ext cx="2570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</a:rPr>
              <a:t>WEEKLY TRACKER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8FE114-8E60-9058-E96D-6E809A4E2A01}"/>
              </a:ext>
            </a:extLst>
          </p:cNvPr>
          <p:cNvCxnSpPr/>
          <p:nvPr/>
        </p:nvCxnSpPr>
        <p:spPr>
          <a:xfrm>
            <a:off x="4067810" y="680720"/>
            <a:ext cx="0" cy="617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D280F2-E100-1BB5-BB20-F941A8554FA7}"/>
              </a:ext>
            </a:extLst>
          </p:cNvPr>
          <p:cNvCxnSpPr/>
          <p:nvPr/>
        </p:nvCxnSpPr>
        <p:spPr>
          <a:xfrm>
            <a:off x="8243570" y="680720"/>
            <a:ext cx="0" cy="617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64894B-BC30-8A67-59AE-05E4A5628050}"/>
              </a:ext>
            </a:extLst>
          </p:cNvPr>
          <p:cNvSpPr txBox="1"/>
          <p:nvPr/>
        </p:nvSpPr>
        <p:spPr>
          <a:xfrm>
            <a:off x="904240" y="695727"/>
            <a:ext cx="1981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SHORT-TERM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86FE9-CBE5-8178-6008-4C6E93AEC78F}"/>
              </a:ext>
            </a:extLst>
          </p:cNvPr>
          <p:cNvSpPr txBox="1"/>
          <p:nvPr/>
        </p:nvSpPr>
        <p:spPr>
          <a:xfrm>
            <a:off x="5285741" y="695727"/>
            <a:ext cx="1620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MID-TERM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8DDF-21D2-2618-0A00-35C4255A3480}"/>
              </a:ext>
            </a:extLst>
          </p:cNvPr>
          <p:cNvSpPr txBox="1"/>
          <p:nvPr/>
        </p:nvSpPr>
        <p:spPr>
          <a:xfrm>
            <a:off x="9432929" y="695727"/>
            <a:ext cx="18548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LONG-TERM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BB2F37-8ECD-A056-A775-BB08DCE8A815}"/>
              </a:ext>
            </a:extLst>
          </p:cNvPr>
          <p:cNvGrpSpPr/>
          <p:nvPr/>
        </p:nvGrpSpPr>
        <p:grpSpPr>
          <a:xfrm>
            <a:off x="8371840" y="1412240"/>
            <a:ext cx="3667744" cy="2016759"/>
            <a:chOff x="8371840" y="1412240"/>
            <a:chExt cx="3667744" cy="20167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A5C215E-5A42-32C7-6118-D8BB5F42CB21}"/>
                </a:ext>
              </a:extLst>
            </p:cNvPr>
            <p:cNvSpPr/>
            <p:nvPr/>
          </p:nvSpPr>
          <p:spPr>
            <a:xfrm>
              <a:off x="8371840" y="1412240"/>
              <a:ext cx="3667744" cy="2016759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5CBC7A-079D-8EF3-07B0-C2304D9DF281}"/>
                </a:ext>
              </a:extLst>
            </p:cNvPr>
            <p:cNvSpPr txBox="1"/>
            <p:nvPr/>
          </p:nvSpPr>
          <p:spPr>
            <a:xfrm>
              <a:off x="8476460" y="1422389"/>
              <a:ext cx="29143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solidFill>
                    <a:schemeClr val="accent1"/>
                  </a:solidFill>
                </a:rPr>
                <a:t>WORK FOR MICROSOFT CANADA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33EAAD-1ACA-C4C7-28AD-D5950842C876}"/>
                </a:ext>
              </a:extLst>
            </p:cNvPr>
            <p:cNvSpPr txBox="1"/>
            <p:nvPr/>
          </p:nvSpPr>
          <p:spPr>
            <a:xfrm>
              <a:off x="8476460" y="2030788"/>
              <a:ext cx="3441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>
                  <a:solidFill>
                    <a:schemeClr val="accent1"/>
                  </a:solidFill>
                </a:rPr>
                <a:t>Join them as soon as possible, grow within the organization and become their executive vice-president by the time I am 35 years old.</a:t>
              </a:r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04FD6842-3AB3-8BA1-11DB-00E5085C756A}"/>
                </a:ext>
              </a:extLst>
            </p:cNvPr>
            <p:cNvSpPr/>
            <p:nvPr/>
          </p:nvSpPr>
          <p:spPr>
            <a:xfrm>
              <a:off x="8526308" y="2990140"/>
              <a:ext cx="311942" cy="343811"/>
            </a:xfrm>
            <a:prstGeom prst="mathPlus">
              <a:avLst>
                <a:gd name="adj1" fmla="val 1018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BC9A87-E7CC-0DEA-E88D-D5565B5E0173}"/>
                </a:ext>
              </a:extLst>
            </p:cNvPr>
            <p:cNvSpPr txBox="1"/>
            <p:nvPr/>
          </p:nvSpPr>
          <p:spPr>
            <a:xfrm>
              <a:off x="8838250" y="3010786"/>
              <a:ext cx="29143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1"/>
                  </a:solidFill>
                </a:rPr>
                <a:t>SHOW TASKS</a:t>
              </a:r>
            </a:p>
          </p:txBody>
        </p:sp>
      </p:grpSp>
      <p:sp>
        <p:nvSpPr>
          <p:cNvPr id="28" name="Minus Sign 27">
            <a:extLst>
              <a:ext uri="{FF2B5EF4-FFF2-40B4-BE49-F238E27FC236}">
                <a16:creationId xmlns:a16="http://schemas.microsoft.com/office/drawing/2014/main" id="{F88CF1D6-2E89-76EE-F9B5-B2DA8E38AF77}"/>
              </a:ext>
            </a:extLst>
          </p:cNvPr>
          <p:cNvSpPr/>
          <p:nvPr/>
        </p:nvSpPr>
        <p:spPr>
          <a:xfrm>
            <a:off x="8526308" y="4703635"/>
            <a:ext cx="311942" cy="361041"/>
          </a:xfrm>
          <a:prstGeom prst="mathMinus">
            <a:avLst>
              <a:gd name="adj1" fmla="val 146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9FEABD-1D21-326D-1ABC-E75C5144BAEB}"/>
              </a:ext>
            </a:extLst>
          </p:cNvPr>
          <p:cNvSpPr txBox="1"/>
          <p:nvPr/>
        </p:nvSpPr>
        <p:spPr>
          <a:xfrm>
            <a:off x="564388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A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727351-AD6C-F55A-4A90-FDBA96042D1C}"/>
              </a:ext>
            </a:extLst>
          </p:cNvPr>
          <p:cNvGrpSpPr/>
          <p:nvPr/>
        </p:nvGrpSpPr>
        <p:grpSpPr>
          <a:xfrm>
            <a:off x="8383913" y="3604592"/>
            <a:ext cx="3667744" cy="2399968"/>
            <a:chOff x="8383913" y="3604592"/>
            <a:chExt cx="3667744" cy="23999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846399-5A8A-745F-2605-0561629D96EF}"/>
                </a:ext>
              </a:extLst>
            </p:cNvPr>
            <p:cNvGrpSpPr/>
            <p:nvPr/>
          </p:nvGrpSpPr>
          <p:grpSpPr>
            <a:xfrm>
              <a:off x="8383913" y="3604592"/>
              <a:ext cx="3667744" cy="2399968"/>
              <a:chOff x="8371840" y="1412240"/>
              <a:chExt cx="3667744" cy="201675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74FD97B-5E24-56A0-08E5-6DE1488429ED}"/>
                  </a:ext>
                </a:extLst>
              </p:cNvPr>
              <p:cNvSpPr/>
              <p:nvPr/>
            </p:nvSpPr>
            <p:spPr>
              <a:xfrm>
                <a:off x="8371840" y="1412240"/>
                <a:ext cx="3667744" cy="2016759"/>
              </a:xfrm>
              <a:prstGeom prst="roundRect">
                <a:avLst>
                  <a:gd name="adj" fmla="val 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B86AD-9A4A-085C-E1E2-76865FD84988}"/>
                  </a:ext>
                </a:extLst>
              </p:cNvPr>
              <p:cNvSpPr txBox="1"/>
              <p:nvPr/>
            </p:nvSpPr>
            <p:spPr>
              <a:xfrm>
                <a:off x="8476460" y="1422389"/>
                <a:ext cx="29143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>
                    <a:solidFill>
                      <a:schemeClr val="accent1"/>
                    </a:solidFill>
                  </a:rPr>
                  <a:t>EARN A MILLION DOLLARS EVERY YEAR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EC3FD5-9E62-E3FB-AE6B-86DA1D519673}"/>
                  </a:ext>
                </a:extLst>
              </p:cNvPr>
              <p:cNvSpPr txBox="1"/>
              <p:nvPr/>
            </p:nvSpPr>
            <p:spPr>
              <a:xfrm>
                <a:off x="8485102" y="1924731"/>
                <a:ext cx="34412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500" dirty="0">
                    <a:solidFill>
                      <a:schemeClr val="accent1"/>
                    </a:solidFill>
                  </a:rPr>
                  <a:t>Start multiple revenue streams to reach a target of earning $1,000,000 every year.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A40E3D-7E4C-5A7C-5F08-D80B27B43FCD}"/>
                  </a:ext>
                </a:extLst>
              </p:cNvPr>
              <p:cNvSpPr txBox="1"/>
              <p:nvPr/>
            </p:nvSpPr>
            <p:spPr>
              <a:xfrm>
                <a:off x="8826176" y="2346522"/>
                <a:ext cx="2914327" cy="27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500" b="1" dirty="0">
                    <a:solidFill>
                      <a:schemeClr val="accent1"/>
                    </a:solidFill>
                  </a:rPr>
                  <a:t>HIDE TASKS</a:t>
                </a: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19C15A5-ED8F-39D7-980D-435DFCBF395C}"/>
                </a:ext>
              </a:extLst>
            </p:cNvPr>
            <p:cNvSpPr/>
            <p:nvPr/>
          </p:nvSpPr>
          <p:spPr>
            <a:xfrm>
              <a:off x="8526308" y="5064675"/>
              <a:ext cx="3391373" cy="4068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C563A5-D456-C39F-9535-BB117916FDE0}"/>
                </a:ext>
              </a:extLst>
            </p:cNvPr>
            <p:cNvSpPr/>
            <p:nvPr/>
          </p:nvSpPr>
          <p:spPr>
            <a:xfrm>
              <a:off x="8584249" y="5105181"/>
              <a:ext cx="345439" cy="34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EC7892-5F8B-89ED-BEDA-740755D7C01E}"/>
                </a:ext>
              </a:extLst>
            </p:cNvPr>
            <p:cNvSpPr txBox="1"/>
            <p:nvPr/>
          </p:nvSpPr>
          <p:spPr>
            <a:xfrm>
              <a:off x="8929688" y="5091182"/>
              <a:ext cx="23939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bg1"/>
                  </a:solidFill>
                </a:rPr>
                <a:t>START A PRIVATE BUSINESS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D9CC953-648C-085A-F36B-3790EB6AF6B4}"/>
                </a:ext>
              </a:extLst>
            </p:cNvPr>
            <p:cNvSpPr/>
            <p:nvPr/>
          </p:nvSpPr>
          <p:spPr>
            <a:xfrm>
              <a:off x="8526308" y="5534144"/>
              <a:ext cx="3391373" cy="4068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968B76-CD49-4DF8-2FD3-13CAB2BEA9EC}"/>
                </a:ext>
              </a:extLst>
            </p:cNvPr>
            <p:cNvSpPr/>
            <p:nvPr/>
          </p:nvSpPr>
          <p:spPr>
            <a:xfrm>
              <a:off x="8584249" y="5574650"/>
              <a:ext cx="345439" cy="34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FC5A-4E59-604A-8000-415F5FB8E521}"/>
                </a:ext>
              </a:extLst>
            </p:cNvPr>
            <p:cNvSpPr txBox="1"/>
            <p:nvPr/>
          </p:nvSpPr>
          <p:spPr>
            <a:xfrm>
              <a:off x="8929688" y="5560651"/>
              <a:ext cx="23939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bg1"/>
                  </a:solidFill>
                </a:rPr>
                <a:t>DEVELOP GOOD HABITS</a:t>
              </a:r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9E66FD06-07ED-CA66-38E1-BCDEFE71D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41656" y="5653193"/>
              <a:ext cx="230623" cy="23062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68B9DC-5D2D-DA48-9682-BA171B517977}"/>
              </a:ext>
            </a:extLst>
          </p:cNvPr>
          <p:cNvGrpSpPr/>
          <p:nvPr/>
        </p:nvGrpSpPr>
        <p:grpSpPr>
          <a:xfrm>
            <a:off x="4348659" y="3428999"/>
            <a:ext cx="3667744" cy="2399968"/>
            <a:chOff x="8383913" y="3604592"/>
            <a:chExt cx="3667744" cy="239996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DA77DE-F38E-7132-816C-B5D14EA134FF}"/>
                </a:ext>
              </a:extLst>
            </p:cNvPr>
            <p:cNvGrpSpPr/>
            <p:nvPr/>
          </p:nvGrpSpPr>
          <p:grpSpPr>
            <a:xfrm>
              <a:off x="8383913" y="3604592"/>
              <a:ext cx="3667744" cy="2399968"/>
              <a:chOff x="8371840" y="1412240"/>
              <a:chExt cx="3667744" cy="2016759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307E5ED-EF37-82FC-5BFE-315749E8EB6A}"/>
                  </a:ext>
                </a:extLst>
              </p:cNvPr>
              <p:cNvSpPr/>
              <p:nvPr/>
            </p:nvSpPr>
            <p:spPr>
              <a:xfrm>
                <a:off x="8371840" y="1412240"/>
                <a:ext cx="3667744" cy="2016759"/>
              </a:xfrm>
              <a:prstGeom prst="roundRect">
                <a:avLst>
                  <a:gd name="adj" fmla="val 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D6E5A4F-24A8-4DBC-266B-8680C070CA58}"/>
                  </a:ext>
                </a:extLst>
              </p:cNvPr>
              <p:cNvSpPr txBox="1"/>
              <p:nvPr/>
            </p:nvSpPr>
            <p:spPr>
              <a:xfrm>
                <a:off x="8476460" y="1422389"/>
                <a:ext cx="29143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>
                    <a:solidFill>
                      <a:schemeClr val="accent1"/>
                    </a:solidFill>
                  </a:rPr>
                  <a:t>EARN A MILLION DOLLARS EVERY YEAR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D9FFDA-EE93-1B7D-D748-3A8E96B47020}"/>
                  </a:ext>
                </a:extLst>
              </p:cNvPr>
              <p:cNvSpPr txBox="1"/>
              <p:nvPr/>
            </p:nvSpPr>
            <p:spPr>
              <a:xfrm>
                <a:off x="8485102" y="1924731"/>
                <a:ext cx="34412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500" dirty="0">
                    <a:solidFill>
                      <a:schemeClr val="accent1"/>
                    </a:solidFill>
                  </a:rPr>
                  <a:t>Start multiple revenue streams to reach a target of earning $1,000,000 every year.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310FFB-C9EB-D7B3-79C4-664D5E9C4E9C}"/>
                  </a:ext>
                </a:extLst>
              </p:cNvPr>
              <p:cNvSpPr txBox="1"/>
              <p:nvPr/>
            </p:nvSpPr>
            <p:spPr>
              <a:xfrm>
                <a:off x="8826176" y="2346522"/>
                <a:ext cx="2914327" cy="27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500" b="1" dirty="0">
                    <a:solidFill>
                      <a:schemeClr val="accent1"/>
                    </a:solidFill>
                  </a:rPr>
                  <a:t>HIDE TASKS</a:t>
                </a:r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F8C2CB-93E3-72F8-D77D-D97078C59324}"/>
                </a:ext>
              </a:extLst>
            </p:cNvPr>
            <p:cNvSpPr/>
            <p:nvPr/>
          </p:nvSpPr>
          <p:spPr>
            <a:xfrm>
              <a:off x="8526308" y="5064675"/>
              <a:ext cx="3391373" cy="4068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8B178E-AEB7-6DE7-9BE9-7EEE0AE5FEF9}"/>
                </a:ext>
              </a:extLst>
            </p:cNvPr>
            <p:cNvSpPr/>
            <p:nvPr/>
          </p:nvSpPr>
          <p:spPr>
            <a:xfrm>
              <a:off x="8584249" y="5105181"/>
              <a:ext cx="345439" cy="34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344EFE-36F6-034D-FBF2-45F7ACE66D9D}"/>
                </a:ext>
              </a:extLst>
            </p:cNvPr>
            <p:cNvSpPr txBox="1"/>
            <p:nvPr/>
          </p:nvSpPr>
          <p:spPr>
            <a:xfrm>
              <a:off x="8929688" y="5091182"/>
              <a:ext cx="23939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bg1"/>
                  </a:solidFill>
                </a:rPr>
                <a:t>START A PRIVATE BUSINESS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7C57BD-30A6-0277-A80F-249CFC0F6172}"/>
                </a:ext>
              </a:extLst>
            </p:cNvPr>
            <p:cNvSpPr/>
            <p:nvPr/>
          </p:nvSpPr>
          <p:spPr>
            <a:xfrm>
              <a:off x="8526308" y="5534144"/>
              <a:ext cx="3391373" cy="4068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F2A393D-AF41-726D-4CB9-A5B80C9E0AB7}"/>
                </a:ext>
              </a:extLst>
            </p:cNvPr>
            <p:cNvSpPr/>
            <p:nvPr/>
          </p:nvSpPr>
          <p:spPr>
            <a:xfrm>
              <a:off x="8584249" y="5574650"/>
              <a:ext cx="345439" cy="34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A1E819-6D87-69C9-C5F5-733B2EF6EEFE}"/>
                </a:ext>
              </a:extLst>
            </p:cNvPr>
            <p:cNvSpPr txBox="1"/>
            <p:nvPr/>
          </p:nvSpPr>
          <p:spPr>
            <a:xfrm>
              <a:off x="8929688" y="5560651"/>
              <a:ext cx="23939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bg1"/>
                  </a:solidFill>
                </a:rPr>
                <a:t>DEVELOP GOOD HABITS</a:t>
              </a:r>
            </a:p>
          </p:txBody>
        </p:sp>
        <p:pic>
          <p:nvPicPr>
            <p:cNvPr id="48" name="Graphic 47" descr="Checkmark with solid fill">
              <a:extLst>
                <a:ext uri="{FF2B5EF4-FFF2-40B4-BE49-F238E27FC236}">
                  <a16:creationId xmlns:a16="http://schemas.microsoft.com/office/drawing/2014/main" id="{B19881E4-547A-CC2E-A4AF-B2FDFB6EC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41656" y="5653193"/>
              <a:ext cx="230623" cy="230623"/>
            </a:xfrm>
            <a:prstGeom prst="rect">
              <a:avLst/>
            </a:prstGeom>
          </p:spPr>
        </p:pic>
      </p:grpSp>
      <p:sp>
        <p:nvSpPr>
          <p:cNvPr id="2" name="Minus Sign 1">
            <a:extLst>
              <a:ext uri="{FF2B5EF4-FFF2-40B4-BE49-F238E27FC236}">
                <a16:creationId xmlns:a16="http://schemas.microsoft.com/office/drawing/2014/main" id="{729398E3-61C5-6E83-9C6B-6D456FDDC9A4}"/>
              </a:ext>
            </a:extLst>
          </p:cNvPr>
          <p:cNvSpPr/>
          <p:nvPr/>
        </p:nvSpPr>
        <p:spPr>
          <a:xfrm>
            <a:off x="8532739" y="4718824"/>
            <a:ext cx="299080" cy="330496"/>
          </a:xfrm>
          <a:prstGeom prst="mathMinus">
            <a:avLst>
              <a:gd name="adj1" fmla="val 159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2621BE25-A289-CDED-6F78-0A65303B6D3A}"/>
              </a:ext>
            </a:extLst>
          </p:cNvPr>
          <p:cNvSpPr/>
          <p:nvPr/>
        </p:nvSpPr>
        <p:spPr>
          <a:xfrm>
            <a:off x="4525186" y="4542758"/>
            <a:ext cx="299080" cy="330496"/>
          </a:xfrm>
          <a:prstGeom prst="mathMinus">
            <a:avLst>
              <a:gd name="adj1" fmla="val 159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3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35C611-2DC4-4B2C-AE68-3C93AE39356C}"/>
              </a:ext>
            </a:extLst>
          </p:cNvPr>
          <p:cNvCxnSpPr/>
          <p:nvPr/>
        </p:nvCxnSpPr>
        <p:spPr>
          <a:xfrm>
            <a:off x="0" y="6807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737122-794D-4AA3-A140-9614A72AA7BB}"/>
              </a:ext>
            </a:extLst>
          </p:cNvPr>
          <p:cNvSpPr/>
          <p:nvPr/>
        </p:nvSpPr>
        <p:spPr>
          <a:xfrm>
            <a:off x="1676400" y="111760"/>
            <a:ext cx="2743200" cy="447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608DF-3BE5-4DEB-A5B4-7B9EDC0D8091}"/>
              </a:ext>
            </a:extLst>
          </p:cNvPr>
          <p:cNvSpPr txBox="1"/>
          <p:nvPr/>
        </p:nvSpPr>
        <p:spPr>
          <a:xfrm>
            <a:off x="2527300" y="96753"/>
            <a:ext cx="123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GOALS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F0C8A7-951B-496D-9B43-7AC25ACF5568}"/>
              </a:ext>
            </a:extLst>
          </p:cNvPr>
          <p:cNvSpPr/>
          <p:nvPr/>
        </p:nvSpPr>
        <p:spPr>
          <a:xfrm>
            <a:off x="7772402" y="96753"/>
            <a:ext cx="27432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9D670-3EB3-4D03-BEAC-7E433E2704C6}"/>
              </a:ext>
            </a:extLst>
          </p:cNvPr>
          <p:cNvSpPr txBox="1"/>
          <p:nvPr/>
        </p:nvSpPr>
        <p:spPr>
          <a:xfrm>
            <a:off x="7945120" y="81746"/>
            <a:ext cx="2570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</a:rPr>
              <a:t>WEEKLY TRACKER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CEF76F-8EF9-4238-8444-63CD2D8D327B}"/>
              </a:ext>
            </a:extLst>
          </p:cNvPr>
          <p:cNvSpPr/>
          <p:nvPr/>
        </p:nvSpPr>
        <p:spPr>
          <a:xfrm>
            <a:off x="436485" y="994298"/>
            <a:ext cx="11319030" cy="505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A90684-D58A-4164-A325-62D30942F748}"/>
              </a:ext>
            </a:extLst>
          </p:cNvPr>
          <p:cNvGrpSpPr/>
          <p:nvPr/>
        </p:nvGrpSpPr>
        <p:grpSpPr>
          <a:xfrm>
            <a:off x="932156" y="1060852"/>
            <a:ext cx="381739" cy="412789"/>
            <a:chOff x="541537" y="1060852"/>
            <a:chExt cx="381739" cy="41278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B56AD6-4083-4BBC-9F46-32FD71CDE003}"/>
                </a:ext>
              </a:extLst>
            </p:cNvPr>
            <p:cNvSpPr/>
            <p:nvPr/>
          </p:nvSpPr>
          <p:spPr>
            <a:xfrm>
              <a:off x="541537" y="1060852"/>
              <a:ext cx="381739" cy="386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DCF27D6B-EAF0-44B3-B65C-DA5879F39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537" y="1098559"/>
              <a:ext cx="375082" cy="375082"/>
            </a:xfrm>
            <a:prstGeom prst="rect">
              <a:avLst/>
            </a:prstGeom>
          </p:spPr>
        </p:pic>
      </p:grp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B851890-A3EF-4DA5-A7EE-9FBC4EC89587}"/>
              </a:ext>
            </a:extLst>
          </p:cNvPr>
          <p:cNvSpPr/>
          <p:nvPr/>
        </p:nvSpPr>
        <p:spPr>
          <a:xfrm rot="5400000">
            <a:off x="595544" y="1137383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B4399-01A4-4288-98CD-20881D9ADCBA}"/>
              </a:ext>
            </a:extLst>
          </p:cNvPr>
          <p:cNvSpPr txBox="1"/>
          <p:nvPr/>
        </p:nvSpPr>
        <p:spPr>
          <a:xfrm>
            <a:off x="1507381" y="1046897"/>
            <a:ext cx="30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2022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D52E65-7E6F-4591-818D-19496BAEABA2}"/>
              </a:ext>
            </a:extLst>
          </p:cNvPr>
          <p:cNvSpPr/>
          <p:nvPr/>
        </p:nvSpPr>
        <p:spPr>
          <a:xfrm>
            <a:off x="436485" y="1671129"/>
            <a:ext cx="11319030" cy="4259154"/>
          </a:xfrm>
          <a:prstGeom prst="roundRect">
            <a:avLst>
              <a:gd name="adj" fmla="val 374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35195E-37E6-4E07-ACC2-22223EC5A9D5}"/>
              </a:ext>
            </a:extLst>
          </p:cNvPr>
          <p:cNvSpPr/>
          <p:nvPr/>
        </p:nvSpPr>
        <p:spPr>
          <a:xfrm>
            <a:off x="904387" y="1827807"/>
            <a:ext cx="381739" cy="3861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84A50A-8F10-4FA1-A4A5-63A94D1AFE96}"/>
              </a:ext>
            </a:extLst>
          </p:cNvPr>
          <p:cNvSpPr/>
          <p:nvPr/>
        </p:nvSpPr>
        <p:spPr>
          <a:xfrm rot="10800000">
            <a:off x="567775" y="1904338"/>
            <a:ext cx="177553" cy="23309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0D9577-3082-4767-B182-97A8080F0CFC}"/>
              </a:ext>
            </a:extLst>
          </p:cNvPr>
          <p:cNvSpPr txBox="1"/>
          <p:nvPr/>
        </p:nvSpPr>
        <p:spPr>
          <a:xfrm>
            <a:off x="1479612" y="1813852"/>
            <a:ext cx="30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2023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6CC131-C194-48D0-9A19-43724FE004CF}"/>
              </a:ext>
            </a:extLst>
          </p:cNvPr>
          <p:cNvSpPr/>
          <p:nvPr/>
        </p:nvSpPr>
        <p:spPr>
          <a:xfrm>
            <a:off x="567775" y="2324159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C043E7-EBCF-450B-99C0-35CF370B9FD3}"/>
              </a:ext>
            </a:extLst>
          </p:cNvPr>
          <p:cNvSpPr/>
          <p:nvPr/>
        </p:nvSpPr>
        <p:spPr>
          <a:xfrm>
            <a:off x="965395" y="2384816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2ADAC37-4A12-42F6-B3B7-5B6F8ADBBFCF}"/>
              </a:ext>
            </a:extLst>
          </p:cNvPr>
          <p:cNvSpPr/>
          <p:nvPr/>
        </p:nvSpPr>
        <p:spPr>
          <a:xfrm rot="5400000">
            <a:off x="694428" y="2400690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8A7C2D-675F-49C1-A439-980B9526F4DB}"/>
              </a:ext>
            </a:extLst>
          </p:cNvPr>
          <p:cNvSpPr txBox="1"/>
          <p:nvPr/>
        </p:nvSpPr>
        <p:spPr>
          <a:xfrm>
            <a:off x="1355273" y="2332569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January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C9B98E-8754-4B69-8D34-6F97F3C0A76E}"/>
              </a:ext>
            </a:extLst>
          </p:cNvPr>
          <p:cNvSpPr/>
          <p:nvPr/>
        </p:nvSpPr>
        <p:spPr>
          <a:xfrm>
            <a:off x="567775" y="2770971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F2CE21-9D24-4F0D-AE88-AD7F57BC83A7}"/>
              </a:ext>
            </a:extLst>
          </p:cNvPr>
          <p:cNvSpPr/>
          <p:nvPr/>
        </p:nvSpPr>
        <p:spPr>
          <a:xfrm>
            <a:off x="965395" y="2831628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2A588B2-55EB-4969-B3CF-D0E0F4418337}"/>
              </a:ext>
            </a:extLst>
          </p:cNvPr>
          <p:cNvSpPr/>
          <p:nvPr/>
        </p:nvSpPr>
        <p:spPr>
          <a:xfrm rot="5400000">
            <a:off x="694428" y="2847502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2B20E-4EFA-4592-B9B0-5E09493C9860}"/>
              </a:ext>
            </a:extLst>
          </p:cNvPr>
          <p:cNvSpPr txBox="1"/>
          <p:nvPr/>
        </p:nvSpPr>
        <p:spPr>
          <a:xfrm>
            <a:off x="1355273" y="2779381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February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E56992-52F5-45DD-97A4-A88EB3C5CA3F}"/>
              </a:ext>
            </a:extLst>
          </p:cNvPr>
          <p:cNvSpPr/>
          <p:nvPr/>
        </p:nvSpPr>
        <p:spPr>
          <a:xfrm>
            <a:off x="567775" y="3217783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A28951-A26F-4BD7-8AA6-4422A803F95E}"/>
              </a:ext>
            </a:extLst>
          </p:cNvPr>
          <p:cNvSpPr/>
          <p:nvPr/>
        </p:nvSpPr>
        <p:spPr>
          <a:xfrm>
            <a:off x="965395" y="3278440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75F3928-E397-447D-94C4-0C4AD2BD0157}"/>
              </a:ext>
            </a:extLst>
          </p:cNvPr>
          <p:cNvSpPr/>
          <p:nvPr/>
        </p:nvSpPr>
        <p:spPr>
          <a:xfrm rot="5400000">
            <a:off x="694428" y="3294314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52E70-43BC-49EB-B1D9-5C28E39CF36C}"/>
              </a:ext>
            </a:extLst>
          </p:cNvPr>
          <p:cNvSpPr txBox="1"/>
          <p:nvPr/>
        </p:nvSpPr>
        <p:spPr>
          <a:xfrm>
            <a:off x="1355273" y="3226193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March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05C049-B47E-4A60-83F4-3D1B2389220C}"/>
              </a:ext>
            </a:extLst>
          </p:cNvPr>
          <p:cNvSpPr/>
          <p:nvPr/>
        </p:nvSpPr>
        <p:spPr>
          <a:xfrm>
            <a:off x="567775" y="3651834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EC910C-6698-45FF-8733-5CAC74BCE0E7}"/>
              </a:ext>
            </a:extLst>
          </p:cNvPr>
          <p:cNvSpPr/>
          <p:nvPr/>
        </p:nvSpPr>
        <p:spPr>
          <a:xfrm>
            <a:off x="965395" y="3712491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5C5579D-EF3C-436F-B94F-3FEA07732F0D}"/>
              </a:ext>
            </a:extLst>
          </p:cNvPr>
          <p:cNvSpPr/>
          <p:nvPr/>
        </p:nvSpPr>
        <p:spPr>
          <a:xfrm rot="5400000">
            <a:off x="694428" y="3728365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6EEA3B-9F38-4671-8E96-575A9BC22187}"/>
              </a:ext>
            </a:extLst>
          </p:cNvPr>
          <p:cNvSpPr txBox="1"/>
          <p:nvPr/>
        </p:nvSpPr>
        <p:spPr>
          <a:xfrm>
            <a:off x="1355273" y="3660244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April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2A6D1DE-E224-491F-98C7-BC269C144233}"/>
              </a:ext>
            </a:extLst>
          </p:cNvPr>
          <p:cNvSpPr/>
          <p:nvPr/>
        </p:nvSpPr>
        <p:spPr>
          <a:xfrm>
            <a:off x="578330" y="4098412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6D73EB-B18E-4BBE-BD8A-143873A15A53}"/>
              </a:ext>
            </a:extLst>
          </p:cNvPr>
          <p:cNvSpPr/>
          <p:nvPr/>
        </p:nvSpPr>
        <p:spPr>
          <a:xfrm>
            <a:off x="975950" y="4159069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6CD4ED3-6C07-4B68-A13A-804EB63E3072}"/>
              </a:ext>
            </a:extLst>
          </p:cNvPr>
          <p:cNvSpPr/>
          <p:nvPr/>
        </p:nvSpPr>
        <p:spPr>
          <a:xfrm rot="5400000">
            <a:off x="704983" y="4174943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40CCE-0D1E-40A4-BA9E-2575A57B496F}"/>
              </a:ext>
            </a:extLst>
          </p:cNvPr>
          <p:cNvSpPr txBox="1"/>
          <p:nvPr/>
        </p:nvSpPr>
        <p:spPr>
          <a:xfrm>
            <a:off x="1365828" y="4106822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3372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35C611-2DC4-4B2C-AE68-3C93AE39356C}"/>
              </a:ext>
            </a:extLst>
          </p:cNvPr>
          <p:cNvCxnSpPr/>
          <p:nvPr/>
        </p:nvCxnSpPr>
        <p:spPr>
          <a:xfrm>
            <a:off x="0" y="6807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737122-794D-4AA3-A140-9614A72AA7BB}"/>
              </a:ext>
            </a:extLst>
          </p:cNvPr>
          <p:cNvSpPr/>
          <p:nvPr/>
        </p:nvSpPr>
        <p:spPr>
          <a:xfrm>
            <a:off x="1676400" y="111760"/>
            <a:ext cx="2743200" cy="447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608DF-3BE5-4DEB-A5B4-7B9EDC0D8091}"/>
              </a:ext>
            </a:extLst>
          </p:cNvPr>
          <p:cNvSpPr txBox="1"/>
          <p:nvPr/>
        </p:nvSpPr>
        <p:spPr>
          <a:xfrm>
            <a:off x="2527300" y="96753"/>
            <a:ext cx="123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GOALS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F0C8A7-951B-496D-9B43-7AC25ACF5568}"/>
              </a:ext>
            </a:extLst>
          </p:cNvPr>
          <p:cNvSpPr/>
          <p:nvPr/>
        </p:nvSpPr>
        <p:spPr>
          <a:xfrm>
            <a:off x="7772402" y="96753"/>
            <a:ext cx="27432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9D670-3EB3-4D03-BEAC-7E433E2704C6}"/>
              </a:ext>
            </a:extLst>
          </p:cNvPr>
          <p:cNvSpPr txBox="1"/>
          <p:nvPr/>
        </p:nvSpPr>
        <p:spPr>
          <a:xfrm>
            <a:off x="7945120" y="81746"/>
            <a:ext cx="2570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</a:rPr>
              <a:t>WEEKLY TRACKER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0809BF-E326-4DA8-835A-A9058CD19C83}"/>
              </a:ext>
            </a:extLst>
          </p:cNvPr>
          <p:cNvCxnSpPr/>
          <p:nvPr/>
        </p:nvCxnSpPr>
        <p:spPr>
          <a:xfrm>
            <a:off x="0" y="10994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0DC782-2BE4-4406-A969-2194356CD359}"/>
              </a:ext>
            </a:extLst>
          </p:cNvPr>
          <p:cNvCxnSpPr/>
          <p:nvPr/>
        </p:nvCxnSpPr>
        <p:spPr>
          <a:xfrm>
            <a:off x="0" y="150930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E73267-9027-49EC-A65A-73D313C49B7B}"/>
              </a:ext>
            </a:extLst>
          </p:cNvPr>
          <p:cNvCxnSpPr/>
          <p:nvPr/>
        </p:nvCxnSpPr>
        <p:spPr>
          <a:xfrm>
            <a:off x="0" y="19369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C43163-32DA-4051-B262-D04BEE62665D}"/>
              </a:ext>
            </a:extLst>
          </p:cNvPr>
          <p:cNvGrpSpPr/>
          <p:nvPr/>
        </p:nvGrpSpPr>
        <p:grpSpPr>
          <a:xfrm>
            <a:off x="513230" y="709858"/>
            <a:ext cx="1029810" cy="369332"/>
            <a:chOff x="417250" y="709858"/>
            <a:chExt cx="1029810" cy="36933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B481261-AC5B-4D72-842D-7939133A4BD6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0D3E82-8DC8-4692-9A42-4CC141A22E71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2020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BB0FCE-3D5F-43FB-871B-996C1DBDE83C}"/>
              </a:ext>
            </a:extLst>
          </p:cNvPr>
          <p:cNvGrpSpPr/>
          <p:nvPr/>
        </p:nvGrpSpPr>
        <p:grpSpPr>
          <a:xfrm>
            <a:off x="1751494" y="721241"/>
            <a:ext cx="1029810" cy="369332"/>
            <a:chOff x="417250" y="709858"/>
            <a:chExt cx="1029810" cy="36933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268DE68E-2DD0-4E4B-8223-1A7CE06451C8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3BDE72-258F-43F1-9D27-10DFC3FFC552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505C43B-C461-4CDC-A67D-38DC26D93AC9}"/>
              </a:ext>
            </a:extLst>
          </p:cNvPr>
          <p:cNvGrpSpPr/>
          <p:nvPr/>
        </p:nvGrpSpPr>
        <p:grpSpPr>
          <a:xfrm>
            <a:off x="6803677" y="718565"/>
            <a:ext cx="1029810" cy="369332"/>
            <a:chOff x="417250" y="692102"/>
            <a:chExt cx="1029810" cy="36933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B53CFDA-1B11-40C7-AA57-2E81B4637E9D}"/>
                </a:ext>
              </a:extLst>
            </p:cNvPr>
            <p:cNvSpPr/>
            <p:nvPr/>
          </p:nvSpPr>
          <p:spPr>
            <a:xfrm>
              <a:off x="417250" y="726539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B1815-8587-4EFD-B99E-E05234CBEB12}"/>
                </a:ext>
              </a:extLst>
            </p:cNvPr>
            <p:cNvSpPr txBox="1"/>
            <p:nvPr/>
          </p:nvSpPr>
          <p:spPr>
            <a:xfrm>
              <a:off x="614778" y="692102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CD534-49A2-4B95-B3F0-63C53F65BFE0}"/>
              </a:ext>
            </a:extLst>
          </p:cNvPr>
          <p:cNvGrpSpPr/>
          <p:nvPr/>
        </p:nvGrpSpPr>
        <p:grpSpPr>
          <a:xfrm>
            <a:off x="5527315" y="724753"/>
            <a:ext cx="1029810" cy="369332"/>
            <a:chOff x="417250" y="709858"/>
            <a:chExt cx="1029810" cy="36933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DB56A16-3A7F-4170-9B18-153CC26172BE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9F02FB-3136-46D7-A25A-0A58BA3969D3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12CD71-28BA-4900-A151-9AF86C9B611D}"/>
              </a:ext>
            </a:extLst>
          </p:cNvPr>
          <p:cNvGrpSpPr/>
          <p:nvPr/>
        </p:nvGrpSpPr>
        <p:grpSpPr>
          <a:xfrm>
            <a:off x="3010101" y="721241"/>
            <a:ext cx="1029810" cy="369332"/>
            <a:chOff x="417250" y="709858"/>
            <a:chExt cx="1029810" cy="36933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BCF1A84-046F-4749-AF89-39FC3D9E5B97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3A8AEF-0134-4F1C-BBC3-3FF7B2C22E04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2022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0AFAFE6-DDE3-4CC9-B522-139F6701A5F4}"/>
              </a:ext>
            </a:extLst>
          </p:cNvPr>
          <p:cNvSpPr/>
          <p:nvPr/>
        </p:nvSpPr>
        <p:spPr>
          <a:xfrm>
            <a:off x="4268708" y="752710"/>
            <a:ext cx="1029810" cy="30045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EA00A-6FA8-4C60-BDA5-9275B046CF40}"/>
              </a:ext>
            </a:extLst>
          </p:cNvPr>
          <p:cNvSpPr txBox="1"/>
          <p:nvPr/>
        </p:nvSpPr>
        <p:spPr>
          <a:xfrm>
            <a:off x="4466236" y="718273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2023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D5143C4-5E76-4B4B-91D4-7DB5FF4282EE}"/>
              </a:ext>
            </a:extLst>
          </p:cNvPr>
          <p:cNvGrpSpPr/>
          <p:nvPr/>
        </p:nvGrpSpPr>
        <p:grpSpPr>
          <a:xfrm>
            <a:off x="8097794" y="709858"/>
            <a:ext cx="1029810" cy="369332"/>
            <a:chOff x="417250" y="709858"/>
            <a:chExt cx="1029810" cy="36933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980D991-EFC1-47BA-9FDC-78DA043D307E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32BA6-42D8-417A-8CAA-E46F7E0A3F9A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2026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3B92A37-44F3-4373-B578-989E97D24FC1}"/>
              </a:ext>
            </a:extLst>
          </p:cNvPr>
          <p:cNvGrpSpPr/>
          <p:nvPr/>
        </p:nvGrpSpPr>
        <p:grpSpPr>
          <a:xfrm>
            <a:off x="9354652" y="709858"/>
            <a:ext cx="1029810" cy="369332"/>
            <a:chOff x="417250" y="709858"/>
            <a:chExt cx="1029810" cy="369332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E1E227A-0FC7-4D2D-9202-09D27D4D38DC}"/>
                </a:ext>
              </a:extLst>
            </p:cNvPr>
            <p:cNvSpPr/>
            <p:nvPr/>
          </p:nvSpPr>
          <p:spPr>
            <a:xfrm>
              <a:off x="417250" y="752710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EEA6DDF-FEB3-4C35-9C06-1AA8DDE877C0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2027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895F5EA-7B20-491B-94BE-D6B8CC718972}"/>
              </a:ext>
            </a:extLst>
          </p:cNvPr>
          <p:cNvGrpSpPr/>
          <p:nvPr/>
        </p:nvGrpSpPr>
        <p:grpSpPr>
          <a:xfrm>
            <a:off x="1509211" y="1128587"/>
            <a:ext cx="665826" cy="369332"/>
            <a:chOff x="417250" y="709859"/>
            <a:chExt cx="1029810" cy="369332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39D88A1-DF7B-4472-AED9-157D19DFE2FF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E292CD-D673-4A18-9384-93DDA5791FCE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JAN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67F440-4F2F-4637-B03D-9224F3B4C967}"/>
              </a:ext>
            </a:extLst>
          </p:cNvPr>
          <p:cNvGrpSpPr/>
          <p:nvPr/>
        </p:nvGrpSpPr>
        <p:grpSpPr>
          <a:xfrm>
            <a:off x="2268316" y="1139074"/>
            <a:ext cx="665826" cy="369332"/>
            <a:chOff x="417250" y="709859"/>
            <a:chExt cx="1029810" cy="369332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C9120DA-77AE-4AFF-A353-7CDF8D6F2EC9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0A1853-142E-4074-A044-1FD6E4CA565A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FEB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A64B40-6117-4103-92C5-0563A61814ED}"/>
              </a:ext>
            </a:extLst>
          </p:cNvPr>
          <p:cNvGrpSpPr/>
          <p:nvPr/>
        </p:nvGrpSpPr>
        <p:grpSpPr>
          <a:xfrm>
            <a:off x="3053990" y="1128587"/>
            <a:ext cx="722617" cy="369332"/>
            <a:chOff x="417250" y="709859"/>
            <a:chExt cx="1117646" cy="369332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1DDEC30-D127-4B25-829F-843E33349351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7473A83-104D-4C23-840B-5470EBE40DAC}"/>
                </a:ext>
              </a:extLst>
            </p:cNvPr>
            <p:cNvSpPr txBox="1"/>
            <p:nvPr/>
          </p:nvSpPr>
          <p:spPr>
            <a:xfrm>
              <a:off x="430923" y="709859"/>
              <a:ext cx="1103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MAR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C38B2DD-3A5B-484B-B6F0-C62BF53A948B}"/>
              </a:ext>
            </a:extLst>
          </p:cNvPr>
          <p:cNvGrpSpPr/>
          <p:nvPr/>
        </p:nvGrpSpPr>
        <p:grpSpPr>
          <a:xfrm>
            <a:off x="3826848" y="1132253"/>
            <a:ext cx="716680" cy="369332"/>
            <a:chOff x="417250" y="709383"/>
            <a:chExt cx="1108464" cy="36933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229AF63-B887-4AD0-A8C6-5FD70E45FB7F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F3E646-71DA-4DB7-B391-A25ECF1D08D6}"/>
                </a:ext>
              </a:extLst>
            </p:cNvPr>
            <p:cNvSpPr txBox="1"/>
            <p:nvPr/>
          </p:nvSpPr>
          <p:spPr>
            <a:xfrm>
              <a:off x="501888" y="709383"/>
              <a:ext cx="1023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APR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A98ABE5-B370-46EF-85EC-F137DE9481C8}"/>
              </a:ext>
            </a:extLst>
          </p:cNvPr>
          <p:cNvGrpSpPr/>
          <p:nvPr/>
        </p:nvGrpSpPr>
        <p:grpSpPr>
          <a:xfrm>
            <a:off x="4599706" y="1117060"/>
            <a:ext cx="665826" cy="369332"/>
            <a:chOff x="417250" y="709859"/>
            <a:chExt cx="1029810" cy="369332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7945A9C8-2E17-4240-A7C9-3F6E2DA04F11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03E3F4-A49A-4DBD-94BC-08F0D846628E}"/>
                </a:ext>
              </a:extLst>
            </p:cNvPr>
            <p:cNvSpPr txBox="1"/>
            <p:nvPr/>
          </p:nvSpPr>
          <p:spPr>
            <a:xfrm>
              <a:off x="429441" y="709859"/>
              <a:ext cx="974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MAY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348D35-78D6-40EA-A819-D8CAFECD7F85}"/>
              </a:ext>
            </a:extLst>
          </p:cNvPr>
          <p:cNvGrpSpPr/>
          <p:nvPr/>
        </p:nvGrpSpPr>
        <p:grpSpPr>
          <a:xfrm>
            <a:off x="5354690" y="1126354"/>
            <a:ext cx="665826" cy="369332"/>
            <a:chOff x="417250" y="709859"/>
            <a:chExt cx="1029810" cy="369332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F86E91A-85A7-41E7-9331-D015138AC06F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DF9971-8CDC-4E19-9238-7DB3D06B447C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JUN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30079AF-BF89-45A8-9E9A-E9E2C813101E}"/>
              </a:ext>
            </a:extLst>
          </p:cNvPr>
          <p:cNvGrpSpPr/>
          <p:nvPr/>
        </p:nvGrpSpPr>
        <p:grpSpPr>
          <a:xfrm>
            <a:off x="6107646" y="1129420"/>
            <a:ext cx="665826" cy="369332"/>
            <a:chOff x="417250" y="709859"/>
            <a:chExt cx="1029810" cy="369332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F9E372C-BECB-419F-BC26-CA7675DEB941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A453B9A-08F5-4B13-8B01-A997A75DF0A0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JUL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DB0149A-7DC9-40A0-B8B4-C832132AF218}"/>
              </a:ext>
            </a:extLst>
          </p:cNvPr>
          <p:cNvGrpSpPr/>
          <p:nvPr/>
        </p:nvGrpSpPr>
        <p:grpSpPr>
          <a:xfrm>
            <a:off x="6865272" y="1122304"/>
            <a:ext cx="665826" cy="369332"/>
            <a:chOff x="417250" y="692337"/>
            <a:chExt cx="1029810" cy="369332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6B8D4AC-C843-4C0B-8D08-A8F39AD25DA7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FF47F45-B868-412E-8C4E-5C0240BB7FDE}"/>
                </a:ext>
              </a:extLst>
            </p:cNvPr>
            <p:cNvSpPr txBox="1"/>
            <p:nvPr/>
          </p:nvSpPr>
          <p:spPr>
            <a:xfrm>
              <a:off x="469404" y="692337"/>
              <a:ext cx="977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AUG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D136B9-A888-4E99-AC02-0C9A476E0FC4}"/>
              </a:ext>
            </a:extLst>
          </p:cNvPr>
          <p:cNvGrpSpPr/>
          <p:nvPr/>
        </p:nvGrpSpPr>
        <p:grpSpPr>
          <a:xfrm>
            <a:off x="7650682" y="1132548"/>
            <a:ext cx="665826" cy="369332"/>
            <a:chOff x="417250" y="709859"/>
            <a:chExt cx="1029810" cy="36933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2B1970A-101B-4909-944A-4AE5FF55B8A7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6E1F8A8-BA02-4824-9C2C-175C85776985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SEP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6B646AD-0D47-465C-9CB2-7304A9E320F0}"/>
              </a:ext>
            </a:extLst>
          </p:cNvPr>
          <p:cNvGrpSpPr/>
          <p:nvPr/>
        </p:nvGrpSpPr>
        <p:grpSpPr>
          <a:xfrm>
            <a:off x="8404572" y="1124196"/>
            <a:ext cx="677646" cy="369332"/>
            <a:chOff x="417250" y="709859"/>
            <a:chExt cx="1048091" cy="369332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CE9F136-5951-4428-9D3A-DC329A0FD9F4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94622-DE28-41A1-A454-1AD4D7BDB3D8}"/>
                </a:ext>
              </a:extLst>
            </p:cNvPr>
            <p:cNvSpPr txBox="1"/>
            <p:nvPr/>
          </p:nvSpPr>
          <p:spPr>
            <a:xfrm>
              <a:off x="487685" y="709859"/>
              <a:ext cx="977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OCT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9B0AE66-6BE3-41FC-BE1E-FD2D4E5E6125}"/>
              </a:ext>
            </a:extLst>
          </p:cNvPr>
          <p:cNvGrpSpPr/>
          <p:nvPr/>
        </p:nvGrpSpPr>
        <p:grpSpPr>
          <a:xfrm>
            <a:off x="9192342" y="1126354"/>
            <a:ext cx="721878" cy="369332"/>
            <a:chOff x="417250" y="709858"/>
            <a:chExt cx="1116503" cy="369332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500431-C38A-4D37-BA77-9E3CAA7A3DCC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21EE6FC-25D3-4198-BB13-712AB0015EDF}"/>
                </a:ext>
              </a:extLst>
            </p:cNvPr>
            <p:cNvSpPr txBox="1"/>
            <p:nvPr/>
          </p:nvSpPr>
          <p:spPr>
            <a:xfrm>
              <a:off x="471805" y="709858"/>
              <a:ext cx="10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NOV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346EE15-297D-43A6-9AB0-D394EB17ABEA}"/>
              </a:ext>
            </a:extLst>
          </p:cNvPr>
          <p:cNvGrpSpPr/>
          <p:nvPr/>
        </p:nvGrpSpPr>
        <p:grpSpPr>
          <a:xfrm>
            <a:off x="9976838" y="1127683"/>
            <a:ext cx="721878" cy="369332"/>
            <a:chOff x="417250" y="709858"/>
            <a:chExt cx="1116503" cy="369332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CB19677-5900-4B6B-8B15-032824540504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91702C-4499-43F3-ACEC-B55FD4BAA414}"/>
                </a:ext>
              </a:extLst>
            </p:cNvPr>
            <p:cNvSpPr txBox="1"/>
            <p:nvPr/>
          </p:nvSpPr>
          <p:spPr>
            <a:xfrm>
              <a:off x="471805" y="709858"/>
              <a:ext cx="10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DEC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022D91-2E2F-419C-865C-0E77F3EFE95B}"/>
              </a:ext>
            </a:extLst>
          </p:cNvPr>
          <p:cNvGrpSpPr/>
          <p:nvPr/>
        </p:nvGrpSpPr>
        <p:grpSpPr>
          <a:xfrm>
            <a:off x="10596874" y="712365"/>
            <a:ext cx="1029810" cy="369332"/>
            <a:chOff x="417250" y="709858"/>
            <a:chExt cx="1029810" cy="369332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9531D66-A195-4535-A69F-2AE2A923982F}"/>
                </a:ext>
              </a:extLst>
            </p:cNvPr>
            <p:cNvSpPr/>
            <p:nvPr/>
          </p:nvSpPr>
          <p:spPr>
            <a:xfrm>
              <a:off x="417250" y="752710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00832D1-7B17-49DD-91A4-1F975E07A320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2027</a:t>
              </a:r>
            </a:p>
          </p:txBody>
        </p:sp>
      </p:grp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1E872384-0DC9-4C8C-8B5E-4B1CAFE25027}"/>
              </a:ext>
            </a:extLst>
          </p:cNvPr>
          <p:cNvSpPr/>
          <p:nvPr/>
        </p:nvSpPr>
        <p:spPr>
          <a:xfrm rot="5400000">
            <a:off x="11880570" y="789049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CAE95EC5-F28D-4515-A249-9DCB3ABEA343}"/>
              </a:ext>
            </a:extLst>
          </p:cNvPr>
          <p:cNvSpPr/>
          <p:nvPr/>
        </p:nvSpPr>
        <p:spPr>
          <a:xfrm rot="16200000">
            <a:off x="140268" y="789049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Goal Tracker 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Tracker App</dc:title>
  <dc:creator>Sairaj Udayshankar</dc:creator>
  <cp:lastModifiedBy>Sairaj Udayshankar</cp:lastModifiedBy>
  <cp:revision>54</cp:revision>
  <dcterms:created xsi:type="dcterms:W3CDTF">2023-08-30T16:49:26Z</dcterms:created>
  <dcterms:modified xsi:type="dcterms:W3CDTF">2023-09-11T21:58:15Z</dcterms:modified>
</cp:coreProperties>
</file>