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72" r:id="rId16"/>
    <p:sldId id="268" r:id="rId17"/>
    <p:sldId id="269" r:id="rId18"/>
    <p:sldId id="273" r:id="rId19"/>
    <p:sldId id="278" r:id="rId20"/>
    <p:sldId id="274" r:id="rId21"/>
    <p:sldId id="279" r:id="rId22"/>
    <p:sldId id="275" r:id="rId23"/>
    <p:sldId id="280" r:id="rId24"/>
    <p:sldId id="276" r:id="rId25"/>
    <p:sldId id="281" r:id="rId26"/>
    <p:sldId id="277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23AD-C547-4454-A52D-AE88C85DD01F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494-F8FC-4919-8C5A-473F01886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285999"/>
          </a:xfrm>
        </p:spPr>
        <p:txBody>
          <a:bodyPr>
            <a:noAutofit/>
          </a:bodyPr>
          <a:lstStyle/>
          <a:p>
            <a:r>
              <a:rPr lang="en-US" sz="3600" smtClean="0"/>
              <a:t>DATA STRUCTURES AND ALOGRITHMS USING PYTHON- PART2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76200"/>
            <a:ext cx="3586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Analysis of Algorithms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536257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4714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1"/>
            <a:ext cx="531018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1"/>
            <a:ext cx="5581650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609600"/>
            <a:ext cx="5729288" cy="407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Q4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502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51101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7620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Practice </a:t>
            </a:r>
            <a:r>
              <a:rPr lang="en-US" sz="2800" b="1" dirty="0"/>
              <a:t>Quiz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386513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858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Hashing &amp; Hash Table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57197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6372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6477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66341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1219200"/>
            <a:ext cx="69294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58293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914400"/>
            <a:ext cx="51196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54530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545306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173069"/>
            <a:ext cx="248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THANK YOU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5400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54006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5867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316468"/>
            <a:ext cx="533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Stack </a:t>
            </a:r>
            <a:r>
              <a:rPr lang="en-US" sz="2800" b="1" dirty="0"/>
              <a:t>&amp; Queue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48291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5638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7620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Stack </a:t>
            </a:r>
            <a:r>
              <a:rPr lang="en-US" sz="2800" b="1" dirty="0"/>
              <a:t>- Summary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660558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934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54</Words>
  <Application>Microsoft Office PowerPoint</Application>
  <PresentationFormat>On-screen Show (4:3)</PresentationFormat>
  <Paragraphs>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AND ALOGRITHMS USING PYTHON- PART2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using Python - Part 2</dc:title>
  <dc:creator>User</dc:creator>
  <cp:lastModifiedBy>User</cp:lastModifiedBy>
  <cp:revision>20</cp:revision>
  <dcterms:created xsi:type="dcterms:W3CDTF">2021-03-11T17:59:48Z</dcterms:created>
  <dcterms:modified xsi:type="dcterms:W3CDTF">2021-03-11T20:39:01Z</dcterms:modified>
</cp:coreProperties>
</file>