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2" r:id="rId16"/>
    <p:sldId id="273" r:id="rId17"/>
    <p:sldId id="270" r:id="rId18"/>
    <p:sldId id="271" r:id="rId19"/>
    <p:sldId id="277" r:id="rId20"/>
    <p:sldId id="278" r:id="rId21"/>
    <p:sldId id="279" r:id="rId22"/>
    <p:sldId id="280" r:id="rId23"/>
    <p:sldId id="281" r:id="rId24"/>
    <p:sldId id="274" r:id="rId25"/>
    <p:sldId id="275" r:id="rId26"/>
    <p:sldId id="276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28BC6-B3A7-4EB1-A4DD-B36ACCD4FB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8F40ED-E997-4DA9-AE88-4735B73FCF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0A5B4-3EA6-4E1F-8B2F-F95967647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F94E1-8556-45E1-810D-A3FD22D42345}" type="datetimeFigureOut">
              <a:rPr lang="en-IN" smtClean="0"/>
              <a:t>11-03-2021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CBCEA-4F27-4256-9CD5-AD62F522B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79EA2-474B-4DBB-AE42-7A0A0732B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6DBBD-11C8-40F3-9374-0A71EB7EC6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5231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013FD-8F55-4C3E-A9C7-A196C2AEF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1CE11B-875D-4EEA-AABD-E90A336B14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CE9C4-584E-49EC-A59F-6B02A3D28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F94E1-8556-45E1-810D-A3FD22D42345}" type="datetimeFigureOut">
              <a:rPr lang="en-IN" smtClean="0"/>
              <a:t>11-03-2021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7507D7-A3C2-4B20-B1CC-B1097120B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371EAC-E61D-4843-BDDD-9879E1CE6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6DBBD-11C8-40F3-9374-0A71EB7EC6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0676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80DBC1-F439-44A8-92DD-1D0D208DFA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429795-9DA9-4E27-B012-50CF14D554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B1E454-D390-4FEF-8E79-4E8C7A10B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F94E1-8556-45E1-810D-A3FD22D42345}" type="datetimeFigureOut">
              <a:rPr lang="en-IN" smtClean="0"/>
              <a:t>11-03-2021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57B7E-352C-4818-A4E9-FF4D4EEA5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952CD0-4F5A-4E55-B3F7-D45A15156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6DBBD-11C8-40F3-9374-0A71EB7EC6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531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D80FC-6C82-47BC-9B00-9CDC7B3AD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18F41-C2E0-458D-8642-1B5771FD4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F8400-684D-45ED-AF7C-8C302AC8E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F94E1-8556-45E1-810D-A3FD22D42345}" type="datetimeFigureOut">
              <a:rPr lang="en-IN" smtClean="0"/>
              <a:t>11-03-2021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ADB4D-CDE4-4E3C-A2D1-084EBB634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52F36-F633-4B23-B828-18C181DB8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6DBBD-11C8-40F3-9374-0A71EB7EC6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1111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C85B2-168A-471E-8248-016EA5791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B8AD5-FCC9-4F43-9D7E-6B99452E88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B364A-433E-4C47-97DF-9B48B3853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F94E1-8556-45E1-810D-A3FD22D42345}" type="datetimeFigureOut">
              <a:rPr lang="en-IN" smtClean="0"/>
              <a:t>11-03-2021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75EF0-3DA1-4B76-ADB6-C4244A670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99F4A-3634-42A5-BA5F-8C14119B5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6DBBD-11C8-40F3-9374-0A71EB7EC6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6155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E0301-901E-4D6F-A1D7-D257DCD48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F294B-7CC1-4929-9DDB-99B9363444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EBC07F-6A25-4318-B219-CC9D2E9824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C13D5C-9BD9-4CAF-9661-485C1C327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F94E1-8556-45E1-810D-A3FD22D42345}" type="datetimeFigureOut">
              <a:rPr lang="en-IN" smtClean="0"/>
              <a:t>11-03-2021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D7665C-8591-4C07-83C2-9B4BFD864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B8FE3C-84B6-4CEA-8F85-B9A2DB562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6DBBD-11C8-40F3-9374-0A71EB7EC6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0726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8B78F-8451-456A-8823-AC89EF56C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C936A5-21C2-467C-8C03-BB09F3E9C8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072F49-93EA-4E26-825C-7E748F38B8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E67E8-3F24-4B91-80E3-666C1D0FFD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947939-A548-4BFE-AB23-5E69458D3A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126A86-8175-4EE1-B53F-7FB442EA9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F94E1-8556-45E1-810D-A3FD22D42345}" type="datetimeFigureOut">
              <a:rPr lang="en-IN" smtClean="0"/>
              <a:t>11-03-2021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C99020-6EC0-4B2C-A127-C932F8F56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7A85AA-CC60-4331-928D-F7ECBE2A7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6DBBD-11C8-40F3-9374-0A71EB7EC6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6208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263C5-A777-4D4E-ACD9-5DEF9CF8D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DF9CBB-4064-42D1-A6DB-9149C0C94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F94E1-8556-45E1-810D-A3FD22D42345}" type="datetimeFigureOut">
              <a:rPr lang="en-IN" smtClean="0"/>
              <a:t>11-03-2021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79C64F-C216-4F9D-80F9-86746AA46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BC2C1A-D9FA-472C-A0AB-084151A60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6DBBD-11C8-40F3-9374-0A71EB7EC6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8827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D08075-1392-4510-9A75-92E4E26A1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F94E1-8556-45E1-810D-A3FD22D42345}" type="datetimeFigureOut">
              <a:rPr lang="en-IN" smtClean="0"/>
              <a:t>11-03-2021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FFCDB5-9B3B-48DC-84EF-E000FFF94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A42C96-F963-4839-85BB-4B8A3B85C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6DBBD-11C8-40F3-9374-0A71EB7EC6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4438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A9510-EE5A-42AA-A500-9717267E0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90FE8-05A8-4052-B7F5-8E91ABBA8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3FCA6F-7EDA-4427-BF5C-E64481207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CF13C3-EF36-486C-A82A-3C31C93FA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F94E1-8556-45E1-810D-A3FD22D42345}" type="datetimeFigureOut">
              <a:rPr lang="en-IN" smtClean="0"/>
              <a:t>11-03-2021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9C50CF-4437-4454-838B-BA017040F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FE0E4B-69E4-4774-BD37-7E5F860E6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6DBBD-11C8-40F3-9374-0A71EB7EC6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427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48206-FF04-45C7-91EE-63A0DD7CC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EF3D6B-CF37-4050-96A4-219ADEED65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70AF78-41FC-41C7-93AD-8534E0482F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C41DB1-3C35-4E8A-B68A-AE8CBF20F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F94E1-8556-45E1-810D-A3FD22D42345}" type="datetimeFigureOut">
              <a:rPr lang="en-IN" smtClean="0"/>
              <a:t>11-03-2021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F37C30-4008-434C-98AA-DE7A369B9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7A5B6C-57BF-4C3A-94F8-1E19064EA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6DBBD-11C8-40F3-9374-0A71EB7EC6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9003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58F68-6777-4878-A203-ACFFA0C30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EA452C-F826-44F1-BB71-B2854B483C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BE4532-60F8-4BE3-B5F3-F12B03750A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F94E1-8556-45E1-810D-A3FD22D42345}" type="datetimeFigureOut">
              <a:rPr lang="en-IN" smtClean="0"/>
              <a:t>11-03-2021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0E6CC-CA7B-454C-B152-618532ACA6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50FE0-7775-4B78-A213-0CCB5709A3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E6DBBD-11C8-40F3-9374-0A71EB7EC6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3657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9880F-059A-4CC0-AF09-E0BA2A16ED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Structure using Python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96FB65-DD2A-4ED3-810B-F6BB401AB5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PART-1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4263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4F0FB-133F-40F0-BF3C-4BE858DB3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u="sng" dirty="0"/>
              <a:t>Stack :</a:t>
            </a:r>
            <a:br>
              <a:rPr lang="en-US" dirty="0"/>
            </a:br>
            <a:br>
              <a:rPr lang="en-US" sz="3100" dirty="0"/>
            </a:br>
            <a:r>
              <a:rPr lang="en-US" sz="3100" dirty="0"/>
              <a:t>Question:</a:t>
            </a:r>
            <a:endParaRPr lang="en-IN" sz="31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243720-F7E5-467F-9A11-B86808D7AC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550" y="1690688"/>
            <a:ext cx="8298899" cy="472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928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904D2-1461-4F0E-A28E-438B27AF0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2880"/>
            <a:ext cx="10515600" cy="353967"/>
          </a:xfrm>
        </p:spPr>
        <p:txBody>
          <a:bodyPr>
            <a:normAutofit fontScale="90000"/>
          </a:bodyPr>
          <a:lstStyle/>
          <a:p>
            <a:r>
              <a:rPr lang="en-US" dirty="0"/>
              <a:t>Answer: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790A3B-4FDA-413E-88CC-C78ED94371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812" y="903930"/>
            <a:ext cx="8835789" cy="5633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347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C78EB6E-3650-4046-9BD5-A7B11135C0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531" y="381740"/>
            <a:ext cx="9962633" cy="51774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A68D269-AFA6-4EA0-8890-2EBA854333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546" y="5052726"/>
            <a:ext cx="6038808" cy="1725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4570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0DD21-4299-4B15-B949-2AF259BC6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07232"/>
          </a:xfrm>
        </p:spPr>
        <p:txBody>
          <a:bodyPr>
            <a:normAutofit fontScale="90000"/>
          </a:bodyPr>
          <a:lstStyle/>
          <a:p>
            <a:r>
              <a:rPr lang="en-US" dirty="0"/>
              <a:t>Answer: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4D86BB-1558-455A-ABCF-B07EAEF142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934845"/>
            <a:ext cx="8710415" cy="45266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679E090-9562-4DDF-B8E3-D2DCD9149E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385" y="4963001"/>
            <a:ext cx="7724627" cy="1920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871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3664D-0FD0-4574-9ECD-275986C62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Stack and Queue:</a:t>
            </a:r>
            <a:br>
              <a:rPr lang="en-US" dirty="0"/>
            </a:br>
            <a:br>
              <a:rPr lang="en-US" dirty="0"/>
            </a:br>
            <a:r>
              <a:rPr lang="en-US" sz="3100" dirty="0"/>
              <a:t>Question:</a:t>
            </a:r>
            <a:endParaRPr lang="en-IN" sz="31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780B0F-FAC6-4FBF-9780-02557A628B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742" y="1323967"/>
            <a:ext cx="7889318" cy="516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666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2284F-4B32-431A-95AF-A50D36A05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24988"/>
          </a:xfrm>
        </p:spPr>
        <p:txBody>
          <a:bodyPr>
            <a:normAutofit fontScale="90000"/>
          </a:bodyPr>
          <a:lstStyle/>
          <a:p>
            <a:r>
              <a:rPr lang="en-US" dirty="0"/>
              <a:t>Answer: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B88970-BCDD-4D72-8FB8-0886149823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859" y="790114"/>
            <a:ext cx="8176633" cy="5702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061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A97AA4E-8D3F-42F0-AE59-BC16A6ECA0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72" y="372862"/>
            <a:ext cx="10340362" cy="5563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9447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6A07F-7EED-493D-ACFC-DF3C4C15B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58658"/>
          </a:xfrm>
        </p:spPr>
        <p:txBody>
          <a:bodyPr>
            <a:normAutofit fontScale="90000"/>
          </a:bodyPr>
          <a:lstStyle/>
          <a:p>
            <a:r>
              <a:rPr lang="en-US" dirty="0"/>
              <a:t>Answer: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760412-89DB-409C-9DD7-4CFECF5BDF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480" y="696993"/>
            <a:ext cx="9791039" cy="5795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2208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C3E5123-F50A-4C8B-AD59-595DCB2C0F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146" y="535398"/>
            <a:ext cx="8137670" cy="5787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6350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19D9D-2192-4626-8A08-F8668B26E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3801"/>
            <a:ext cx="10515600" cy="345089"/>
          </a:xfrm>
        </p:spPr>
        <p:txBody>
          <a:bodyPr>
            <a:normAutofit fontScale="90000"/>
          </a:bodyPr>
          <a:lstStyle/>
          <a:p>
            <a:r>
              <a:rPr lang="en-US" dirty="0"/>
              <a:t>Answer:</a:t>
            </a:r>
            <a:br>
              <a:rPr lang="en-US" dirty="0"/>
            </a:b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5FE6E7-57C7-48F4-8A54-39B984C8EA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391" y="878890"/>
            <a:ext cx="7923545" cy="5912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540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7F70D-2DD3-40C2-BB42-559379B48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Linked List:</a:t>
            </a:r>
            <a:br>
              <a:rPr lang="en-US" dirty="0"/>
            </a:br>
            <a:br>
              <a:rPr lang="en-US" dirty="0"/>
            </a:br>
            <a:r>
              <a:rPr lang="en-US" sz="3100" dirty="0"/>
              <a:t>Question:</a:t>
            </a:r>
            <a:endParaRPr lang="en-IN" sz="31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E6E089-259E-4469-9D3E-E8BE7D2FDC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212" y="1873189"/>
            <a:ext cx="9719778" cy="3764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9316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06D92D3-F877-4273-B0B4-3D45494E55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858" y="207427"/>
            <a:ext cx="8501655" cy="6192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4014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34D7B-2578-4E34-8692-38B8AE749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256312"/>
          </a:xfrm>
        </p:spPr>
        <p:txBody>
          <a:bodyPr>
            <a:normAutofit fontScale="90000"/>
          </a:bodyPr>
          <a:lstStyle/>
          <a:p>
            <a:r>
              <a:rPr lang="en-US" dirty="0"/>
              <a:t>Answer: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BB78B3-A41F-4168-89EC-D0FA537E31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804" y="659856"/>
            <a:ext cx="8426391" cy="5833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8661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F065624-F988-4618-A9CD-C227193F6C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412" y="403598"/>
            <a:ext cx="7676109" cy="6050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0842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65D5D-EDBC-4FE8-BD07-486DDB31E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09578"/>
          </a:xfrm>
        </p:spPr>
        <p:txBody>
          <a:bodyPr>
            <a:normAutofit fontScale="90000"/>
          </a:bodyPr>
          <a:lstStyle/>
          <a:p>
            <a:r>
              <a:rPr lang="en-US" dirty="0"/>
              <a:t>Answer: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2C6765-FEF8-4323-9FC6-A3A93792B3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8307" y="163547"/>
            <a:ext cx="8184589" cy="6530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3589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D0DD1FB-76A6-4184-88BA-581710E5EF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707" y="620786"/>
            <a:ext cx="9068586" cy="56164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FBDE473-3E87-4917-88DC-63AF283E84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276" y="4014925"/>
            <a:ext cx="5951040" cy="205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3661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11831-2D02-4A91-86B3-0447A651B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Answer: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0CE941-211D-43DB-80B6-09BF94941C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70704"/>
            <a:ext cx="9068586" cy="54351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1EED7C-7A37-4229-9C8F-8712BB727F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455" y="3988293"/>
            <a:ext cx="6698633" cy="233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3215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76457-80A3-4447-AEBF-98961544B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Applications of Data Structure:</a:t>
            </a:r>
            <a:br>
              <a:rPr lang="en-US" dirty="0"/>
            </a:br>
            <a:br>
              <a:rPr lang="en-US" sz="3100" dirty="0"/>
            </a:br>
            <a:r>
              <a:rPr lang="en-US" sz="3100" dirty="0"/>
              <a:t>Question:</a:t>
            </a:r>
            <a:endParaRPr lang="en-IN" sz="31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9C10A6-043E-4EB2-967B-62E2C05834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017" y="1690688"/>
            <a:ext cx="8839966" cy="4732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3304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BA9DD-19FB-45B4-B5D4-10C798F05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646" y="329615"/>
            <a:ext cx="10515600" cy="371721"/>
          </a:xfrm>
        </p:spPr>
        <p:txBody>
          <a:bodyPr>
            <a:normAutofit fontScale="90000"/>
          </a:bodyPr>
          <a:lstStyle/>
          <a:p>
            <a:r>
              <a:rPr lang="en-US" dirty="0"/>
              <a:t>Answer: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485868-4861-4811-97DD-9254BB3EB7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199" y="883699"/>
            <a:ext cx="9525612" cy="5419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7703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F89D131-DD38-4ACD-A4D4-CCF2E8C457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53" y="745724"/>
            <a:ext cx="9518590" cy="3910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295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7F0EB-A264-42F8-940A-F4861E0CD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00700"/>
          </a:xfrm>
        </p:spPr>
        <p:txBody>
          <a:bodyPr>
            <a:normAutofit fontScale="90000"/>
          </a:bodyPr>
          <a:lstStyle/>
          <a:p>
            <a:r>
              <a:rPr lang="en-US" dirty="0"/>
              <a:t>Answer: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70EADC-8686-4E34-BAA0-01DCC7844E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571" y="1425560"/>
            <a:ext cx="8532295" cy="4006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787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F0538-9690-4672-BBBB-001E09168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22642"/>
          </a:xfrm>
        </p:spPr>
        <p:txBody>
          <a:bodyPr>
            <a:normAutofit fontScale="90000"/>
          </a:bodyPr>
          <a:lstStyle/>
          <a:p>
            <a:r>
              <a:rPr lang="en-US" dirty="0"/>
              <a:t>Answer: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EFF2EB-E35E-4C85-8EC3-9E54CAE6D8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098" y="1215357"/>
            <a:ext cx="9173804" cy="442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4424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1B6B768-75AC-4664-A4CA-335B2E1409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71" y="914399"/>
            <a:ext cx="11009779" cy="3595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9474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2A3FA-6565-44D6-B7AF-E0C2705D1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07232"/>
          </a:xfrm>
        </p:spPr>
        <p:txBody>
          <a:bodyPr>
            <a:normAutofit fontScale="90000"/>
          </a:bodyPr>
          <a:lstStyle/>
          <a:p>
            <a:r>
              <a:rPr lang="en-US" dirty="0"/>
              <a:t>Answer: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5DE78C-38FF-4444-9113-C05973491D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489" y="1154098"/>
            <a:ext cx="10135022" cy="4060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4106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9674D8F-4715-4460-A8B9-4843BDE89E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64" y="665825"/>
            <a:ext cx="8344783" cy="4103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2453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71E12-2C98-43D5-A635-EA2BD16F0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42743"/>
          </a:xfrm>
        </p:spPr>
        <p:txBody>
          <a:bodyPr>
            <a:normAutofit fontScale="90000"/>
          </a:bodyPr>
          <a:lstStyle/>
          <a:p>
            <a:r>
              <a:rPr lang="en-US" dirty="0"/>
              <a:t>Answer: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07D57E-C9DD-473B-B078-1A368AEBBE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449" y="1333909"/>
            <a:ext cx="8124000" cy="4190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943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57AD200-C003-426F-844F-18A7DCABC0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70" y="469521"/>
            <a:ext cx="10857390" cy="589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060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8BA0D-2E49-4F99-9E9A-9FFB7DCCB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7131"/>
          </a:xfrm>
        </p:spPr>
        <p:txBody>
          <a:bodyPr>
            <a:normAutofit fontScale="90000"/>
          </a:bodyPr>
          <a:lstStyle/>
          <a:p>
            <a:r>
              <a:rPr lang="en-US" dirty="0"/>
              <a:t>Answer: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C6A252-BEC0-45CF-928A-2179E46DC8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190" y="1074585"/>
            <a:ext cx="9449619" cy="5418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880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893177B-8C2A-4A45-A06E-72E1C03488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903" y="690762"/>
            <a:ext cx="8636194" cy="5844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426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DDB5B-1CDC-4684-871E-CAEB70E3B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42743"/>
          </a:xfrm>
        </p:spPr>
        <p:txBody>
          <a:bodyPr>
            <a:normAutofit fontScale="90000"/>
          </a:bodyPr>
          <a:lstStyle/>
          <a:p>
            <a:r>
              <a:rPr lang="en-US" dirty="0"/>
              <a:t>Answer: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16ADE5-9B78-431E-9478-BC049FF359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849" y="906269"/>
            <a:ext cx="8059086" cy="5586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459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AB18B3A-0E47-4F14-88B7-55502DA562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730" y="209271"/>
            <a:ext cx="8939814" cy="6439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900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5E811-1DB2-4EA4-88C9-7284CCD81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71722"/>
          </a:xfrm>
        </p:spPr>
        <p:txBody>
          <a:bodyPr>
            <a:normAutofit fontScale="90000"/>
          </a:bodyPr>
          <a:lstStyle/>
          <a:p>
            <a:r>
              <a:rPr lang="en-US" dirty="0"/>
              <a:t>Answer: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2A64C3-B784-449A-847A-1366B7ED3A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935" y="133064"/>
            <a:ext cx="8913180" cy="6591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823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68</Words>
  <Application>Microsoft Office PowerPoint</Application>
  <PresentationFormat>Widescreen</PresentationFormat>
  <Paragraphs>22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Office Theme</vt:lpstr>
      <vt:lpstr>Data Structure using Python</vt:lpstr>
      <vt:lpstr>Linked List:  Question:</vt:lpstr>
      <vt:lpstr>Answer:</vt:lpstr>
      <vt:lpstr>PowerPoint Presentation</vt:lpstr>
      <vt:lpstr>Answer:</vt:lpstr>
      <vt:lpstr>PowerPoint Presentation</vt:lpstr>
      <vt:lpstr>Answer:</vt:lpstr>
      <vt:lpstr>PowerPoint Presentation</vt:lpstr>
      <vt:lpstr>Answer:</vt:lpstr>
      <vt:lpstr>Stack :  Question:</vt:lpstr>
      <vt:lpstr>Answer:</vt:lpstr>
      <vt:lpstr>PowerPoint Presentation</vt:lpstr>
      <vt:lpstr>Answer:</vt:lpstr>
      <vt:lpstr>Stack and Queue:  Question:</vt:lpstr>
      <vt:lpstr>Answer:</vt:lpstr>
      <vt:lpstr>PowerPoint Presentation</vt:lpstr>
      <vt:lpstr>Answer:</vt:lpstr>
      <vt:lpstr>PowerPoint Presentation</vt:lpstr>
      <vt:lpstr>Answer: </vt:lpstr>
      <vt:lpstr>PowerPoint Presentation</vt:lpstr>
      <vt:lpstr>Answer:</vt:lpstr>
      <vt:lpstr>PowerPoint Presentation</vt:lpstr>
      <vt:lpstr>Answer:</vt:lpstr>
      <vt:lpstr>PowerPoint Presentation</vt:lpstr>
      <vt:lpstr>Answer:</vt:lpstr>
      <vt:lpstr>Applications of Data Structure:  Question:</vt:lpstr>
      <vt:lpstr>Answer:</vt:lpstr>
      <vt:lpstr>PowerPoint Presentation</vt:lpstr>
      <vt:lpstr>Answer:</vt:lpstr>
      <vt:lpstr>PowerPoint Presentation</vt:lpstr>
      <vt:lpstr>Answer:</vt:lpstr>
      <vt:lpstr>PowerPoint Presentation</vt:lpstr>
      <vt:lpstr>Answer: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avinash kumar</dc:creator>
  <cp:lastModifiedBy>avinash kumar</cp:lastModifiedBy>
  <cp:revision>12</cp:revision>
  <dcterms:created xsi:type="dcterms:W3CDTF">2021-03-11T09:00:39Z</dcterms:created>
  <dcterms:modified xsi:type="dcterms:W3CDTF">2021-03-11T10:45:22Z</dcterms:modified>
</cp:coreProperties>
</file>