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BE61-EEEE-40F2-A9CF-A9F67DEF7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C7947-85F4-4E8B-9980-9F8772951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BA3C-2C45-46E3-8A26-E17B8EAC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9343-4483-42B8-9678-674C8CD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F84F-FB13-41CA-8055-FC40CE5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F3A-42AA-40F3-A864-81FAE34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47DFE-BA18-485C-8286-63DDEA04A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81A3-6EA4-4EC0-B7E7-D3DA887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DF3D-635C-4ED2-92B7-7C1E1870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8556-3CD9-4D1C-BAE5-232A8D03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6B1F2-10FC-4E5D-B99B-2E8CEC32E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8CA6-9549-4B52-8925-3A6B2FF10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1CF2-1330-4ACF-8727-C7E3977E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664A-BDF2-4AFA-9EFF-95C00F3F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C45A-0639-4BFE-8E61-BFA25451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7F5-F4D9-4325-9C3A-E49CF8B5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D92E-BAB6-4423-8397-1740AAB2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8FB6-22A2-4883-A354-B316101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E403-A047-4DD9-8ABC-5533FAFB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E0A3-D91B-4DAC-B05E-97B307FB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ABF6-525F-4E6D-B6DE-9DECE68A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F4B3-D49E-4116-91E6-6778057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9EA3-3A3A-4546-90B4-AB0A1A9A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BE04-2A87-49FF-B0B0-F7319A33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0B79-774E-43D3-B3A5-0261AE2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1227-98C6-4D69-8746-A22A8B2F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1AB5-2B7F-4348-9613-9EDEDB7DC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6839-7FDD-4869-8B0B-27A923A0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EE029-B634-465F-8AB6-DBC7D955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34D6-3A01-4F56-83BC-AA378119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F558-B8F8-4C7B-A48D-A1F3045F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437-89B8-4112-96FE-D5693CF2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B36C-39C2-4E68-B40C-EDE18D23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B899-DA8A-4EE2-898A-E24D7396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1478-8486-4849-8BE6-05CD8D1B6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18E00-5365-4A16-A9AC-1B9F7BC2B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EEC37-3B7D-411C-A26B-C699038A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3FACE-7FCC-42E0-9C8A-94960689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3851F-13F2-481A-A1DB-C7007D09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B166-C197-4090-B8DA-AADEC5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2C717-C391-427D-926B-F7F5D03B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4B49F-7887-4F28-8576-5C8CCC9D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63A64-8608-4A08-8F7C-2BCC362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31D08-E301-4D72-A189-5ED4FE31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C0612-A4FD-4C1D-BC06-563C7519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A8A3-4CFA-4CAA-A1E9-3AF3375A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3A63-2AC5-41B1-82FA-DDCCF23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83BE-F3CA-4428-9314-A2FD2D49A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23F-038B-499A-9B3F-8207C7F3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A5CA-2EF3-4A92-A0E8-7CD80D2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B494-8557-4654-AA38-9F529D4F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E5988-576B-4BE8-930E-8A46A0F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81D6-689A-4CEC-98AA-7E452E0C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F55D-BED3-428C-A5C9-98CEEC1C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14F20-A344-4A57-B44C-6EEC8C9E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F41D-C92C-44F0-B88C-61535137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7282-872B-43B6-A4C5-785C5087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6C6C-BC00-4650-A03C-5CAC91E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172FA-9D3A-4704-8888-B18010F6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8EC42-A23A-40A3-ADA6-D8D2F3C6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0BE6-E142-4FA7-958B-E9004403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6C69-F8E4-45B3-B32C-CC197198EC3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4C32-4643-49EA-8C7E-B6709C1B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F590-DE8B-4025-B91F-DF10BFD77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0E07-CDE8-48E8-84E2-595D51B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04E1-7C3E-478D-A832-4E7DCD351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TicTacToe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AC819-7458-469F-8868-5A081CBC5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Department of computer Engineering and Information Technology, COEP</a:t>
            </a:r>
          </a:p>
          <a:p>
            <a:r>
              <a:rPr lang="en-US" dirty="0"/>
              <a:t>111903080 </a:t>
            </a:r>
            <a:r>
              <a:rPr lang="en-US" dirty="0" err="1"/>
              <a:t>Sairaj</a:t>
            </a:r>
            <a:r>
              <a:rPr lang="en-US" dirty="0"/>
              <a:t> Kodilkar</a:t>
            </a:r>
          </a:p>
          <a:p>
            <a:r>
              <a:rPr lang="en-US" dirty="0"/>
              <a:t>111903083 </a:t>
            </a:r>
            <a:r>
              <a:rPr lang="en-US" dirty="0" err="1"/>
              <a:t>Samruddhi</a:t>
            </a:r>
            <a:r>
              <a:rPr lang="en-US" dirty="0"/>
              <a:t> Patil</a:t>
            </a:r>
          </a:p>
          <a:p>
            <a:r>
              <a:rPr lang="en-US" dirty="0"/>
              <a:t>111903070 </a:t>
            </a:r>
            <a:r>
              <a:rPr lang="en-US" dirty="0" err="1"/>
              <a:t>Ritik</a:t>
            </a:r>
            <a:r>
              <a:rPr lang="en-US" dirty="0"/>
              <a:t> </a:t>
            </a:r>
            <a:r>
              <a:rPr lang="en-US" dirty="0" err="1"/>
              <a:t>Wahane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5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4BF-83D9-4EC2-8B03-0D804DE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EE05-D44E-47FB-B2C5-9FDCAD5E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830C-E4BF-4547-BAAD-5836991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E5B2-AC84-4A81-910C-F1276817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OOP Concepts.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Developing Tic tac toe game with two modes</a:t>
            </a:r>
          </a:p>
          <a:p>
            <a:pPr lvl="1"/>
            <a:r>
              <a:rPr lang="en-US" dirty="0"/>
              <a:t>Mode 1 :- Offline </a:t>
            </a:r>
          </a:p>
          <a:p>
            <a:pPr lvl="1"/>
            <a:r>
              <a:rPr lang="en-US" dirty="0"/>
              <a:t>Mode 2 :- Online (LAN)</a:t>
            </a:r>
          </a:p>
          <a:p>
            <a:pPr lvl="1"/>
            <a:endParaRPr lang="en-US" dirty="0"/>
          </a:p>
          <a:p>
            <a:r>
              <a:rPr lang="en-US" dirty="0"/>
              <a:t>Implementing Min Max algorithm.</a:t>
            </a:r>
          </a:p>
          <a:p>
            <a:endParaRPr lang="en-US" dirty="0"/>
          </a:p>
          <a:p>
            <a:r>
              <a:rPr lang="en-US" dirty="0"/>
              <a:t>Demonstrating Server Client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F19-4D36-40F9-8647-ED31C461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61D6-ECB2-466A-A8A0-B19A27EA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Hiding internal implementation details from end user.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Wrapping up data and information under single unit.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Child class derived from a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4213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5C7F-0D37-4B1A-978F-FE33921D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Requirenments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F48E-970A-4A53-8C54-666D6AB3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Pygame</a:t>
            </a:r>
            <a:r>
              <a:rPr lang="en-US" dirty="0"/>
              <a:t> library</a:t>
            </a:r>
          </a:p>
          <a:p>
            <a:r>
              <a:rPr lang="en-US" dirty="0"/>
              <a:t>Sockets library</a:t>
            </a:r>
          </a:p>
        </p:txBody>
      </p:sp>
    </p:spTree>
    <p:extLst>
      <p:ext uri="{BB962C8B-B14F-4D97-AF65-F5344CB8AC3E}">
        <p14:creationId xmlns:p14="http://schemas.microsoft.com/office/powerpoint/2010/main" val="8422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997-3618-43A5-9902-CAA2D5E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CA00-08E1-4F79-AD62-BFA31248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Board  :- Contains base class for Tic Tac Toe board</a:t>
            </a:r>
          </a:p>
          <a:p>
            <a:pPr lvl="1"/>
            <a:r>
              <a:rPr lang="en-US" dirty="0"/>
              <a:t>Board  </a:t>
            </a:r>
          </a:p>
          <a:p>
            <a:r>
              <a:rPr lang="en-US" dirty="0"/>
              <a:t>Graphics :- Contains classes for GUI</a:t>
            </a:r>
          </a:p>
          <a:p>
            <a:pPr lvl="1"/>
            <a:r>
              <a:rPr lang="en-US" dirty="0" err="1"/>
              <a:t>GuiBoard</a:t>
            </a:r>
            <a:endParaRPr lang="en-US" dirty="0"/>
          </a:p>
          <a:p>
            <a:pPr lvl="1"/>
            <a:r>
              <a:rPr lang="en-US" dirty="0" err="1"/>
              <a:t>WelcomeScreen</a:t>
            </a:r>
            <a:endParaRPr lang="en-US" dirty="0"/>
          </a:p>
          <a:p>
            <a:r>
              <a:rPr lang="en-US" dirty="0"/>
              <a:t>Minimax :- Contains functions for minimax algorithm </a:t>
            </a:r>
          </a:p>
          <a:p>
            <a:pPr lvl="1"/>
            <a:r>
              <a:rPr lang="en-US" dirty="0"/>
              <a:t>minimax</a:t>
            </a:r>
          </a:p>
          <a:p>
            <a:pPr lvl="1"/>
            <a:r>
              <a:rPr lang="en-US" dirty="0" err="1"/>
              <a:t>findbestmove</a:t>
            </a:r>
            <a:endParaRPr lang="en-US" dirty="0"/>
          </a:p>
          <a:p>
            <a:r>
              <a:rPr lang="en-US" dirty="0"/>
              <a:t>Network :- Contains classes for networking 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Client</a:t>
            </a:r>
          </a:p>
          <a:p>
            <a:r>
              <a:rPr lang="en-US" dirty="0"/>
              <a:t>Game :- Contains classes for Playing Game</a:t>
            </a:r>
          </a:p>
          <a:p>
            <a:pPr lvl="1"/>
            <a:r>
              <a:rPr lang="en-US" dirty="0" err="1"/>
              <a:t>LanGame</a:t>
            </a:r>
            <a:endParaRPr lang="en-US" dirty="0"/>
          </a:p>
          <a:p>
            <a:pPr lvl="1"/>
            <a:r>
              <a:rPr lang="en-US" dirty="0" err="1"/>
              <a:t>ComputerGame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C67C-FF1B-49CC-B86B-E2A6DE5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D1AF-3C87-4C38-9059-2FBCCE49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players are Human and Computer</a:t>
            </a:r>
          </a:p>
          <a:p>
            <a:r>
              <a:rPr lang="en-US" dirty="0"/>
              <a:t>Computer uses Minimax algorithm</a:t>
            </a:r>
          </a:p>
          <a:p>
            <a:r>
              <a:rPr lang="en-US" dirty="0"/>
              <a:t>Minimax algorithm</a:t>
            </a:r>
          </a:p>
          <a:p>
            <a:pPr lvl="1"/>
            <a:r>
              <a:rPr lang="en-US" dirty="0"/>
              <a:t>Backtracking algorithm which finds optimal move.</a:t>
            </a:r>
          </a:p>
          <a:p>
            <a:pPr lvl="1"/>
            <a:r>
              <a:rPr lang="en-US" dirty="0"/>
              <a:t>Simulates two player as Maximizer and Minimizer.</a:t>
            </a:r>
          </a:p>
          <a:p>
            <a:pPr lvl="1"/>
            <a:r>
              <a:rPr lang="en-US" dirty="0"/>
              <a:t>Maximizer tries to get highest possible score where as minimizer tries to get lowest possible score</a:t>
            </a:r>
          </a:p>
          <a:p>
            <a:pPr lvl="1"/>
            <a:r>
              <a:rPr lang="en-US" dirty="0"/>
              <a:t>Here Computer is Maximizer  and Human is Minimizer.</a:t>
            </a:r>
          </a:p>
          <a:p>
            <a:pPr lvl="1"/>
            <a:r>
              <a:rPr lang="en-US" dirty="0"/>
              <a:t>Algorithm is optimized using Alpha beta pruning.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DB41-917D-41BE-85A5-D9A9441D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4BA6-EEC5-4B46-AF12-53061E2F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Sockets API</a:t>
            </a:r>
          </a:p>
          <a:p>
            <a:r>
              <a:rPr lang="en-US" dirty="0"/>
              <a:t>Server </a:t>
            </a:r>
          </a:p>
          <a:p>
            <a:pPr lvl="1"/>
            <a:r>
              <a:rPr lang="en-US" dirty="0"/>
              <a:t>When Player hosts the game server gets initialized.</a:t>
            </a:r>
          </a:p>
          <a:p>
            <a:pPr lvl="1"/>
            <a:r>
              <a:rPr lang="en-US" dirty="0"/>
              <a:t>Listens for client on specific port.</a:t>
            </a:r>
          </a:p>
          <a:p>
            <a:pPr lvl="1"/>
            <a:r>
              <a:rPr lang="en-US" dirty="0"/>
              <a:t>Accepts the connection request from client.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While Connecting to host client gets initialized.</a:t>
            </a:r>
          </a:p>
          <a:p>
            <a:pPr lvl="1"/>
            <a:r>
              <a:rPr lang="en-US" dirty="0"/>
              <a:t>Sends connection request to server.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TicTacToe</vt:lpstr>
      <vt:lpstr>Content</vt:lpstr>
      <vt:lpstr>Main objective</vt:lpstr>
      <vt:lpstr>OOP Concepts used</vt:lpstr>
      <vt:lpstr>Software Requirenments</vt:lpstr>
      <vt:lpstr>Modules </vt:lpstr>
      <vt:lpstr>Offline Mode</vt:lpstr>
      <vt:lpstr>Online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</dc:title>
  <dc:creator>Nidhi kodilkar</dc:creator>
  <cp:lastModifiedBy>Nidhi kodilkar</cp:lastModifiedBy>
  <cp:revision>10</cp:revision>
  <dcterms:created xsi:type="dcterms:W3CDTF">2021-04-21T07:45:35Z</dcterms:created>
  <dcterms:modified xsi:type="dcterms:W3CDTF">2021-04-21T09:24:00Z</dcterms:modified>
</cp:coreProperties>
</file>