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notesMasterIdLst>
    <p:notesMasterId r:id="rId19"/>
  </p:notesMasterIdLst>
  <p:sldIdLst>
    <p:sldId id="256" r:id="rId2"/>
    <p:sldId id="295" r:id="rId3"/>
    <p:sldId id="294" r:id="rId4"/>
    <p:sldId id="259" r:id="rId5"/>
    <p:sldId id="281" r:id="rId6"/>
    <p:sldId id="260" r:id="rId7"/>
    <p:sldId id="263" r:id="rId8"/>
    <p:sldId id="298" r:id="rId9"/>
    <p:sldId id="303" r:id="rId10"/>
    <p:sldId id="300" r:id="rId11"/>
    <p:sldId id="306" r:id="rId12"/>
    <p:sldId id="272" r:id="rId13"/>
    <p:sldId id="305" r:id="rId14"/>
    <p:sldId id="301" r:id="rId15"/>
    <p:sldId id="304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412B6-08F4-4016-9A59-9EDAEA35CBC8}">
          <p14:sldIdLst>
            <p14:sldId id="256"/>
            <p14:sldId id="295"/>
            <p14:sldId id="294"/>
            <p14:sldId id="259"/>
            <p14:sldId id="281"/>
            <p14:sldId id="260"/>
            <p14:sldId id="263"/>
            <p14:sldId id="298"/>
            <p14:sldId id="303"/>
            <p14:sldId id="300"/>
            <p14:sldId id="306"/>
            <p14:sldId id="272"/>
          </p14:sldIdLst>
        </p14:section>
        <p14:section name="scientific calculator" id="{F4A53AB0-1A04-4B2D-AA9D-3487A1746AE3}">
          <p14:sldIdLst>
            <p14:sldId id="305"/>
            <p14:sldId id="301"/>
            <p14:sldId id="304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0C"/>
    <a:srgbClr val="FCE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1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D247-CF9D-49F3-A546-E0F6BC5B389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B6C7D-83AC-4AC9-837F-F908ED8F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B6C7D-83AC-4AC9-837F-F908ED8FF8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1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98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23B2-A918-408A-BB63-A7E1EFD3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180" y="973391"/>
            <a:ext cx="7855974" cy="7374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itchFamily="50" charset="0"/>
              </a:rPr>
              <a:t>PY</a:t>
            </a:r>
            <a:r>
              <a:rPr lang="en-US" sz="7200" dirty="0">
                <a:latin typeface="OCR A Extended" pitchFamily="50" charset="0"/>
              </a:rPr>
              <a:t> 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Extended" pitchFamily="50" charset="0"/>
              </a:rPr>
              <a:t>EXPO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8AABCA-10E6-4086-9915-261831AD92D8}"/>
              </a:ext>
            </a:extLst>
          </p:cNvPr>
          <p:cNvSpPr txBox="1">
            <a:spLocks/>
          </p:cNvSpPr>
          <p:nvPr/>
        </p:nvSpPr>
        <p:spPr>
          <a:xfrm>
            <a:off x="4689879" y="3412898"/>
            <a:ext cx="6681018" cy="2592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latin typeface="Arial Rounded MT Bold" pitchFamily="34" charset="0"/>
            </a:endParaRPr>
          </a:p>
          <a:p>
            <a:pPr marL="514350" indent="-514350" algn="just"/>
            <a:r>
              <a:rPr lang="en-US" sz="3200" dirty="0">
                <a:latin typeface="Arial Rounded MT Bold" pitchFamily="34" charset="0"/>
              </a:rPr>
              <a:t>  </a:t>
            </a:r>
            <a:r>
              <a:rPr lang="en-US" dirty="0">
                <a:latin typeface="Arial Rounded MT Bold" pitchFamily="34" charset="0"/>
              </a:rPr>
              <a:t>Sairam K    		 -    </a:t>
            </a:r>
            <a:r>
              <a:rPr lang="en-US" dirty="0" err="1">
                <a:latin typeface="Arial Rounded MT Bold" pitchFamily="34" charset="0"/>
              </a:rPr>
              <a:t>B.Tech</a:t>
            </a:r>
            <a:r>
              <a:rPr lang="en-US" dirty="0">
                <a:latin typeface="Arial Rounded MT Bold" pitchFamily="34" charset="0"/>
              </a:rPr>
              <a:t>…,AI&amp;DS</a:t>
            </a:r>
          </a:p>
          <a:p>
            <a:pPr marL="457200" indent="-457200" algn="just"/>
            <a:r>
              <a:rPr lang="en-US" dirty="0">
                <a:latin typeface="Arial Rounded MT Bold" pitchFamily="34" charset="0"/>
              </a:rPr>
              <a:t>    </a:t>
            </a:r>
            <a:r>
              <a:rPr lang="en-US" dirty="0" err="1">
                <a:latin typeface="Arial Rounded MT Bold" pitchFamily="34" charset="0"/>
              </a:rPr>
              <a:t>Rohith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err="1">
                <a:latin typeface="Arial Rounded MT Bold" pitchFamily="34" charset="0"/>
              </a:rPr>
              <a:t>Vaasan</a:t>
            </a:r>
            <a:r>
              <a:rPr lang="en-US" dirty="0">
                <a:latin typeface="Arial Rounded MT Bold" pitchFamily="34" charset="0"/>
              </a:rPr>
              <a:t>   A  M    -    </a:t>
            </a:r>
            <a:r>
              <a:rPr lang="en-US" dirty="0" err="1">
                <a:latin typeface="Arial Rounded MT Bold" pitchFamily="34" charset="0"/>
              </a:rPr>
              <a:t>B.Tech</a:t>
            </a:r>
            <a:r>
              <a:rPr lang="en-US" dirty="0">
                <a:latin typeface="Arial Rounded MT Bold" pitchFamily="34" charset="0"/>
              </a:rPr>
              <a:t>…,AI&amp;DS</a:t>
            </a:r>
          </a:p>
          <a:p>
            <a:pPr marL="457200" indent="-457200" algn="just"/>
            <a:r>
              <a:rPr lang="en-US" dirty="0">
                <a:latin typeface="Arial Rounded MT Bold" pitchFamily="34" charset="0"/>
              </a:rPr>
              <a:t>    </a:t>
            </a:r>
            <a:r>
              <a:rPr lang="en-US" dirty="0" err="1">
                <a:latin typeface="Arial Rounded MT Bold" pitchFamily="34" charset="0"/>
              </a:rPr>
              <a:t>Sabareeshwaran</a:t>
            </a:r>
            <a:r>
              <a:rPr lang="en-US" dirty="0">
                <a:latin typeface="Arial Rounded MT Bold" pitchFamily="34" charset="0"/>
              </a:rPr>
              <a:t>  S      -     </a:t>
            </a:r>
            <a:r>
              <a:rPr lang="en-US" dirty="0" err="1">
                <a:latin typeface="Arial Rounded MT Bold" pitchFamily="34" charset="0"/>
              </a:rPr>
              <a:t>B.Tech</a:t>
            </a:r>
            <a:r>
              <a:rPr lang="en-US" dirty="0">
                <a:latin typeface="Arial Rounded MT Bold" pitchFamily="34" charset="0"/>
              </a:rPr>
              <a:t>…,AI&amp;DS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2375" y="2094271"/>
            <a:ext cx="3701834" cy="442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Chaparral Pro" pitchFamily="18" charset="0"/>
              </a:rPr>
              <a:t>PROJECT TITTLE: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2375" y="2920181"/>
            <a:ext cx="3701834" cy="44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Chaparral Pro" pitchFamily="18" charset="0"/>
              </a:rPr>
              <a:t>TEAM NUMBER: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2375" y="3663685"/>
            <a:ext cx="3701834" cy="442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Chaparral Pro" pitchFamily="18" charset="0"/>
              </a:rPr>
              <a:t>TEAM MEMBERS: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18AABCA-10E6-4086-9915-261831AD92D8}"/>
              </a:ext>
            </a:extLst>
          </p:cNvPr>
          <p:cNvSpPr txBox="1">
            <a:spLocks/>
          </p:cNvSpPr>
          <p:nvPr/>
        </p:nvSpPr>
        <p:spPr>
          <a:xfrm>
            <a:off x="4694782" y="1769821"/>
            <a:ext cx="6681018" cy="8259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Rounded MT Bold" pitchFamily="34" charset="0"/>
              </a:rPr>
              <a:t>   Scientific Calculator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18AABCA-10E6-4086-9915-261831AD92D8}"/>
              </a:ext>
            </a:extLst>
          </p:cNvPr>
          <p:cNvSpPr txBox="1">
            <a:spLocks/>
          </p:cNvSpPr>
          <p:nvPr/>
        </p:nvSpPr>
        <p:spPr>
          <a:xfrm>
            <a:off x="4655458" y="2600629"/>
            <a:ext cx="6681018" cy="8259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Rounded MT Bold" pitchFamily="34" charset="0"/>
              </a:rPr>
              <a:t>  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92BAA-25D3-4232-841F-EA77E19E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48639"/>
            <a:ext cx="12191996" cy="179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47CBCCD4-36C5-45D9-9D7C-379458CE8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9135" y="4240813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45C6-1028-4141-B63C-C25E63B0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315" y="772047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SCIENTIFIC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ADF-2AA0-43F5-90F8-6929D52C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16" y="1865669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Basic functions and exponents. Calculate basic functions such as addition, subtraction, multiplication, and division.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Exponential functions.</a:t>
            </a: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Trigonometric function</a:t>
            </a: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Scientific notation.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Binary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 Rounded MT Bold" panose="020F0704030504030204" pitchFamily="34" charset="0"/>
              </a:rPr>
              <a:t>Unit Conversion.</a:t>
            </a:r>
          </a:p>
        </p:txBody>
      </p:sp>
    </p:spTree>
    <p:extLst>
      <p:ext uri="{BB962C8B-B14F-4D97-AF65-F5344CB8AC3E}">
        <p14:creationId xmlns:p14="http://schemas.microsoft.com/office/powerpoint/2010/main" val="2880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58AD-10AA-4DF6-9491-95EA619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22" y="216959"/>
            <a:ext cx="9404723" cy="1400530"/>
          </a:xfrm>
        </p:spPr>
        <p:txBody>
          <a:bodyPr/>
          <a:lstStyle/>
          <a:p>
            <a:r>
              <a:rPr lang="en-IN" sz="4000" b="1" u="sng" dirty="0">
                <a:latin typeface="Arial Rounded MT Bold" panose="020F0704030504030204" pitchFamily="34" charset="0"/>
              </a:rPr>
              <a:t>Basic notations of our model in usage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8A2-0C9C-4601-A27B-4D33038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87" y="1617489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Usage of arithmetic functions such as Addition , Subtraction etc.,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Usage Ariel font for displaying the keys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Specified the width and height of the keys for alignment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Provided a Convert button for converting operations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Used Background colours for little attractions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Provided the Credit option in the menu bar 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Provided simple Trigonometric functions </a:t>
            </a:r>
          </a:p>
          <a:p>
            <a:pPr algn="just"/>
            <a:r>
              <a:rPr lang="en-IN" sz="2800" dirty="0">
                <a:latin typeface="Arial Rounded MT Bold" panose="020F0704030504030204" pitchFamily="34" charset="0"/>
              </a:rPr>
              <a:t>GUI has been created using the help of </a:t>
            </a:r>
            <a:r>
              <a:rPr lang="en-IN" sz="2800" dirty="0" err="1">
                <a:latin typeface="Arial Rounded MT Bold" panose="020F0704030504030204" pitchFamily="34" charset="0"/>
              </a:rPr>
              <a:t>tkinter</a:t>
            </a:r>
            <a:r>
              <a:rPr lang="en-IN" sz="2800" dirty="0">
                <a:latin typeface="Arial Rounded MT Bold" panose="020F0704030504030204" pitchFamily="34" charset="0"/>
              </a:rPr>
              <a:t>  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9D5BA-A748-40C8-84BF-99468A6E1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0"/>
          <a:stretch/>
        </p:blipFill>
        <p:spPr>
          <a:xfrm>
            <a:off x="2964445" y="2749125"/>
            <a:ext cx="6109888" cy="31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26222" y="498628"/>
            <a:ext cx="5798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4400" b="1" u="sng" dirty="0"/>
              <a:t>GUI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5180" y="1402875"/>
            <a:ext cx="10161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itchFamily="34" charset="0"/>
              </a:rPr>
              <a:t>GUI MODULE </a:t>
            </a:r>
            <a:r>
              <a:rPr lang="en-US" sz="2400" dirty="0">
                <a:latin typeface="Arial Rounded MT Bold" pitchFamily="34" charset="0"/>
              </a:rPr>
              <a:t>is used for creating the general interface for the calculator model.</a:t>
            </a:r>
          </a:p>
        </p:txBody>
      </p:sp>
    </p:spTree>
    <p:extLst>
      <p:ext uri="{BB962C8B-B14F-4D97-AF65-F5344CB8AC3E}">
        <p14:creationId xmlns:p14="http://schemas.microsoft.com/office/powerpoint/2010/main" val="1334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9084" y="1411628"/>
            <a:ext cx="10921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itchFamily="34" charset="0"/>
              </a:rPr>
              <a:t>This Arithmetic Module is used to handle the arithmetic problems.(Example: Addition, Subtraction, Multiplication, etc.)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FE6767-EDD1-4097-8CEF-F9617EE4E35F}"/>
              </a:ext>
            </a:extLst>
          </p:cNvPr>
          <p:cNvCxnSpPr>
            <a:cxnSpLocks/>
          </p:cNvCxnSpPr>
          <p:nvPr/>
        </p:nvCxnSpPr>
        <p:spPr>
          <a:xfrm>
            <a:off x="5223375" y="4354023"/>
            <a:ext cx="1490593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isometricLeftDown">
              <a:rot lat="19799991" lon="10799999" rev="10794000"/>
            </a:camera>
            <a:lightRig rig="threePt" dir="t"/>
          </a:scene3d>
          <a:sp3d extrusionH="76200" contourW="25400" prstMaterial="plastic">
            <a:bevelT w="44450" h="95250" prst="angle"/>
            <a:bevelB w="6350" h="82550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65CA0A-FFC3-4935-8031-BD1D2364156E}"/>
              </a:ext>
            </a:extLst>
          </p:cNvPr>
          <p:cNvSpPr txBox="1"/>
          <p:nvPr/>
        </p:nvSpPr>
        <p:spPr>
          <a:xfrm>
            <a:off x="5114485" y="4011164"/>
            <a:ext cx="147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Rounded MT Bold" panose="020F0704030504030204" pitchFamily="34" charset="0"/>
              </a:rPr>
              <a:t>ARITHMETIC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649E8D3-8941-4CA0-9C7D-6BA68C96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84" y="247411"/>
            <a:ext cx="9404723" cy="1400530"/>
          </a:xfrm>
        </p:spPr>
        <p:txBody>
          <a:bodyPr/>
          <a:lstStyle/>
          <a:p>
            <a:r>
              <a:rPr lang="en-IN" b="1" u="sng" dirty="0"/>
              <a:t>ARITHMETIC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75C87-3FDB-4D27-9E5C-E6599412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4" y="2774875"/>
            <a:ext cx="3780000" cy="29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D9AAC-8780-44CF-A400-81FFF3A00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59" y="2812158"/>
            <a:ext cx="3780000" cy="29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100-955F-4D41-BEA9-3BE02162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68" y="394465"/>
            <a:ext cx="11028061" cy="80383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TRIGONOMETRIC 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E8CC-A745-45D4-AC8B-9ABE196A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9348" y="2636405"/>
            <a:ext cx="5058983" cy="999067"/>
          </a:xfrm>
        </p:spPr>
        <p:txBody>
          <a:bodyPr>
            <a:normAutofit/>
          </a:bodyPr>
          <a:lstStyle/>
          <a:p>
            <a:r>
              <a:rPr lang="en-US" sz="3200" b="1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94247-72B8-401A-8BA7-A739AEF7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" y="2878917"/>
            <a:ext cx="3801029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8216-ECCB-45FB-B4D3-5C979EF49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/>
          <a:stretch/>
        </p:blipFill>
        <p:spPr>
          <a:xfrm>
            <a:off x="7019348" y="2878917"/>
            <a:ext cx="3737328" cy="2831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852219" y="4344295"/>
            <a:ext cx="1887794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isometricLeftDown">
              <a:rot lat="19799991" lon="10799999" rev="10794000"/>
            </a:camera>
            <a:lightRig rig="threePt" dir="t"/>
          </a:scene3d>
          <a:sp3d extrusionH="76200" contourW="25400" prstMaterial="plastic">
            <a:bevelT w="44450" h="95250" prst="angle"/>
            <a:bevelB w="6350" h="82550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838" y="1673449"/>
            <a:ext cx="10766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itchFamily="34" charset="0"/>
              </a:rPr>
              <a:t>This Module is used for solving Trigonometric Functions.(Examples: sine ,cosine , etc.)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963" y="400449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itchFamily="34" charset="0"/>
              </a:rPr>
              <a:t>IN RADIANS</a:t>
            </a:r>
          </a:p>
        </p:txBody>
      </p:sp>
    </p:spTree>
    <p:extLst>
      <p:ext uri="{BB962C8B-B14F-4D97-AF65-F5344CB8AC3E}">
        <p14:creationId xmlns:p14="http://schemas.microsoft.com/office/powerpoint/2010/main" val="3336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100-955F-4D41-BEA9-3BE02162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299330"/>
            <a:ext cx="11036979" cy="80383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CONVERTING MODULE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52219" y="4344295"/>
            <a:ext cx="1887794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isometricLeftDown">
              <a:rot lat="19799991" lon="10799999" rev="10794000"/>
            </a:camera>
            <a:lightRig rig="threePt" dir="t"/>
          </a:scene3d>
          <a:sp3d extrusionH="76200" contourW="25400" prstMaterial="plastic">
            <a:bevelT w="44450" h="95250" prst="angle"/>
            <a:bevelB w="6350" h="82550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8386" y="3875110"/>
            <a:ext cx="207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itchFamily="34" charset="0"/>
              </a:rPr>
              <a:t>Converting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355" y="1483985"/>
            <a:ext cx="11429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itchFamily="34" charset="0"/>
              </a:rPr>
              <a:t>This Module is used for convert any values to the desired format .</a:t>
            </a:r>
          </a:p>
          <a:p>
            <a:r>
              <a:rPr lang="en-US" sz="2800" dirty="0">
                <a:latin typeface="Arial Rounded MT Bold" pitchFamily="34" charset="0"/>
              </a:rPr>
              <a:t>Example(meter to feet)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0A3A7-61B6-4FC1-A74E-136DD637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0" y="2912010"/>
            <a:ext cx="3979092" cy="30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794-0DF4-4E03-AD44-3E4FDCC8B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05" y="2912010"/>
            <a:ext cx="3979091" cy="309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7EADD-AE81-4147-AC80-264FABC9D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54" y="3276596"/>
            <a:ext cx="2992160" cy="1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70A-BCED-4D9B-99A6-19A2E586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07" y="638318"/>
            <a:ext cx="10146186" cy="251183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rial Rounded MT Bold" panose="020F0704030504030204" pitchFamily="34" charset="0"/>
              </a:rPr>
              <a:t>Thank you!!!!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1BE0-0976-4FEC-8B06-B4912633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107" y="4340002"/>
            <a:ext cx="10144654" cy="99988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thanks for your patience…….</a:t>
            </a:r>
          </a:p>
          <a:p>
            <a:r>
              <a:rPr lang="en-US" sz="4000" dirty="0"/>
              <a:t>Wish us GOOD LUCK!.</a:t>
            </a:r>
          </a:p>
        </p:txBody>
      </p:sp>
    </p:spTree>
    <p:extLst>
      <p:ext uri="{BB962C8B-B14F-4D97-AF65-F5344CB8AC3E}">
        <p14:creationId xmlns:p14="http://schemas.microsoft.com/office/powerpoint/2010/main" val="30924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823C-4E9F-4E2A-91C7-97FED9E9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13" y="504946"/>
            <a:ext cx="1644472" cy="899651"/>
          </a:xfrm>
        </p:spPr>
        <p:txBody>
          <a:bodyPr>
            <a:normAutofit fontScale="90000"/>
          </a:bodyPr>
          <a:lstStyle/>
          <a:p>
            <a:r>
              <a:rPr lang="en-US" sz="5400" u="sng" dirty="0">
                <a:latin typeface="Agency FB" panose="020B0503020202020204" pitchFamily="34" charset="0"/>
              </a:rPr>
              <a:t>Credits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ABCA-10E6-4086-9915-261831AD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013" y="1728529"/>
            <a:ext cx="10254842" cy="3710124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1</a:t>
            </a:r>
            <a:r>
              <a:rPr lang="en-US" sz="39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st</a:t>
            </a:r>
            <a:r>
              <a:rPr lang="en-US" sz="3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year students:</a:t>
            </a:r>
          </a:p>
          <a:p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 Sairam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K    -   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B.Tech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…,AI&amp;DS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  Rohith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Vaasan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 A  M    -   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B.Tech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…,AI&amp;DS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 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Sabareeshwaran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S     -    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B.Tech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…,AI&amp;DS   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7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D97E-6E83-4186-A3D4-6BEF6D31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43" y="443422"/>
            <a:ext cx="11165913" cy="2105573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Kristen ITC" panose="03050502040202030202" pitchFamily="66" charset="0"/>
              </a:rPr>
              <a:t>Problem Statement:</a:t>
            </a:r>
            <a:br>
              <a:rPr lang="en-US" sz="2800" b="1" u="sng" dirty="0">
                <a:latin typeface="Kristen ITC" panose="03050502040202030202" pitchFamily="66" charset="0"/>
              </a:rPr>
            </a:br>
            <a:br>
              <a:rPr lang="en-US" sz="2800" dirty="0"/>
            </a:br>
            <a:r>
              <a:rPr lang="en-US" sz="2800" dirty="0"/>
              <a:t>Scientific calculator using python and with </a:t>
            </a:r>
            <a:r>
              <a:rPr lang="en-US" sz="2800" dirty="0" err="1"/>
              <a:t>tkinter</a:t>
            </a:r>
            <a:r>
              <a:rPr lang="en-US" sz="2800" dirty="0"/>
              <a:t> as graphical user interface.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C380E-17AF-4485-BD04-A2CEE29A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28" y="2536252"/>
            <a:ext cx="4608000" cy="361328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292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6395-9760-4F25-90F1-961CB9DD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90154"/>
            <a:ext cx="9448800" cy="182509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About  </a:t>
            </a:r>
            <a:r>
              <a:rPr lang="en-US" sz="6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Tkinter</a:t>
            </a:r>
            <a:endParaRPr lang="en-US" sz="6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F366-CD7E-4170-870F-3421A94E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2" y="3029450"/>
            <a:ext cx="9448800" cy="685800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endParaRPr lang="en-US" sz="166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16600" dirty="0">
                <a:solidFill>
                  <a:schemeClr val="accent2">
                    <a:lumMod val="75000"/>
                  </a:schemeClr>
                </a:solidFill>
              </a:rPr>
              <a:t>- A GUI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59413D2-EFE9-46A7-89A7-56F1C314A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2" y="446313"/>
            <a:ext cx="1719943" cy="17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88" y="1985816"/>
            <a:ext cx="2509069" cy="2816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866" y="5089493"/>
            <a:ext cx="772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itchFamily="34" charset="0"/>
              </a:rPr>
              <a:t>What is Graphical User Interface?</a:t>
            </a:r>
          </a:p>
        </p:txBody>
      </p:sp>
    </p:spTree>
    <p:extLst>
      <p:ext uri="{BB962C8B-B14F-4D97-AF65-F5344CB8AC3E}">
        <p14:creationId xmlns:p14="http://schemas.microsoft.com/office/powerpoint/2010/main" val="27669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F12FE-CFEE-4553-B873-CCDA43BD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36046" r="27369" b="22092"/>
          <a:stretch/>
        </p:blipFill>
        <p:spPr>
          <a:xfrm>
            <a:off x="3818965" y="3088314"/>
            <a:ext cx="4834801" cy="2516071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81323" y="1106139"/>
            <a:ext cx="26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GUI?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5075" y="2153270"/>
            <a:ext cx="905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GUI is a desktop app which helps to </a:t>
            </a:r>
            <a:r>
              <a:rPr lang="en-US" sz="2800" b="1" dirty="0" err="1"/>
              <a:t>intract</a:t>
            </a:r>
            <a:r>
              <a:rPr lang="en-US" sz="2800" b="1" dirty="0"/>
              <a:t> with computers.</a:t>
            </a:r>
          </a:p>
        </p:txBody>
      </p:sp>
    </p:spTree>
    <p:extLst>
      <p:ext uri="{BB962C8B-B14F-4D97-AF65-F5344CB8AC3E}">
        <p14:creationId xmlns:p14="http://schemas.microsoft.com/office/powerpoint/2010/main" val="32656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t="10595" r="21364" b="12450"/>
          <a:stretch/>
        </p:blipFill>
        <p:spPr>
          <a:xfrm>
            <a:off x="2984832" y="2300751"/>
            <a:ext cx="1823142" cy="1351084"/>
          </a:xfrm>
          <a:prstGeom prst="roundRect">
            <a:avLst>
              <a:gd name="adj" fmla="val 6024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7493" r="20753" b="6959"/>
          <a:stretch/>
        </p:blipFill>
        <p:spPr>
          <a:xfrm>
            <a:off x="6837399" y="2116812"/>
            <a:ext cx="1635554" cy="1650984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049" y="1135626"/>
            <a:ext cx="343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Why we need GUI?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73049" y="4348146"/>
            <a:ext cx="8224262" cy="1935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The Graphical User Interface </a:t>
            </a:r>
            <a:r>
              <a:rPr lang="en-US" sz="2800" dirty="0">
                <a:solidFill>
                  <a:schemeClr val="tx1"/>
                </a:solidFill>
              </a:rPr>
              <a:t>is a type of user interface that allows users to interact with electronic devices through graphical iconic and visual indicators.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0810" y="2322872"/>
            <a:ext cx="45719" cy="144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4832" y="3775593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253" y="3802269"/>
            <a:ext cx="287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0434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88" y="1985816"/>
            <a:ext cx="2509069" cy="2816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366" y="5089493"/>
            <a:ext cx="379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itchFamily="34" charset="0"/>
              </a:rPr>
              <a:t>What Is </a:t>
            </a:r>
            <a:r>
              <a:rPr lang="en-US" sz="3600" dirty="0" err="1">
                <a:latin typeface="Arial Rounded MT Bold" pitchFamily="34" charset="0"/>
              </a:rPr>
              <a:t>Tkinter</a:t>
            </a:r>
            <a:r>
              <a:rPr lang="en-US" sz="3600" dirty="0">
                <a:latin typeface="Arial Rounded MT 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0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E7BA1-6176-46D8-925D-2202D814FEFE}"/>
              </a:ext>
            </a:extLst>
          </p:cNvPr>
          <p:cNvSpPr txBox="1"/>
          <p:nvPr/>
        </p:nvSpPr>
        <p:spPr>
          <a:xfrm>
            <a:off x="791058" y="2291770"/>
            <a:ext cx="105062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Out of all the GUI methods, </a:t>
            </a:r>
            <a:r>
              <a:rPr lang="en-US" sz="2000" b="0" i="0" dirty="0" err="1">
                <a:effectLst/>
                <a:latin typeface="Arial Rounded MT Bold" panose="020F0704030504030204" pitchFamily="34" charset="0"/>
              </a:rPr>
              <a:t>tkinter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is the most commonly used method. It is a 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standard Python interface 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Python with </a:t>
            </a:r>
            <a:r>
              <a:rPr lang="en-US" sz="2000" b="0" i="0" dirty="0" err="1">
                <a:effectLst/>
                <a:latin typeface="Arial Rounded MT Bold" panose="020F0704030504030204" pitchFamily="34" charset="0"/>
              </a:rPr>
              <a:t>tkinter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is the fastest and easiest way to create the GUI applications. Creating a GUI using </a:t>
            </a:r>
            <a:r>
              <a:rPr lang="en-US" sz="2000" b="0" i="0" dirty="0" err="1">
                <a:effectLst/>
                <a:latin typeface="Arial Rounded MT Bold" panose="020F0704030504030204" pitchFamily="34" charset="0"/>
              </a:rPr>
              <a:t>tkinter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is an easy task.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 Rounded MT Bold" panose="020F0704030504030204" pitchFamily="34" charset="0"/>
              </a:rPr>
              <a:t>Tkinter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is quite basic, and 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doesn't use native widgets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. This means that </a:t>
            </a:r>
            <a:r>
              <a:rPr lang="en-US" sz="2000" b="0" i="0" dirty="0" err="1">
                <a:effectLst/>
                <a:latin typeface="Arial Rounded MT Bold" panose="020F0704030504030204" pitchFamily="34" charset="0"/>
              </a:rPr>
              <a:t>Tkinter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 applications will look the same on any platform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Our project has been developed using </a:t>
            </a:r>
            <a:r>
              <a:rPr lang="en-US" sz="2000" dirty="0" err="1">
                <a:latin typeface="Arial Rounded MT Bold" panose="020F0704030504030204" pitchFamily="34" charset="0"/>
              </a:rPr>
              <a:t>tkinter</a:t>
            </a:r>
            <a:r>
              <a:rPr lang="en-US" sz="2000" dirty="0">
                <a:latin typeface="Arial Rounded MT Bold" panose="020F0704030504030204" pitchFamily="34" charset="0"/>
              </a:rPr>
              <a:t> to maintain a easy and efficient graphical interface.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6DC4-CED8-4E64-8960-45F199154228}"/>
              </a:ext>
            </a:extLst>
          </p:cNvPr>
          <p:cNvSpPr txBox="1"/>
          <p:nvPr/>
        </p:nvSpPr>
        <p:spPr>
          <a:xfrm>
            <a:off x="3477986" y="955483"/>
            <a:ext cx="43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7896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88" y="1985816"/>
            <a:ext cx="2509069" cy="2816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102" y="5001005"/>
            <a:ext cx="796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Rounded MT Bold" pitchFamily="34" charset="0"/>
              </a:rPr>
              <a:t>Scientific calculator using </a:t>
            </a:r>
            <a:r>
              <a:rPr lang="en-US" sz="3600" dirty="0" err="1">
                <a:latin typeface="Arial Rounded MT Bold" pitchFamily="34" charset="0"/>
              </a:rPr>
              <a:t>Tkinter</a:t>
            </a:r>
            <a:endParaRPr lang="en-US" sz="3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tf78884036_win32</Template>
  <TotalTime>931</TotalTime>
  <Words>491</Words>
  <Application>Microsoft Office PowerPoint</Application>
  <PresentationFormat>Widescreen</PresentationFormat>
  <Paragraphs>85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Agency FB</vt:lpstr>
      <vt:lpstr>Arial</vt:lpstr>
      <vt:lpstr>Arial Rounded MT Bold</vt:lpstr>
      <vt:lpstr>Calibri</vt:lpstr>
      <vt:lpstr>Century Gothic</vt:lpstr>
      <vt:lpstr>Chaparral Pro</vt:lpstr>
      <vt:lpstr>Kristen ITC</vt:lpstr>
      <vt:lpstr>Lucida Sans Unicode</vt:lpstr>
      <vt:lpstr>OCR A Extended</vt:lpstr>
      <vt:lpstr>Wingdings</vt:lpstr>
      <vt:lpstr>Wingdings 3</vt:lpstr>
      <vt:lpstr>Ion</vt:lpstr>
      <vt:lpstr>PY EXPO</vt:lpstr>
      <vt:lpstr>Problem Statement:  Scientific calculator using python and with tkinter as graphical user interface.   </vt:lpstr>
      <vt:lpstr>About  Tkinter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SCIENTIFIC CALCULATOR</vt:lpstr>
      <vt:lpstr>Basic notations of our model in usage of python</vt:lpstr>
      <vt:lpstr>PowerPoint Presentation</vt:lpstr>
      <vt:lpstr>ARITHMETIC MODULE</vt:lpstr>
      <vt:lpstr>TRIGONOMETRIC  MODULE</vt:lpstr>
      <vt:lpstr>CONVERTING MODULE</vt:lpstr>
      <vt:lpstr>Thank you!!!!</vt:lpstr>
      <vt:lpstr>Credits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 Expo</dc:title>
  <dc:creator>ROHITH VAASAN</dc:creator>
  <cp:keywords>co author praveen raj</cp:keywords>
  <cp:lastModifiedBy>Kumar R</cp:lastModifiedBy>
  <cp:revision>60</cp:revision>
  <dcterms:created xsi:type="dcterms:W3CDTF">2022-01-02T13:26:24Z</dcterms:created>
  <dcterms:modified xsi:type="dcterms:W3CDTF">2022-02-12T06:14:00Z</dcterms:modified>
</cp:coreProperties>
</file>