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63" r:id="rId9"/>
    <p:sldId id="27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iYdCWHCrDzL7+h8HGhsFAwgU/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BE66B-DD5C-4B2C-922F-8A3C448BB34D}" v="28" dt="2025-04-25T18:02:55.184"/>
  </p1510:revLst>
</p1510:revInfo>
</file>

<file path=ppt/tableStyles.xml><?xml version="1.0" encoding="utf-8"?>
<a:tblStyleLst xmlns:a="http://schemas.openxmlformats.org/drawingml/2006/main" def="{349FB97A-2B7D-45F3-BB2F-C0632BE42A7D}">
  <a:tblStyle styleId="{349FB97A-2B7D-45F3-BB2F-C0632BE42A7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ram pampatwar" userId="d5d1a77c28cf990e" providerId="LiveId" clId="{526BE66B-DD5C-4B2C-922F-8A3C448BB34D}"/>
    <pc:docChg chg="undo custSel addSld delSld modSld sldOrd">
      <pc:chgData name="sairam pampatwar" userId="d5d1a77c28cf990e" providerId="LiveId" clId="{526BE66B-DD5C-4B2C-922F-8A3C448BB34D}" dt="2025-04-25T18:52:14.706" v="401" actId="20577"/>
      <pc:docMkLst>
        <pc:docMk/>
      </pc:docMkLst>
      <pc:sldChg chg="del">
        <pc:chgData name="sairam pampatwar" userId="d5d1a77c28cf990e" providerId="LiveId" clId="{526BE66B-DD5C-4B2C-922F-8A3C448BB34D}" dt="2025-04-25T17:10:56.206" v="0" actId="2696"/>
        <pc:sldMkLst>
          <pc:docMk/>
          <pc:sldMk cId="0" sldId="258"/>
        </pc:sldMkLst>
      </pc:sldChg>
      <pc:sldChg chg="del">
        <pc:chgData name="sairam pampatwar" userId="d5d1a77c28cf990e" providerId="LiveId" clId="{526BE66B-DD5C-4B2C-922F-8A3C448BB34D}" dt="2025-04-25T17:23:08.822" v="42" actId="2696"/>
        <pc:sldMkLst>
          <pc:docMk/>
          <pc:sldMk cId="0" sldId="259"/>
        </pc:sldMkLst>
      </pc:sldChg>
      <pc:sldChg chg="modSp del mod">
        <pc:chgData name="sairam pampatwar" userId="d5d1a77c28cf990e" providerId="LiveId" clId="{526BE66B-DD5C-4B2C-922F-8A3C448BB34D}" dt="2025-04-25T17:35:12.968" v="134" actId="2696"/>
        <pc:sldMkLst>
          <pc:docMk/>
          <pc:sldMk cId="0" sldId="260"/>
        </pc:sldMkLst>
        <pc:spChg chg="mod">
          <ac:chgData name="sairam pampatwar" userId="d5d1a77c28cf990e" providerId="LiveId" clId="{526BE66B-DD5C-4B2C-922F-8A3C448BB34D}" dt="2025-04-25T17:16:45.851" v="36" actId="20577"/>
          <ac:spMkLst>
            <pc:docMk/>
            <pc:sldMk cId="0" sldId="260"/>
            <ac:spMk id="87" creationId="{00000000-0000-0000-0000-000000000000}"/>
          </ac:spMkLst>
        </pc:spChg>
      </pc:sldChg>
      <pc:sldChg chg="del">
        <pc:chgData name="sairam pampatwar" userId="d5d1a77c28cf990e" providerId="LiveId" clId="{526BE66B-DD5C-4B2C-922F-8A3C448BB34D}" dt="2025-04-25T17:37:33.429" v="158" actId="2696"/>
        <pc:sldMkLst>
          <pc:docMk/>
          <pc:sldMk cId="0" sldId="261"/>
        </pc:sldMkLst>
      </pc:sldChg>
      <pc:sldChg chg="add del">
        <pc:chgData name="sairam pampatwar" userId="d5d1a77c28cf990e" providerId="LiveId" clId="{526BE66B-DD5C-4B2C-922F-8A3C448BB34D}" dt="2025-04-25T17:45:16.106" v="276" actId="2696"/>
        <pc:sldMkLst>
          <pc:docMk/>
          <pc:sldMk cId="0" sldId="262"/>
        </pc:sldMkLst>
      </pc:sldChg>
      <pc:sldChg chg="addSp delSp modSp mod modNotes">
        <pc:chgData name="sairam pampatwar" userId="d5d1a77c28cf990e" providerId="LiveId" clId="{526BE66B-DD5C-4B2C-922F-8A3C448BB34D}" dt="2025-04-25T17:50:40.140" v="373" actId="27636"/>
        <pc:sldMkLst>
          <pc:docMk/>
          <pc:sldMk cId="0" sldId="263"/>
        </pc:sldMkLst>
        <pc:spChg chg="mod">
          <ac:chgData name="sairam pampatwar" userId="d5d1a77c28cf990e" providerId="LiveId" clId="{526BE66B-DD5C-4B2C-922F-8A3C448BB34D}" dt="2025-04-25T17:50:40.140" v="373" actId="27636"/>
          <ac:spMkLst>
            <pc:docMk/>
            <pc:sldMk cId="0" sldId="263"/>
            <ac:spMk id="106" creationId="{00000000-0000-0000-0000-000000000000}"/>
          </ac:spMkLst>
        </pc:spChg>
        <pc:picChg chg="add del mod">
          <ac:chgData name="sairam pampatwar" userId="d5d1a77c28cf990e" providerId="LiveId" clId="{526BE66B-DD5C-4B2C-922F-8A3C448BB34D}" dt="2025-04-25T17:49:34.916" v="362" actId="478"/>
          <ac:picMkLst>
            <pc:docMk/>
            <pc:sldMk cId="0" sldId="263"/>
            <ac:picMk id="3" creationId="{466CD566-095B-E202-3663-B3B7BE188571}"/>
          </ac:picMkLst>
        </pc:picChg>
        <pc:picChg chg="add mod">
          <ac:chgData name="sairam pampatwar" userId="d5d1a77c28cf990e" providerId="LiveId" clId="{526BE66B-DD5C-4B2C-922F-8A3C448BB34D}" dt="2025-04-25T17:50:20.088" v="365" actId="14100"/>
          <ac:picMkLst>
            <pc:docMk/>
            <pc:sldMk cId="0" sldId="263"/>
            <ac:picMk id="5" creationId="{1E579013-A30F-4410-98F2-6EC0AD1E0135}"/>
          </ac:picMkLst>
        </pc:picChg>
      </pc:sldChg>
      <pc:sldChg chg="del">
        <pc:chgData name="sairam pampatwar" userId="d5d1a77c28cf990e" providerId="LiveId" clId="{526BE66B-DD5C-4B2C-922F-8A3C448BB34D}" dt="2025-04-25T17:50:56.019" v="374" actId="2696"/>
        <pc:sldMkLst>
          <pc:docMk/>
          <pc:sldMk cId="0" sldId="264"/>
        </pc:sldMkLst>
      </pc:sldChg>
      <pc:sldChg chg="modSp new mod ord">
        <pc:chgData name="sairam pampatwar" userId="d5d1a77c28cf990e" providerId="LiveId" clId="{526BE66B-DD5C-4B2C-922F-8A3C448BB34D}" dt="2025-04-25T17:19:49.707" v="41" actId="14100"/>
        <pc:sldMkLst>
          <pc:docMk/>
          <pc:sldMk cId="1059665291" sldId="265"/>
        </pc:sldMkLst>
        <pc:spChg chg="mod">
          <ac:chgData name="sairam pampatwar" userId="d5d1a77c28cf990e" providerId="LiveId" clId="{526BE66B-DD5C-4B2C-922F-8A3C448BB34D}" dt="2025-04-25T17:11:34.637" v="21" actId="2711"/>
          <ac:spMkLst>
            <pc:docMk/>
            <pc:sldMk cId="1059665291" sldId="265"/>
            <ac:spMk id="2" creationId="{70B0D198-9492-C8D2-1F39-A579AD25115D}"/>
          </ac:spMkLst>
        </pc:spChg>
        <pc:spChg chg="mod">
          <ac:chgData name="sairam pampatwar" userId="d5d1a77c28cf990e" providerId="LiveId" clId="{526BE66B-DD5C-4B2C-922F-8A3C448BB34D}" dt="2025-04-25T17:19:49.707" v="41" actId="14100"/>
          <ac:spMkLst>
            <pc:docMk/>
            <pc:sldMk cId="1059665291" sldId="265"/>
            <ac:spMk id="3" creationId="{D81C992E-3CB6-2AE1-639A-C59BF67A1E59}"/>
          </ac:spMkLst>
        </pc:spChg>
      </pc:sldChg>
      <pc:sldChg chg="addSp delSp modSp new mod ord">
        <pc:chgData name="sairam pampatwar" userId="d5d1a77c28cf990e" providerId="LiveId" clId="{526BE66B-DD5C-4B2C-922F-8A3C448BB34D}" dt="2025-04-25T17:33:35.529" v="133" actId="5793"/>
        <pc:sldMkLst>
          <pc:docMk/>
          <pc:sldMk cId="2957006604" sldId="266"/>
        </pc:sldMkLst>
        <pc:spChg chg="mod">
          <ac:chgData name="sairam pampatwar" userId="d5d1a77c28cf990e" providerId="LiveId" clId="{526BE66B-DD5C-4B2C-922F-8A3C448BB34D}" dt="2025-04-25T17:23:40.419" v="60" actId="14100"/>
          <ac:spMkLst>
            <pc:docMk/>
            <pc:sldMk cId="2957006604" sldId="266"/>
            <ac:spMk id="2" creationId="{4CEE9D9E-5D3A-053E-86C2-6CA9E04A39FA}"/>
          </ac:spMkLst>
        </pc:spChg>
        <pc:spChg chg="add del mod">
          <ac:chgData name="sairam pampatwar" userId="d5d1a77c28cf990e" providerId="LiveId" clId="{526BE66B-DD5C-4B2C-922F-8A3C448BB34D}" dt="2025-04-25T17:33:08.636" v="125"/>
          <ac:spMkLst>
            <pc:docMk/>
            <pc:sldMk cId="2957006604" sldId="266"/>
            <ac:spMk id="3" creationId="{87001DD2-E3CE-4453-7C1D-70785B782F41}"/>
          </ac:spMkLst>
        </pc:spChg>
        <pc:spChg chg="add mod">
          <ac:chgData name="sairam pampatwar" userId="d5d1a77c28cf990e" providerId="LiveId" clId="{526BE66B-DD5C-4B2C-922F-8A3C448BB34D}" dt="2025-04-25T17:24:30.460" v="67"/>
          <ac:spMkLst>
            <pc:docMk/>
            <pc:sldMk cId="2957006604" sldId="266"/>
            <ac:spMk id="4" creationId="{BA47A940-2AE0-27DD-984E-C2300CA0FBE6}"/>
          </ac:spMkLst>
        </pc:spChg>
        <pc:spChg chg="add mod">
          <ac:chgData name="sairam pampatwar" userId="d5d1a77c28cf990e" providerId="LiveId" clId="{526BE66B-DD5C-4B2C-922F-8A3C448BB34D}" dt="2025-04-25T17:24:32.821" v="69"/>
          <ac:spMkLst>
            <pc:docMk/>
            <pc:sldMk cId="2957006604" sldId="266"/>
            <ac:spMk id="5" creationId="{677ADE50-1B93-F8AC-7907-F176880B4EFE}"/>
          </ac:spMkLst>
        </pc:spChg>
        <pc:spChg chg="add mod">
          <ac:chgData name="sairam pampatwar" userId="d5d1a77c28cf990e" providerId="LiveId" clId="{526BE66B-DD5C-4B2C-922F-8A3C448BB34D}" dt="2025-04-25T17:26:14.091" v="81"/>
          <ac:spMkLst>
            <pc:docMk/>
            <pc:sldMk cId="2957006604" sldId="266"/>
            <ac:spMk id="6" creationId="{7AFE1B50-EAB9-ED05-BDDD-B4BDCF3EC421}"/>
          </ac:spMkLst>
        </pc:spChg>
        <pc:spChg chg="add mod">
          <ac:chgData name="sairam pampatwar" userId="d5d1a77c28cf990e" providerId="LiveId" clId="{526BE66B-DD5C-4B2C-922F-8A3C448BB34D}" dt="2025-04-25T17:26:34.005" v="90"/>
          <ac:spMkLst>
            <pc:docMk/>
            <pc:sldMk cId="2957006604" sldId="266"/>
            <ac:spMk id="7" creationId="{66A1B85F-D226-3819-F1B2-367A790F56C4}"/>
          </ac:spMkLst>
        </pc:spChg>
        <pc:spChg chg="add mod">
          <ac:chgData name="sairam pampatwar" userId="d5d1a77c28cf990e" providerId="LiveId" clId="{526BE66B-DD5C-4B2C-922F-8A3C448BB34D}" dt="2025-04-25T17:33:35.529" v="133" actId="5793"/>
          <ac:spMkLst>
            <pc:docMk/>
            <pc:sldMk cId="2957006604" sldId="266"/>
            <ac:spMk id="8" creationId="{0642FAD9-D860-683A-9CE1-3A75FB329217}"/>
          </ac:spMkLst>
        </pc:spChg>
      </pc:sldChg>
      <pc:sldChg chg="addSp delSp modSp new mod ord">
        <pc:chgData name="sairam pampatwar" userId="d5d1a77c28cf990e" providerId="LiveId" clId="{526BE66B-DD5C-4B2C-922F-8A3C448BB34D}" dt="2025-04-25T17:37:21.791" v="157" actId="20577"/>
        <pc:sldMkLst>
          <pc:docMk/>
          <pc:sldMk cId="3261025955" sldId="267"/>
        </pc:sldMkLst>
        <pc:spChg chg="mod">
          <ac:chgData name="sairam pampatwar" userId="d5d1a77c28cf990e" providerId="LiveId" clId="{526BE66B-DD5C-4B2C-922F-8A3C448BB34D}" dt="2025-04-25T17:35:33.671" v="141" actId="14100"/>
          <ac:spMkLst>
            <pc:docMk/>
            <pc:sldMk cId="3261025955" sldId="267"/>
            <ac:spMk id="2" creationId="{B1F1EA0B-3FC7-63BC-89AE-A2577CDB13AA}"/>
          </ac:spMkLst>
        </pc:spChg>
        <pc:spChg chg="del mod">
          <ac:chgData name="sairam pampatwar" userId="d5d1a77c28cf990e" providerId="LiveId" clId="{526BE66B-DD5C-4B2C-922F-8A3C448BB34D}" dt="2025-04-25T17:36:35.830" v="145"/>
          <ac:spMkLst>
            <pc:docMk/>
            <pc:sldMk cId="3261025955" sldId="267"/>
            <ac:spMk id="3" creationId="{E0D4345D-4B4E-9B27-1259-91F7BA964FCB}"/>
          </ac:spMkLst>
        </pc:spChg>
        <pc:spChg chg="add mod">
          <ac:chgData name="sairam pampatwar" userId="d5d1a77c28cf990e" providerId="LiveId" clId="{526BE66B-DD5C-4B2C-922F-8A3C448BB34D}" dt="2025-04-25T17:37:21.791" v="157" actId="20577"/>
          <ac:spMkLst>
            <pc:docMk/>
            <pc:sldMk cId="3261025955" sldId="267"/>
            <ac:spMk id="4" creationId="{AACD2698-C93F-6C9D-1717-DA1681231D06}"/>
          </ac:spMkLst>
        </pc:spChg>
      </pc:sldChg>
      <pc:sldChg chg="addSp modSp new mod ord">
        <pc:chgData name="sairam pampatwar" userId="d5d1a77c28cf990e" providerId="LiveId" clId="{526BE66B-DD5C-4B2C-922F-8A3C448BB34D}" dt="2025-04-25T17:42:29.175" v="240" actId="2711"/>
        <pc:sldMkLst>
          <pc:docMk/>
          <pc:sldMk cId="2917730249" sldId="268"/>
        </pc:sldMkLst>
        <pc:spChg chg="mod">
          <ac:chgData name="sairam pampatwar" userId="d5d1a77c28cf990e" providerId="LiveId" clId="{526BE66B-DD5C-4B2C-922F-8A3C448BB34D}" dt="2025-04-25T17:39:44.136" v="187" actId="20578"/>
          <ac:spMkLst>
            <pc:docMk/>
            <pc:sldMk cId="2917730249" sldId="268"/>
            <ac:spMk id="2" creationId="{8EAF5E09-D781-1856-AEF7-DEC4F438135C}"/>
          </ac:spMkLst>
        </pc:spChg>
        <pc:spChg chg="mod">
          <ac:chgData name="sairam pampatwar" userId="d5d1a77c28cf990e" providerId="LiveId" clId="{526BE66B-DD5C-4B2C-922F-8A3C448BB34D}" dt="2025-04-25T17:42:29.175" v="240" actId="2711"/>
          <ac:spMkLst>
            <pc:docMk/>
            <pc:sldMk cId="2917730249" sldId="268"/>
            <ac:spMk id="3" creationId="{F8240292-07BB-9E80-1732-20D2D3DD040B}"/>
          </ac:spMkLst>
        </pc:spChg>
        <pc:spChg chg="add mod">
          <ac:chgData name="sairam pampatwar" userId="d5d1a77c28cf990e" providerId="LiveId" clId="{526BE66B-DD5C-4B2C-922F-8A3C448BB34D}" dt="2025-04-25T17:39:44.136" v="187" actId="20578"/>
          <ac:spMkLst>
            <pc:docMk/>
            <pc:sldMk cId="2917730249" sldId="268"/>
            <ac:spMk id="4" creationId="{37F290EC-7D62-979A-A352-B894663AECBF}"/>
          </ac:spMkLst>
        </pc:spChg>
        <pc:spChg chg="add mod">
          <ac:chgData name="sairam pampatwar" userId="d5d1a77c28cf990e" providerId="LiveId" clId="{526BE66B-DD5C-4B2C-922F-8A3C448BB34D}" dt="2025-04-25T17:40:04.573" v="193" actId="255"/>
          <ac:spMkLst>
            <pc:docMk/>
            <pc:sldMk cId="2917730249" sldId="268"/>
            <ac:spMk id="5" creationId="{2B27D78F-D7C6-3778-2595-AD53E7E59562}"/>
          </ac:spMkLst>
        </pc:spChg>
      </pc:sldChg>
      <pc:sldChg chg="addSp delSp modSp new del mod ord">
        <pc:chgData name="sairam pampatwar" userId="d5d1a77c28cf990e" providerId="LiveId" clId="{526BE66B-DD5C-4B2C-922F-8A3C448BB34D}" dt="2025-04-25T17:45:00.679" v="274" actId="680"/>
        <pc:sldMkLst>
          <pc:docMk/>
          <pc:sldMk cId="1633466480" sldId="269"/>
        </pc:sldMkLst>
        <pc:spChg chg="mod">
          <ac:chgData name="sairam pampatwar" userId="d5d1a77c28cf990e" providerId="LiveId" clId="{526BE66B-DD5C-4B2C-922F-8A3C448BB34D}" dt="2025-04-25T17:44:59.817" v="272" actId="20577"/>
          <ac:spMkLst>
            <pc:docMk/>
            <pc:sldMk cId="1633466480" sldId="269"/>
            <ac:spMk id="2" creationId="{EC48B72C-03EB-0C07-BA21-A74C56C5B985}"/>
          </ac:spMkLst>
        </pc:spChg>
        <pc:spChg chg="mod">
          <ac:chgData name="sairam pampatwar" userId="d5d1a77c28cf990e" providerId="LiveId" clId="{526BE66B-DD5C-4B2C-922F-8A3C448BB34D}" dt="2025-04-25T17:44:57.706" v="266" actId="14100"/>
          <ac:spMkLst>
            <pc:docMk/>
            <pc:sldMk cId="1633466480" sldId="269"/>
            <ac:spMk id="3" creationId="{C4A15086-24D3-C2A3-ED38-68FD38BE2EBA}"/>
          </ac:spMkLst>
        </pc:spChg>
        <pc:picChg chg="add del">
          <ac:chgData name="sairam pampatwar" userId="d5d1a77c28cf990e" providerId="LiveId" clId="{526BE66B-DD5C-4B2C-922F-8A3C448BB34D}" dt="2025-04-25T17:44:57.044" v="264" actId="22"/>
          <ac:picMkLst>
            <pc:docMk/>
            <pc:sldMk cId="1633466480" sldId="269"/>
            <ac:picMk id="5" creationId="{8E482C94-1EB4-C853-7800-37F709B4F6C5}"/>
          </ac:picMkLst>
        </pc:picChg>
      </pc:sldChg>
      <pc:sldChg chg="addSp modSp new mod ord">
        <pc:chgData name="sairam pampatwar" userId="d5d1a77c28cf990e" providerId="LiveId" clId="{526BE66B-DD5C-4B2C-922F-8A3C448BB34D}" dt="2025-04-25T17:48:15.252" v="358" actId="14100"/>
        <pc:sldMkLst>
          <pc:docMk/>
          <pc:sldMk cId="2277895305" sldId="269"/>
        </pc:sldMkLst>
        <pc:spChg chg="mod">
          <ac:chgData name="sairam pampatwar" userId="d5d1a77c28cf990e" providerId="LiveId" clId="{526BE66B-DD5C-4B2C-922F-8A3C448BB34D}" dt="2025-04-25T17:45:38.075" v="290" actId="14100"/>
          <ac:spMkLst>
            <pc:docMk/>
            <pc:sldMk cId="2277895305" sldId="269"/>
            <ac:spMk id="2" creationId="{3FEFB264-EF9E-C4EE-3336-11BFDF50AA40}"/>
          </ac:spMkLst>
        </pc:spChg>
        <pc:spChg chg="mod">
          <ac:chgData name="sairam pampatwar" userId="d5d1a77c28cf990e" providerId="LiveId" clId="{526BE66B-DD5C-4B2C-922F-8A3C448BB34D}" dt="2025-04-25T17:47:49.732" v="352" actId="20577"/>
          <ac:spMkLst>
            <pc:docMk/>
            <pc:sldMk cId="2277895305" sldId="269"/>
            <ac:spMk id="3" creationId="{39F7C585-8D0D-C7EF-8467-DCBAC9C48D2E}"/>
          </ac:spMkLst>
        </pc:spChg>
        <pc:picChg chg="add mod">
          <ac:chgData name="sairam pampatwar" userId="d5d1a77c28cf990e" providerId="LiveId" clId="{526BE66B-DD5C-4B2C-922F-8A3C448BB34D}" dt="2025-04-25T17:47:53.329" v="353" actId="14100"/>
          <ac:picMkLst>
            <pc:docMk/>
            <pc:sldMk cId="2277895305" sldId="269"/>
            <ac:picMk id="5" creationId="{280B1068-F6D6-E583-E6CF-DEBC4EE2895D}"/>
          </ac:picMkLst>
        </pc:picChg>
        <pc:picChg chg="add mod">
          <ac:chgData name="sairam pampatwar" userId="d5d1a77c28cf990e" providerId="LiveId" clId="{526BE66B-DD5C-4B2C-922F-8A3C448BB34D}" dt="2025-04-25T17:48:15.252" v="358" actId="14100"/>
          <ac:picMkLst>
            <pc:docMk/>
            <pc:sldMk cId="2277895305" sldId="269"/>
            <ac:picMk id="7" creationId="{E5153AFF-F65B-DC1C-159C-14D01608F6BE}"/>
          </ac:picMkLst>
        </pc:picChg>
      </pc:sldChg>
      <pc:sldChg chg="modSp new mod">
        <pc:chgData name="sairam pampatwar" userId="d5d1a77c28cf990e" providerId="LiveId" clId="{526BE66B-DD5C-4B2C-922F-8A3C448BB34D}" dt="2025-04-25T18:52:14.706" v="401" actId="20577"/>
        <pc:sldMkLst>
          <pc:docMk/>
          <pc:sldMk cId="2665500229" sldId="270"/>
        </pc:sldMkLst>
        <pc:spChg chg="mod">
          <ac:chgData name="sairam pampatwar" userId="d5d1a77c28cf990e" providerId="LiveId" clId="{526BE66B-DD5C-4B2C-922F-8A3C448BB34D}" dt="2025-04-25T17:51:16.780" v="379" actId="14100"/>
          <ac:spMkLst>
            <pc:docMk/>
            <pc:sldMk cId="2665500229" sldId="270"/>
            <ac:spMk id="2" creationId="{761FAA65-6D8A-4FAC-3A62-DB15A245D834}"/>
          </ac:spMkLst>
        </pc:spChg>
        <pc:spChg chg="mod">
          <ac:chgData name="sairam pampatwar" userId="d5d1a77c28cf990e" providerId="LiveId" clId="{526BE66B-DD5C-4B2C-922F-8A3C448BB34D}" dt="2025-04-25T18:52:14.706" v="401" actId="20577"/>
          <ac:spMkLst>
            <pc:docMk/>
            <pc:sldMk cId="2665500229" sldId="270"/>
            <ac:spMk id="3" creationId="{8A83049A-F59F-A379-A178-75E4A9A64A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2067c46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312067c468e_0_0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68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g312067c468e_0_0:notes"/>
          <p:cNvSpPr txBox="1">
            <a:spLocks noGrp="1"/>
          </p:cNvSpPr>
          <p:nvPr>
            <p:ph type="sldNum" idx="12"/>
          </p:nvPr>
        </p:nvSpPr>
        <p:spPr>
          <a:xfrm>
            <a:off x="4283075" y="10155238"/>
            <a:ext cx="3275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102825" rIns="102825" bIns="102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89abc6fe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89abc6fe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0651dbc2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0651dbc2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5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12067c468e_0_8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312067c468e_0_8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g312067c468e_0_8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g312067c468e_0_8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g312067c468e_0_8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shorts/jd5SqO9I7ZE" TargetMode="External"/><Relationship Id="rId2" Type="http://schemas.openxmlformats.org/officeDocument/2006/relationships/hyperlink" Target="https://www.figma.com/proto/ozgoPZnoTWr210BnCnMmNy/PROJECT?node-id=69-35&amp;p=f&amp;t=VcYLsolcl55t8pDz-1&amp;scaling=scale-down&amp;content-scaling=fixed&amp;page-id=0%3A1&amp;starting-point-node-id=69%3A3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iram171/UI-UX-of-educational-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312067c468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331" y="312844"/>
            <a:ext cx="1117912" cy="159793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312067c468e_0_0"/>
          <p:cNvSpPr txBox="1"/>
          <p:nvPr/>
        </p:nvSpPr>
        <p:spPr>
          <a:xfrm>
            <a:off x="659700" y="456075"/>
            <a:ext cx="8016900" cy="3812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200" tIns="62200" rIns="62200" bIns="62200" anchor="t" anchorCtr="0">
            <a:spAutoFit/>
          </a:bodyPr>
          <a:lstStyle/>
          <a:p>
            <a:pPr marL="0" marR="0" lvl="0" indent="0" algn="ctr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 b="1" i="0" u="none" strike="noStrike" cap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Marathwada Mitra mandal’s</a:t>
            </a:r>
            <a:endParaRPr sz="1100" b="1" i="0" u="none" strike="noStrike" cap="none" dirty="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COLLEGE OF ENGINEERING</a:t>
            </a:r>
            <a:endParaRPr sz="23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5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 Karvenagar, Pune</a:t>
            </a:r>
            <a:endParaRPr sz="1100" b="1" i="0" u="none" strike="noStrike" cap="none" dirty="0">
              <a:solidFill>
                <a:srgbClr val="2F55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rgbClr val="2F5597"/>
                </a:solidFill>
                <a:latin typeface="Cambria"/>
                <a:ea typeface="Cambria"/>
                <a:cs typeface="Cambria"/>
                <a:sym typeface="Cambria"/>
              </a:rPr>
              <a:t>An Autonomous Institute</a:t>
            </a:r>
            <a:endParaRPr sz="17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743200" marR="0" lvl="0" indent="4572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Presentation</a:t>
            </a:r>
            <a:endParaRPr sz="1900" b="1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On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8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Educational Platform Enhancement </a:t>
            </a:r>
            <a:endParaRPr sz="2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g312067c468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22156" y="471356"/>
            <a:ext cx="1654444" cy="10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89abc6fe9_0_8"/>
          <p:cNvSpPr txBox="1">
            <a:spLocks noGrp="1"/>
          </p:cNvSpPr>
          <p:nvPr>
            <p:ph type="ctrTitle"/>
          </p:nvPr>
        </p:nvSpPr>
        <p:spPr>
          <a:xfrm>
            <a:off x="311700" y="156950"/>
            <a:ext cx="8520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Group Information</a:t>
            </a:r>
            <a:endParaRPr dirty="0"/>
          </a:p>
        </p:txBody>
      </p:sp>
      <p:sp>
        <p:nvSpPr>
          <p:cNvPr id="69" name="Google Shape;69;g3189abc6fe9_0_8"/>
          <p:cNvSpPr txBox="1">
            <a:spLocks noGrp="1"/>
          </p:cNvSpPr>
          <p:nvPr>
            <p:ph type="subTitle" idx="1"/>
          </p:nvPr>
        </p:nvSpPr>
        <p:spPr>
          <a:xfrm flipV="1">
            <a:off x="311700" y="5196467"/>
            <a:ext cx="8520600" cy="18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graphicFrame>
        <p:nvGraphicFramePr>
          <p:cNvPr id="70" name="Google Shape;70;g3189abc6fe9_0_8"/>
          <p:cNvGraphicFramePr/>
          <p:nvPr>
            <p:extLst>
              <p:ext uri="{D42A27DB-BD31-4B8C-83A1-F6EECF244321}">
                <p14:modId xmlns:p14="http://schemas.microsoft.com/office/powerpoint/2010/main" val="3701126936"/>
              </p:ext>
            </p:extLst>
          </p:nvPr>
        </p:nvGraphicFramePr>
        <p:xfrm>
          <a:off x="952500" y="1619250"/>
          <a:ext cx="7239000" cy="2142510"/>
        </p:xfrm>
        <a:graphic>
          <a:graphicData uri="http://schemas.openxmlformats.org/drawingml/2006/table">
            <a:tbl>
              <a:tblPr>
                <a:noFill/>
                <a:tableStyleId>{349FB97A-2B7D-45F3-BB2F-C0632BE42A7D}</a:tableStyleId>
              </a:tblPr>
              <a:tblGrid>
                <a:gridCol w="98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4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Sr.No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Prn No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Name of students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B24IT1051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Sairam Pampatwar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4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B24IT1127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Aditya Patil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47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B24IT1053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Ranveer Shinde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6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B24IT1055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2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/>
                        <a:t>Shivam </a:t>
                      </a:r>
                      <a:r>
                        <a:rPr lang="en-IN" sz="1400" u="none" strike="noStrike" cap="none" dirty="0" err="1"/>
                        <a:t>Mandhani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D198-9492-C8D2-1F39-A579AD25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17" y="273844"/>
            <a:ext cx="8359233" cy="358058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C992E-3CB6-2AE1-639A-C59BF67A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41" y="631901"/>
            <a:ext cx="8441009" cy="311490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platforms lack engagement and personalization.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solution: a dynamic, accessible, learner-focused educational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Users: Students, educators, administrators.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Enhance user satisfaction and educational outcomes.</a:t>
            </a:r>
          </a:p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This Platform Different?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 for personalized learning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user flow with responsive mobile-first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on accessibility and inclusivity for diverse learners.</a:t>
            </a:r>
          </a:p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Goal: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system that not only teaches but also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learner uniquely.</a:t>
            </a:r>
          </a:p>
          <a:p>
            <a:pPr marL="13970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66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9D9E-5D3A-053E-86C2-6CA9E04A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56" y="273844"/>
            <a:ext cx="8307194" cy="70746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42FAD9-D860-683A-9CE1-3A75FB329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7963" y="917307"/>
            <a:ext cx="664316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Improve user engagement through intuitive and accessible design: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clean and uncluttered interface to reduce cognitive load.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seamless navigation to help users find content quickly.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platform for mobile devices to cater to on-the-go learning.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Incorporate interactive elements (quizzes, polls, etc.) to increase active participation.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with accessibility in mind, adhering to WCAG guidelines.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Enhance learning outcomes with interactive and personalized features: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AI-driven personalized learning paths that adapt to individual progress.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adaptive quizzes and tests that adjust difficulty based on performance.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detailed feedback and performance analytics to help learners identify strengths and weaknesses.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tools for bookmarking, note-taking, and content summarization to support effective studying.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Streamline course navigation and content consumption: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Organize course content in a logical and intuitive manner.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clear visual cues and labels to guide users through the platform.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content delivery for various formats (video, text, etc.) and devices.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robust search and filtering options to help users find relevant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0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EA0B-3FC7-63BC-89AE-A2577CDB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78" y="273844"/>
            <a:ext cx="8411272" cy="618254"/>
          </a:xfrm>
        </p:spPr>
        <p:txBody>
          <a:bodyPr>
            <a:normAutofit/>
          </a:bodyPr>
          <a:lstStyle/>
          <a:p>
            <a:r>
              <a:rPr lang="en" sz="1800" b="1" dirty="0">
                <a:solidFill>
                  <a:srgbClr val="001D3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Feature (Module Description)</a:t>
            </a:r>
            <a:endParaRPr lang="en-IN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CD2698-C93F-6C9D-1717-DA1681231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4078" y="707432"/>
            <a:ext cx="6066084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1)Key UX Issues Identified Bullet Points: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 Issues: Complex menus and cluttered dashboards make course discovery difficult.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Engagement Challenges: Passive content (videos) leads to disengagement.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Personalization: No tailored recommendations or adaptive learning paths.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Progress Tracking: Unclear visual progress feedback.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Features: Limited interaction spaces for peer support.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2)AI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Personalized Learning Paths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Tutor / Chatbot Assistant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Grading and Feedback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Voice-to-Text &amp; Text-to-Speech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Plagiarism Detection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Summarization &amp; Highlighting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 for Assignments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2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5E09-D781-1856-AEF7-DEC4F438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54" y="273844"/>
            <a:ext cx="8329496" cy="744634"/>
          </a:xfrm>
        </p:spPr>
        <p:txBody>
          <a:bodyPr>
            <a:normAutofit/>
          </a:bodyPr>
          <a:lstStyle/>
          <a:p>
            <a:r>
              <a:rPr lang="en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Functional and non-functional requirement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40292-07BB-9E80-1732-20D2D3DD0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854" y="1018478"/>
            <a:ext cx="8329496" cy="3614141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Functional requirement : </a:t>
            </a:r>
          </a:p>
          <a:p>
            <a:pPr marL="139700" indent="0">
              <a:buNone/>
            </a:pPr>
            <a:r>
              <a:rPr lang="en-IN" sz="1200" dirty="0"/>
              <a:t>1.Adaptive test generation.</a:t>
            </a:r>
          </a:p>
          <a:p>
            <a:pPr marL="139700" indent="0">
              <a:buNone/>
            </a:pPr>
            <a:r>
              <a:rPr lang="en-US" sz="1200" dirty="0"/>
              <a:t>2.Interactive quizzes and revision tools</a:t>
            </a:r>
            <a:endParaRPr lang="en-IN" sz="1200" dirty="0"/>
          </a:p>
          <a:p>
            <a:pPr marL="139700" indent="0">
              <a:buNone/>
            </a:pPr>
            <a:r>
              <a:rPr lang="en-IN" sz="1200" dirty="0"/>
              <a:t>3.Subject-wise performance analysis</a:t>
            </a:r>
          </a:p>
          <a:p>
            <a:pPr marL="139700" indent="0">
              <a:buNone/>
            </a:pPr>
            <a:r>
              <a:rPr lang="en-IN" sz="1200" dirty="0"/>
              <a:t>4.Bookmark &amp; note-taking tools</a:t>
            </a:r>
          </a:p>
          <a:p>
            <a:pPr marL="139700" indent="0">
              <a:buNone/>
            </a:pPr>
            <a:r>
              <a:rPr lang="en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Non-functional requirement :</a:t>
            </a:r>
          </a:p>
          <a:p>
            <a:pPr marL="13970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1.Low-latency streaming even on 3G networks</a:t>
            </a:r>
            <a:endParaRPr lang="en" sz="1200" b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13970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2.24/7 uptime during peak exam seasons</a:t>
            </a:r>
            <a:endParaRPr lang="en" sz="1200" b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13970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3.Data privacy for minors (GDPR-compliant)</a:t>
            </a:r>
          </a:p>
          <a:p>
            <a:pPr marL="13970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4.Mobile-first design (90% users on phones)</a:t>
            </a:r>
            <a:endParaRPr lang="en" sz="1200" b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139700" indent="0">
              <a:buNone/>
            </a:pPr>
            <a:endParaRPr lang="en-IN" sz="1600" dirty="0"/>
          </a:p>
          <a:p>
            <a:pPr marL="13970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3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B264-EF9E-C4EE-3336-11BFDF50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54" y="273844"/>
            <a:ext cx="8329496" cy="54391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7C585-8D0D-C7EF-8467-DCBAC9C48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758283"/>
            <a:ext cx="8210550" cy="3874336"/>
          </a:xfrm>
        </p:spPr>
        <p:txBody>
          <a:bodyPr/>
          <a:lstStyle/>
          <a:p>
            <a:r>
              <a:rPr lang="en-IN" dirty="0"/>
              <a:t>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B1068-F6D6-E583-E6CF-DEBC4EE28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758283"/>
            <a:ext cx="3553522" cy="3391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53AFF-F65B-DC1C-159C-14D01608F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440" y="758283"/>
            <a:ext cx="3930400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9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0651dbc20_0_15"/>
          <p:cNvSpPr txBox="1">
            <a:spLocks noGrp="1"/>
          </p:cNvSpPr>
          <p:nvPr>
            <p:ph type="ctrTitle"/>
          </p:nvPr>
        </p:nvSpPr>
        <p:spPr>
          <a:xfrm>
            <a:off x="246425" y="36275"/>
            <a:ext cx="8520600" cy="6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latin typeface="Times New Roman"/>
                <a:ea typeface="Times New Roman"/>
                <a:cs typeface="Times New Roman"/>
                <a:sym typeface="Times New Roman"/>
              </a:rPr>
              <a:t>Low-Fidelity Wireframes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533"/>
          </a:p>
        </p:txBody>
      </p:sp>
      <p:sp>
        <p:nvSpPr>
          <p:cNvPr id="106" name="Google Shape;106;g340651dbc20_0_15"/>
          <p:cNvSpPr txBox="1">
            <a:spLocks noGrp="1"/>
          </p:cNvSpPr>
          <p:nvPr>
            <p:ph type="subTitle" idx="1"/>
          </p:nvPr>
        </p:nvSpPr>
        <p:spPr>
          <a:xfrm>
            <a:off x="311700" y="5143500"/>
            <a:ext cx="8520600" cy="97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79013-A30F-4410-98F2-6EC0AD1E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00" y="542693"/>
            <a:ext cx="6410439" cy="44725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AA65-6D8A-4FAC-3A62-DB15A245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0" y="273844"/>
            <a:ext cx="8426140" cy="573649"/>
          </a:xfrm>
        </p:spPr>
        <p:txBody>
          <a:bodyPr>
            <a:normAutofit/>
          </a:bodyPr>
          <a:lstStyle/>
          <a:p>
            <a:r>
              <a:rPr lang="e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Link of Prototype</a:t>
            </a:r>
            <a:endParaRPr lang="en-IN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3049A-F59F-A379-A178-75E4A9A64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722" y="914400"/>
            <a:ext cx="8314628" cy="3718219"/>
          </a:xfrm>
        </p:spPr>
        <p:txBody>
          <a:bodyPr/>
          <a:lstStyle/>
          <a:p>
            <a:pPr rtl="0">
              <a:buNone/>
            </a:pPr>
            <a:r>
              <a:rPr lang="en-IN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Prototype</a:t>
            </a:r>
            <a:endParaRPr lang="en-IN" b="0" dirty="0">
              <a:effectLst/>
            </a:endParaRP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sz="1800" b="1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3"/>
              </a:rPr>
              <a:t>video link</a:t>
            </a:r>
            <a:endParaRPr lang="en-IN" sz="1800" b="1" i="0" u="sng" strike="noStrike" dirty="0">
              <a:solidFill>
                <a:srgbClr val="1155CC"/>
              </a:solidFill>
              <a:effectLst/>
              <a:latin typeface="Times New Roman" panose="02020603050405020304" pitchFamily="18" charset="0"/>
            </a:endParaRPr>
          </a:p>
          <a:p>
            <a:pPr>
              <a:buNone/>
            </a:pPr>
            <a:endParaRPr lang="en-IN" b="1" dirty="0">
              <a:effectLst/>
            </a:endParaRPr>
          </a:p>
          <a:p>
            <a:pPr>
              <a:buNone/>
            </a:pPr>
            <a:r>
              <a:rPr lang="en-IN" sz="1800" b="0" i="0" u="sng" strike="noStrike" dirty="0" err="1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4"/>
              </a:rPr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5002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513</Words>
  <Application>Microsoft Office PowerPoint</Application>
  <PresentationFormat>On-screen Show (16:9)</PresentationFormat>
  <Paragraphs>96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Times New Roman</vt:lpstr>
      <vt:lpstr>Simple Light</vt:lpstr>
      <vt:lpstr>PowerPoint Presentation</vt:lpstr>
      <vt:lpstr>Group Information</vt:lpstr>
      <vt:lpstr>Introduction</vt:lpstr>
      <vt:lpstr>Objectives:</vt:lpstr>
      <vt:lpstr>Feature (Module Description)</vt:lpstr>
      <vt:lpstr>Functional and non-functional requirement </vt:lpstr>
      <vt:lpstr>Task Flow</vt:lpstr>
      <vt:lpstr> Low-Fidelity Wireframes </vt:lpstr>
      <vt:lpstr>Link of Prototype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sairam pampatwar</cp:lastModifiedBy>
  <cp:revision>1</cp:revision>
  <cp:lastPrinted>2025-04-25T18:03:42Z</cp:lastPrinted>
  <dcterms:modified xsi:type="dcterms:W3CDTF">2025-04-25T18:52:19Z</dcterms:modified>
</cp:coreProperties>
</file>