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82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C9D2-5C0A-4A73-B74D-850EE0AD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CF91C-445A-45D0-B0DC-A5517C3AD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C31B-F951-4CD2-8EC6-72036B28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A9BE-EEFC-4B85-B5FE-52692445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7E1D-3BDC-4B1D-8719-63E99368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3F17-2EAA-4640-83B4-A6FAA0FA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7286-82E8-45A1-8AC8-79444B60D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4B7B-8367-4B46-9C7F-0A899D53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96BB-6B42-4E23-A6A6-F9D4BCD3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25A2-2AF5-4F9B-84B6-B1C3F028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2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33FFB-7CE1-403B-9EA4-5A629D2AE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57E39-4ABE-4B68-9C9F-50253DC5F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94D0B-E76B-47B9-BB6E-5CD7B4D1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7BED-5152-4B93-B2FA-BB413082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E577-D71C-41AB-A145-BBC6ECE9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2E44-14C8-480C-81F6-8663B699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0A37-8F47-4EFD-990E-77F354D4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BC415-6AEF-43D9-AB00-A03A84CC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F83B-1C66-4641-B5B3-C1730794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772C-DCD3-4BCE-8132-5F562B8F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0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05F-F12D-4663-9CE8-5EFAA1AF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353B-B5E1-4108-9900-8A208C648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0B2A-21F2-40E7-B7DF-B7E84901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05FDA-451F-47EB-9100-8575105D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42E-D41E-497E-A764-14A75ADF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9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23B0-7FD3-49CB-A00D-F1F13FCD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AAB3-5E3E-4DC0-B78E-CB0182F89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C5297-9E98-4620-B837-A7E801AAC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BF9B5-2700-434E-8CF3-62BB6022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3E08A-7849-4260-ABF8-A3886F4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3281-AD35-4F3F-AAAF-3F865E87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8DF9-BC8D-4B27-A1FF-EDF88BFB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CC84-0441-49E4-8351-E3D13AA9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9DA52-200C-4FFB-9766-6A16D3F67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0A191-AE35-4ED7-A140-E88C86A8A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FF6E4-D512-4AD9-A6E3-982520408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8A87D-8E73-4706-AD15-4277C53C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09A7-5D92-4704-988B-B9FACC77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DDC68-6905-4D59-8D16-1FEE534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1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97B4-43A4-436F-B678-EFF6FE6B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32CA3-DDB3-4472-B549-38072BEF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01A02-1BF7-45B7-BEBF-8777E875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3CA1F-FB7D-47CC-AC1B-C38D0C18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0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02597-DF7C-447F-A915-CFA54E73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9652F-E956-456B-87C2-8112E355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111BC-EA7C-4B44-B65A-161D4D94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45EE-C55E-4BA5-A258-F4738B4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44D4-FA1B-48E9-8EB9-76F67D171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0BBE4-DAC2-47BE-830D-F944E3D9D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404F1-18E6-446A-AD45-D26D0661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14CE6-6117-4668-88E2-799CC4E1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5B626-37D8-4A64-8C8E-7F45A4F8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2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E4F5-512D-4B99-B01D-9C40AFC7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E94BF-BA68-4068-A267-68043289E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8FB6F-49B3-49B0-B30C-D3C205EE8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BDC86-1E96-4F8B-AA94-F6E9DCE3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8EAF2-2BD4-47A6-8FBB-F101E3A6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FC500-E14B-41DD-BDBD-D34180D3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1D7FB-DB84-4962-AE98-B9B857F8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526EE-5EF9-449B-9CC1-76531744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B8D36-BED0-4BE4-88CB-5BD8A52AB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42B0D-62C8-4876-9D5A-CE87DCB258F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843D-5064-4193-B157-2F8F4E882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10807-C328-43D7-8490-8F0599498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3A178-A80F-44C8-9872-E9D1073FD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edLw3hqpZ5NJ3M6PaLIJZrurKGjZo98" TargetMode="External"/><Relationship Id="rId2" Type="http://schemas.openxmlformats.org/officeDocument/2006/relationships/hyperlink" Target="https://colab.research.google.com/drive/1AqNi7unvRk-NkKId3wHfRtu5WUVmiloC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9C20C6-3B66-4965-9CE3-A8B496BA4519}"/>
              </a:ext>
            </a:extLst>
          </p:cNvPr>
          <p:cNvCxnSpPr>
            <a:cxnSpLocks/>
          </p:cNvCxnSpPr>
          <p:nvPr/>
        </p:nvCxnSpPr>
        <p:spPr>
          <a:xfrm>
            <a:off x="9987525" y="2707526"/>
            <a:ext cx="0" cy="2307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3800674-A09B-44E1-8A4C-8E41B77A694E}"/>
              </a:ext>
            </a:extLst>
          </p:cNvPr>
          <p:cNvCxnSpPr>
            <a:cxnSpLocks/>
          </p:cNvCxnSpPr>
          <p:nvPr/>
        </p:nvCxnSpPr>
        <p:spPr>
          <a:xfrm flipH="1">
            <a:off x="5800624" y="2726069"/>
            <a:ext cx="12770" cy="185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A4312F-DC41-42BD-97D9-E9BDEF8023FE}"/>
              </a:ext>
            </a:extLst>
          </p:cNvPr>
          <p:cNvCxnSpPr>
            <a:cxnSpLocks/>
            <a:endCxn id="26" idx="2"/>
          </p:cNvCxnSpPr>
          <p:nvPr/>
        </p:nvCxnSpPr>
        <p:spPr>
          <a:xfrm flipH="1">
            <a:off x="1801468" y="2705145"/>
            <a:ext cx="12770" cy="1857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B05B6A-5FEA-43B9-802A-DA2EE6F67966}"/>
              </a:ext>
            </a:extLst>
          </p:cNvPr>
          <p:cNvSpPr txBox="1"/>
          <p:nvPr/>
        </p:nvSpPr>
        <p:spPr>
          <a:xfrm>
            <a:off x="1327057" y="-1388731"/>
            <a:ext cx="50336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CNN Architecture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6B2204-C333-4F0E-BFF3-23ABDFBD9C88}"/>
              </a:ext>
            </a:extLst>
          </p:cNvPr>
          <p:cNvSpPr/>
          <p:nvPr/>
        </p:nvSpPr>
        <p:spPr>
          <a:xfrm>
            <a:off x="229341" y="2336176"/>
            <a:ext cx="3545305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C-32,K-3*3,A-Relu,P-Same,R-L2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F47E08-E645-496C-96F6-83C84F774936}"/>
              </a:ext>
            </a:extLst>
          </p:cNvPr>
          <p:cNvSpPr/>
          <p:nvPr/>
        </p:nvSpPr>
        <p:spPr>
          <a:xfrm>
            <a:off x="229341" y="3146302"/>
            <a:ext cx="3545305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C-32,K-3*3,A-Relu,P-Same,R-L2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BD4BB1-DDDC-40C1-AB0F-817FA04F356A}"/>
              </a:ext>
            </a:extLst>
          </p:cNvPr>
          <p:cNvSpPr/>
          <p:nvPr/>
        </p:nvSpPr>
        <p:spPr>
          <a:xfrm>
            <a:off x="1079573" y="2797106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CB0DCB-C527-4BA7-BE6D-BE0F15A1D995}"/>
              </a:ext>
            </a:extLst>
          </p:cNvPr>
          <p:cNvSpPr/>
          <p:nvPr/>
        </p:nvSpPr>
        <p:spPr>
          <a:xfrm>
            <a:off x="1079573" y="3607233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ACC2D8-D391-4473-A7F4-7510978ECEE6}"/>
              </a:ext>
            </a:extLst>
          </p:cNvPr>
          <p:cNvSpPr/>
          <p:nvPr/>
        </p:nvSpPr>
        <p:spPr>
          <a:xfrm>
            <a:off x="1079573" y="3956428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MP(2,2)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2AE4E1-E314-437A-B208-BB53782646FB}"/>
              </a:ext>
            </a:extLst>
          </p:cNvPr>
          <p:cNvSpPr/>
          <p:nvPr/>
        </p:nvSpPr>
        <p:spPr>
          <a:xfrm>
            <a:off x="1079573" y="4305623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DP(0.2)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34B3D8-CABB-4765-B507-2A90ACC52A03}"/>
              </a:ext>
            </a:extLst>
          </p:cNvPr>
          <p:cNvSpPr/>
          <p:nvPr/>
        </p:nvSpPr>
        <p:spPr>
          <a:xfrm>
            <a:off x="4271406" y="2356062"/>
            <a:ext cx="3545305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C-64,K-3*3,A-Relu,P-Same,R-L2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98C1DC-18E7-4BE5-A6D1-CD647ADBC6A4}"/>
              </a:ext>
            </a:extLst>
          </p:cNvPr>
          <p:cNvSpPr/>
          <p:nvPr/>
        </p:nvSpPr>
        <p:spPr>
          <a:xfrm>
            <a:off x="4271406" y="3166188"/>
            <a:ext cx="3545305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C-64,K-3*3,A-Relu,P-Same,R-L2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3CBA98-03E9-4C66-8413-4B62E8779F8D}"/>
              </a:ext>
            </a:extLst>
          </p:cNvPr>
          <p:cNvSpPr/>
          <p:nvPr/>
        </p:nvSpPr>
        <p:spPr>
          <a:xfrm>
            <a:off x="5121638" y="2816992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7ADEFD-8810-497E-82AB-88BA5F65EF56}"/>
              </a:ext>
            </a:extLst>
          </p:cNvPr>
          <p:cNvSpPr/>
          <p:nvPr/>
        </p:nvSpPr>
        <p:spPr>
          <a:xfrm>
            <a:off x="5121638" y="3627119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A3D201A-4E00-45C2-BF58-2E30FB4FC109}"/>
              </a:ext>
            </a:extLst>
          </p:cNvPr>
          <p:cNvSpPr/>
          <p:nvPr/>
        </p:nvSpPr>
        <p:spPr>
          <a:xfrm>
            <a:off x="5121638" y="3976314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MP(2,2)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BB2617-1AA7-4EB5-8941-8E67557AABF2}"/>
              </a:ext>
            </a:extLst>
          </p:cNvPr>
          <p:cNvSpPr/>
          <p:nvPr/>
        </p:nvSpPr>
        <p:spPr>
          <a:xfrm>
            <a:off x="5121638" y="4325509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DP(0.3)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14DB4C-3D5A-46B0-8C4C-980266EF98BE}"/>
              </a:ext>
            </a:extLst>
          </p:cNvPr>
          <p:cNvSpPr/>
          <p:nvPr/>
        </p:nvSpPr>
        <p:spPr>
          <a:xfrm>
            <a:off x="8409180" y="2336176"/>
            <a:ext cx="3545305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C-128,K-3*3,A-Relu,P-Same,R-L2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B0B592-A08A-4617-AEC7-F051F8BAE247}"/>
              </a:ext>
            </a:extLst>
          </p:cNvPr>
          <p:cNvSpPr/>
          <p:nvPr/>
        </p:nvSpPr>
        <p:spPr>
          <a:xfrm>
            <a:off x="8409180" y="3146302"/>
            <a:ext cx="3545305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C-128,K-3*3,A-Relu,P-Same,R-L2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1740F3-3DB1-4C38-8CFA-9E1F6EE01B6D}"/>
              </a:ext>
            </a:extLst>
          </p:cNvPr>
          <p:cNvSpPr/>
          <p:nvPr/>
        </p:nvSpPr>
        <p:spPr>
          <a:xfrm>
            <a:off x="9259412" y="2797106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F873BCD-8B78-4E4C-A8AB-B0D05B087CAE}"/>
              </a:ext>
            </a:extLst>
          </p:cNvPr>
          <p:cNvSpPr/>
          <p:nvPr/>
        </p:nvSpPr>
        <p:spPr>
          <a:xfrm>
            <a:off x="9259412" y="3607233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F5271C3-1731-4B21-9ADB-59C198EFAFCD}"/>
              </a:ext>
            </a:extLst>
          </p:cNvPr>
          <p:cNvSpPr/>
          <p:nvPr/>
        </p:nvSpPr>
        <p:spPr>
          <a:xfrm>
            <a:off x="9259412" y="3956428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MP(2,2)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ECCF9F8-C5AA-4762-8841-131956F91486}"/>
              </a:ext>
            </a:extLst>
          </p:cNvPr>
          <p:cNvSpPr/>
          <p:nvPr/>
        </p:nvSpPr>
        <p:spPr>
          <a:xfrm>
            <a:off x="9259412" y="4305623"/>
            <a:ext cx="1443790" cy="257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DP(0.4)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33FB7B-D0C9-41BF-B55B-C93FAC9F4AAA}"/>
              </a:ext>
            </a:extLst>
          </p:cNvPr>
          <p:cNvSpPr/>
          <p:nvPr/>
        </p:nvSpPr>
        <p:spPr>
          <a:xfrm>
            <a:off x="8409179" y="5023229"/>
            <a:ext cx="3545305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55B91F-F784-48F9-B942-74D85F203E7D}"/>
              </a:ext>
            </a:extLst>
          </p:cNvPr>
          <p:cNvSpPr/>
          <p:nvPr/>
        </p:nvSpPr>
        <p:spPr>
          <a:xfrm>
            <a:off x="8409178" y="5648870"/>
            <a:ext cx="3545305" cy="36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,A- ‘</a:t>
            </a:r>
            <a:r>
              <a:rPr lang="en-US" dirty="0" err="1"/>
              <a:t>softmax</a:t>
            </a:r>
            <a:r>
              <a:rPr lang="en-US" dirty="0"/>
              <a:t>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ADEF68-F6BD-4BF3-AECD-C1A2C5638190}"/>
              </a:ext>
            </a:extLst>
          </p:cNvPr>
          <p:cNvSpPr txBox="1"/>
          <p:nvPr/>
        </p:nvSpPr>
        <p:spPr>
          <a:xfrm>
            <a:off x="272795" y="1984169"/>
            <a:ext cx="10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Conv2D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98A79A-225C-4A37-83B3-A89FFF24E715}"/>
              </a:ext>
            </a:extLst>
          </p:cNvPr>
          <p:cNvSpPr txBox="1"/>
          <p:nvPr/>
        </p:nvSpPr>
        <p:spPr>
          <a:xfrm>
            <a:off x="229341" y="2794658"/>
            <a:ext cx="10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Conv2D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FB3336-B8CD-4E6C-B50A-11EB8D52CB8E}"/>
              </a:ext>
            </a:extLst>
          </p:cNvPr>
          <p:cNvSpPr txBox="1"/>
          <p:nvPr/>
        </p:nvSpPr>
        <p:spPr>
          <a:xfrm>
            <a:off x="4236985" y="2042416"/>
            <a:ext cx="10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Conv2D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C46695-CC1E-402A-867E-08B8A4B209B5}"/>
              </a:ext>
            </a:extLst>
          </p:cNvPr>
          <p:cNvSpPr txBox="1"/>
          <p:nvPr/>
        </p:nvSpPr>
        <p:spPr>
          <a:xfrm>
            <a:off x="4236985" y="2852905"/>
            <a:ext cx="10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Conv2D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260345-5CAF-4509-A16D-BD844144562C}"/>
              </a:ext>
            </a:extLst>
          </p:cNvPr>
          <p:cNvSpPr txBox="1"/>
          <p:nvPr/>
        </p:nvSpPr>
        <p:spPr>
          <a:xfrm>
            <a:off x="8384337" y="2006754"/>
            <a:ext cx="10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Conv2D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841494-D428-477B-BCFE-6EFEDF4A16A6}"/>
              </a:ext>
            </a:extLst>
          </p:cNvPr>
          <p:cNvSpPr txBox="1"/>
          <p:nvPr/>
        </p:nvSpPr>
        <p:spPr>
          <a:xfrm>
            <a:off x="8384337" y="2804217"/>
            <a:ext cx="10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Conv2D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7343B7E-5EA0-438F-98D8-9D1C16CD54E8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2827056" y="3537269"/>
            <a:ext cx="195577" cy="22467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77A6E28-52F3-4A41-A42A-4165842E02C1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 flipH="1" flipV="1">
            <a:off x="3844952" y="2559331"/>
            <a:ext cx="2402375" cy="1995839"/>
          </a:xfrm>
          <a:prstGeom prst="bentConnector3">
            <a:avLst>
              <a:gd name="adj1" fmla="val 1438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7DBAE49-3798-4CCE-A60B-9E069865F2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5641" y="2538340"/>
            <a:ext cx="2444350" cy="1995839"/>
          </a:xfrm>
          <a:prstGeom prst="bentConnector3">
            <a:avLst>
              <a:gd name="adj1" fmla="val 1411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C10D088-603F-4055-8E9E-445A040225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2597" y="3559231"/>
            <a:ext cx="195577" cy="224675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339EE74-2873-44BB-B7E7-56FBD7B81407}"/>
              </a:ext>
            </a:extLst>
          </p:cNvPr>
          <p:cNvSpPr txBox="1"/>
          <p:nvPr/>
        </p:nvSpPr>
        <p:spPr>
          <a:xfrm>
            <a:off x="3869806" y="125775"/>
            <a:ext cx="6312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CNN Architecture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EC02B03-CF8E-4DBD-BC11-925963E0E931}"/>
              </a:ext>
            </a:extLst>
          </p:cNvPr>
          <p:cNvSpPr/>
          <p:nvPr/>
        </p:nvSpPr>
        <p:spPr>
          <a:xfrm>
            <a:off x="812347" y="4911938"/>
            <a:ext cx="3235873" cy="17818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50F477-F35C-4939-A960-03BCECEB7168}"/>
              </a:ext>
            </a:extLst>
          </p:cNvPr>
          <p:cNvSpPr txBox="1"/>
          <p:nvPr/>
        </p:nvSpPr>
        <p:spPr>
          <a:xfrm>
            <a:off x="907761" y="5036194"/>
            <a:ext cx="2598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C- Channel</a:t>
            </a:r>
          </a:p>
          <a:p>
            <a:r>
              <a:rPr lang="en-US" sz="1200" dirty="0">
                <a:solidFill>
                  <a:schemeClr val="bg1"/>
                </a:solidFill>
              </a:rPr>
              <a:t>K- Kernel</a:t>
            </a:r>
          </a:p>
          <a:p>
            <a:r>
              <a:rPr lang="en-US" sz="1200" dirty="0">
                <a:solidFill>
                  <a:schemeClr val="bg1"/>
                </a:solidFill>
              </a:rPr>
              <a:t>P- Padding</a:t>
            </a:r>
          </a:p>
          <a:p>
            <a:r>
              <a:rPr lang="en-US" sz="1200" dirty="0">
                <a:solidFill>
                  <a:schemeClr val="bg1"/>
                </a:solidFill>
              </a:rPr>
              <a:t>R- </a:t>
            </a:r>
            <a:r>
              <a:rPr lang="en-US" sz="1200" dirty="0" err="1">
                <a:solidFill>
                  <a:schemeClr val="bg1"/>
                </a:solidFill>
              </a:rPr>
              <a:t>Regularizer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A- Activation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BN- Batch Normalization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MP- Max Pooling</a:t>
            </a:r>
          </a:p>
          <a:p>
            <a:r>
              <a:rPr lang="en-US" sz="1200" dirty="0">
                <a:solidFill>
                  <a:schemeClr val="bg1"/>
                </a:solidFill>
              </a:rPr>
              <a:t>DP – Drop out 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CA1E69-FEC1-472D-8E48-E686467BBA12}"/>
              </a:ext>
            </a:extLst>
          </p:cNvPr>
          <p:cNvSpPr/>
          <p:nvPr/>
        </p:nvSpPr>
        <p:spPr>
          <a:xfrm>
            <a:off x="832573" y="1401907"/>
            <a:ext cx="2092271" cy="58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865022-2DDE-4E5C-B0FA-F9C6E56DA9E0}"/>
              </a:ext>
            </a:extLst>
          </p:cNvPr>
          <p:cNvCxnSpPr>
            <a:cxnSpLocks/>
          </p:cNvCxnSpPr>
          <p:nvPr/>
        </p:nvCxnSpPr>
        <p:spPr>
          <a:xfrm>
            <a:off x="1832035" y="1984164"/>
            <a:ext cx="0" cy="32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0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E9419-A82C-45D2-B246-0E019F5BBB38}"/>
              </a:ext>
            </a:extLst>
          </p:cNvPr>
          <p:cNvSpPr txBox="1"/>
          <p:nvPr/>
        </p:nvSpPr>
        <p:spPr>
          <a:xfrm>
            <a:off x="3817396" y="337352"/>
            <a:ext cx="476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Homework 6 – CIFAR10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864B37-3EAA-45E6-BDB0-3475A716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13197"/>
              </p:ext>
            </p:extLst>
          </p:nvPr>
        </p:nvGraphicFramePr>
        <p:xfrm>
          <a:off x="1801181" y="983683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28664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5521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3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 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309290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3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Glorat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6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7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4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Regularizer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1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3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7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7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40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D62310-AB8B-41AF-9172-EF8201C51FDB}"/>
              </a:ext>
            </a:extLst>
          </p:cNvPr>
          <p:cNvSpPr txBox="1"/>
          <p:nvPr/>
        </p:nvSpPr>
        <p:spPr>
          <a:xfrm>
            <a:off x="3817396" y="306356"/>
            <a:ext cx="476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94276-40BF-4883-A2D2-98FCBABF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96" y="1019013"/>
            <a:ext cx="4072411" cy="48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2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4901EB-E0FD-4673-8222-0674F9C4A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31" y="1468384"/>
            <a:ext cx="4419600" cy="2619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AC3AFF-E60F-406D-9313-B812DA6D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431" y="1396946"/>
            <a:ext cx="43148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0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E9419-A82C-45D2-B246-0E019F5BBB38}"/>
              </a:ext>
            </a:extLst>
          </p:cNvPr>
          <p:cNvSpPr txBox="1"/>
          <p:nvPr/>
        </p:nvSpPr>
        <p:spPr>
          <a:xfrm>
            <a:off x="3153906" y="0"/>
            <a:ext cx="72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 2 with Augmentation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2864B37-3EAA-45E6-BDB0-3475A716A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57636"/>
              </p:ext>
            </p:extLst>
          </p:nvPr>
        </p:nvGraphicFramePr>
        <p:xfrm>
          <a:off x="1669445" y="565229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28664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25521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4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3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9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 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6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Number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309290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0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93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Glorat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6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37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4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Regularizer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1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3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7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Hidden Layer 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7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Layer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382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8F6B9A3-C76D-4556-847E-E324D25F6364}"/>
              </a:ext>
            </a:extLst>
          </p:cNvPr>
          <p:cNvSpPr txBox="1"/>
          <p:nvPr/>
        </p:nvSpPr>
        <p:spPr>
          <a:xfrm>
            <a:off x="1526583" y="6292771"/>
            <a:ext cx="867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tried different augmentation techniques but with only horizontal flip I got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68034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AD51F-BDB5-4B9B-A005-5B93B0A7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3" y="2317803"/>
            <a:ext cx="3924300" cy="2609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66EF2-AC23-4508-B2F6-A677BA0BF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511" y="2213028"/>
            <a:ext cx="40767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7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22522-B49E-4455-8586-3624824F8F60}"/>
              </a:ext>
            </a:extLst>
          </p:cNvPr>
          <p:cNvSpPr txBox="1"/>
          <p:nvPr/>
        </p:nvSpPr>
        <p:spPr>
          <a:xfrm>
            <a:off x="3161655" y="627681"/>
            <a:ext cx="72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Code Collab 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35081-83E3-4C71-8504-C66506CC05E4}"/>
              </a:ext>
            </a:extLst>
          </p:cNvPr>
          <p:cNvSpPr txBox="1"/>
          <p:nvPr/>
        </p:nvSpPr>
        <p:spPr>
          <a:xfrm>
            <a:off x="689675" y="1456841"/>
            <a:ext cx="1019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1: </a:t>
            </a:r>
            <a:r>
              <a:rPr lang="en-US" dirty="0">
                <a:hlinkClick r:id="rId2"/>
              </a:rPr>
              <a:t>https://colab.research.google.com/drive/1AqNi7unvRk-NkKId3wHfRtu5WUVmiloC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2: </a:t>
            </a:r>
            <a:r>
              <a:rPr lang="en-US" dirty="0">
                <a:hlinkClick r:id="rId3"/>
              </a:rPr>
              <a:t>https://colab.research.google.com/drive/1medLw3hqpZ5NJ3M6PaLIJZrurKGjZo98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6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269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sairam varma</dc:creator>
  <cp:lastModifiedBy>sairam varma</cp:lastModifiedBy>
  <cp:revision>7</cp:revision>
  <dcterms:created xsi:type="dcterms:W3CDTF">2020-03-30T01:04:02Z</dcterms:created>
  <dcterms:modified xsi:type="dcterms:W3CDTF">2020-04-10T23:02:39Z</dcterms:modified>
</cp:coreProperties>
</file>