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5" r:id="rId6"/>
    <p:sldId id="261" r:id="rId7"/>
    <p:sldId id="271" r:id="rId8"/>
    <p:sldId id="262" r:id="rId9"/>
    <p:sldId id="270" r:id="rId10"/>
    <p:sldId id="267" r:id="rId11"/>
    <p:sldId id="27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C9D2-5C0A-4A73-B74D-850EE0AD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CF91C-445A-45D0-B0DC-A5517C3AD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C31B-F951-4CD2-8EC6-72036B28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A9BE-EEFC-4B85-B5FE-52692445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7E1D-3BDC-4B1D-8719-63E99368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3F17-2EAA-4640-83B4-A6FAA0FA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7286-82E8-45A1-8AC8-79444B60D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4B7B-8367-4B46-9C7F-0A899D53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96BB-6B42-4E23-A6A6-F9D4BCD3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25A2-2AF5-4F9B-84B6-B1C3F028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2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33FFB-7CE1-403B-9EA4-5A629D2AE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57E39-4ABE-4B68-9C9F-50253DC5F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4D0B-E76B-47B9-BB6E-5CD7B4D1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7BED-5152-4B93-B2FA-BB413082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E577-D71C-41AB-A145-BBC6ECE9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2E44-14C8-480C-81F6-8663B699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0A37-8F47-4EFD-990E-77F354D4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C415-6AEF-43D9-AB00-A03A84CC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F83B-1C66-4641-B5B3-C1730794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772C-DCD3-4BCE-8132-5F562B8F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0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05F-F12D-4663-9CE8-5EFAA1AF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353B-B5E1-4108-9900-8A208C648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0B2A-21F2-40E7-B7DF-B7E84901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05FDA-451F-47EB-9100-8575105D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42E-D41E-497E-A764-14A75ADF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9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23B0-7FD3-49CB-A00D-F1F13FCD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AAB3-5E3E-4DC0-B78E-CB0182F89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C5297-9E98-4620-B837-A7E801AAC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BF9B5-2700-434E-8CF3-62BB6022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3E08A-7849-4260-ABF8-A3886F4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3281-AD35-4F3F-AAAF-3F865E87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8DF9-BC8D-4B27-A1FF-EDF88BFB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CC84-0441-49E4-8351-E3D13AA9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9DA52-200C-4FFB-9766-6A16D3F67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0A191-AE35-4ED7-A140-E88C86A8A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FF6E4-D512-4AD9-A6E3-982520408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8A87D-8E73-4706-AD15-4277C53C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09A7-5D92-4704-988B-B9FACC77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DDC68-6905-4D59-8D16-1FEE534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97B4-43A4-436F-B678-EFF6FE6B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32CA3-DDB3-4472-B549-38072BEF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01A02-1BF7-45B7-BEBF-8777E875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3CA1F-FB7D-47CC-AC1B-C38D0C18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0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02597-DF7C-447F-A915-CFA54E73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9652F-E956-456B-87C2-8112E355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111BC-EA7C-4B44-B65A-161D4D94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45EE-C55E-4BA5-A258-F4738B4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44D4-FA1B-48E9-8EB9-76F67D171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0BBE4-DAC2-47BE-830D-F944E3D9D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404F1-18E6-446A-AD45-D26D0661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14CE6-6117-4668-88E2-799CC4E1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5B626-37D8-4A64-8C8E-7F45A4F8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2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E4F5-512D-4B99-B01D-9C40AFC7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E94BF-BA68-4068-A267-68043289E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8FB6F-49B3-49B0-B30C-D3C205EE8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BDC86-1E96-4F8B-AA94-F6E9DCE3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8EAF2-2BD4-47A6-8FBB-F101E3A6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FC500-E14B-41DD-BDBD-D34180D3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1D7FB-DB84-4962-AE98-B9B857F8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526EE-5EF9-449B-9CC1-76531744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8D36-BED0-4BE4-88CB-5BD8A52AB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2B0D-62C8-4876-9D5A-CE87DCB258F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843D-5064-4193-B157-2F8F4E882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10807-C328-43D7-8490-8F0599498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AF81E-4FF5-4815-B829-02D95D80427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5883712" y="772511"/>
            <a:ext cx="2" cy="514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41FC40-BC5D-4A13-B50F-CDD3665A27C9}"/>
              </a:ext>
            </a:extLst>
          </p:cNvPr>
          <p:cNvSpPr/>
          <p:nvPr/>
        </p:nvSpPr>
        <p:spPr>
          <a:xfrm>
            <a:off x="4728682" y="211038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2B888D-BC30-4EF9-9886-6ED6C3E7C10A}"/>
              </a:ext>
            </a:extLst>
          </p:cNvPr>
          <p:cNvSpPr/>
          <p:nvPr/>
        </p:nvSpPr>
        <p:spPr>
          <a:xfrm>
            <a:off x="3142700" y="1053247"/>
            <a:ext cx="5326592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Layer (Vocab-8000,Dimension-128,maxLength-250)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E968C-031A-41D9-B135-B5B8928AF636}"/>
              </a:ext>
            </a:extLst>
          </p:cNvPr>
          <p:cNvSpPr/>
          <p:nvPr/>
        </p:nvSpPr>
        <p:spPr>
          <a:xfrm>
            <a:off x="4728682" y="1831292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LSTM(32)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9A27C-B0DC-4D68-9334-8C0065A3B5EB}"/>
              </a:ext>
            </a:extLst>
          </p:cNvPr>
          <p:cNvSpPr/>
          <p:nvPr/>
        </p:nvSpPr>
        <p:spPr>
          <a:xfrm>
            <a:off x="4728682" y="2641419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GlobalMaxPool1D()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5286E-1349-49F1-A0DC-78D69A3AF5E5}"/>
              </a:ext>
            </a:extLst>
          </p:cNvPr>
          <p:cNvSpPr/>
          <p:nvPr/>
        </p:nvSpPr>
        <p:spPr>
          <a:xfrm>
            <a:off x="4728682" y="3451546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Dense(20,Act-Relu)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48D2F-BA43-47C3-889D-9EB50FD4C0A3}"/>
              </a:ext>
            </a:extLst>
          </p:cNvPr>
          <p:cNvSpPr/>
          <p:nvPr/>
        </p:nvSpPr>
        <p:spPr>
          <a:xfrm>
            <a:off x="4728681" y="4261673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Dropout(0.05)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FA237-8F0F-4B03-A617-4E7BCF7AEC01}"/>
              </a:ext>
            </a:extLst>
          </p:cNvPr>
          <p:cNvSpPr/>
          <p:nvPr/>
        </p:nvSpPr>
        <p:spPr>
          <a:xfrm>
            <a:off x="4728681" y="5087839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Dense(1,Act-Sigmoid)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ED477-2FC9-46CC-8852-27A550501227}"/>
              </a:ext>
            </a:extLst>
          </p:cNvPr>
          <p:cNvSpPr/>
          <p:nvPr/>
        </p:nvSpPr>
        <p:spPr>
          <a:xfrm>
            <a:off x="4728680" y="5914005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0068D-8096-44EA-B396-C066C84C05B3}"/>
              </a:ext>
            </a:extLst>
          </p:cNvPr>
          <p:cNvSpPr txBox="1"/>
          <p:nvPr/>
        </p:nvSpPr>
        <p:spPr>
          <a:xfrm>
            <a:off x="239697" y="211038"/>
            <a:ext cx="3058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LSTM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875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E9419-A82C-45D2-B246-0E019F5BBB38}"/>
              </a:ext>
            </a:extLst>
          </p:cNvPr>
          <p:cNvSpPr txBox="1"/>
          <p:nvPr/>
        </p:nvSpPr>
        <p:spPr>
          <a:xfrm>
            <a:off x="3153906" y="0"/>
            <a:ext cx="72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 2 with Augmentation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95FFF5C-7977-4808-82FA-9EAD92756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61758"/>
              </p:ext>
            </p:extLst>
          </p:nvPr>
        </p:nvGraphicFramePr>
        <p:xfrm>
          <a:off x="1801181" y="983683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28664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5521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3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 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3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Glorat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6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7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4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3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7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7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86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562F9C-4150-4461-B947-ACEC481A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1747837"/>
            <a:ext cx="53149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0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0C556-9DE4-46C7-A275-37871123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72" y="2171699"/>
            <a:ext cx="4019550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E5A87-A977-4824-8531-93353C3A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67" y="2200274"/>
            <a:ext cx="3790950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02F66-572F-4F4E-AE5B-3DCBBA2486A4}"/>
              </a:ext>
            </a:extLst>
          </p:cNvPr>
          <p:cNvSpPr txBox="1"/>
          <p:nvPr/>
        </p:nvSpPr>
        <p:spPr>
          <a:xfrm>
            <a:off x="4763881" y="450735"/>
            <a:ext cx="476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Summary</a:t>
            </a:r>
          </a:p>
        </p:txBody>
      </p:sp>
    </p:spTree>
    <p:extLst>
      <p:ext uri="{BB962C8B-B14F-4D97-AF65-F5344CB8AC3E}">
        <p14:creationId xmlns:p14="http://schemas.microsoft.com/office/powerpoint/2010/main" val="214970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22522-B49E-4455-8586-3624824F8F60}"/>
              </a:ext>
            </a:extLst>
          </p:cNvPr>
          <p:cNvSpPr txBox="1"/>
          <p:nvPr/>
        </p:nvSpPr>
        <p:spPr>
          <a:xfrm>
            <a:off x="3161655" y="627681"/>
            <a:ext cx="72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Code Collab 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57637-6154-4A36-919A-F5B6EF498B2A}"/>
              </a:ext>
            </a:extLst>
          </p:cNvPr>
          <p:cNvSpPr txBox="1"/>
          <p:nvPr/>
        </p:nvSpPr>
        <p:spPr>
          <a:xfrm>
            <a:off x="707430" y="1376942"/>
            <a:ext cx="10190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LSTM:</a:t>
            </a:r>
            <a:r>
              <a:rPr lang="en-US" u="sng" dirty="0" err="1">
                <a:solidFill>
                  <a:schemeClr val="accent1"/>
                </a:solidFill>
              </a:rPr>
              <a:t>https</a:t>
            </a:r>
            <a:r>
              <a:rPr lang="en-US" u="sng" dirty="0">
                <a:solidFill>
                  <a:schemeClr val="accent1"/>
                </a:solidFill>
              </a:rPr>
              <a:t>://colab.research.google.com/drive/1RhrzqsiNiK5gUsBFbAvZFGSRHHCJJXps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GRU:</a:t>
            </a:r>
            <a:r>
              <a:rPr lang="en-US" u="sng" dirty="0" err="1">
                <a:solidFill>
                  <a:schemeClr val="accent1"/>
                </a:solidFill>
              </a:rPr>
              <a:t>https</a:t>
            </a:r>
            <a:r>
              <a:rPr lang="en-US" u="sng" dirty="0">
                <a:solidFill>
                  <a:schemeClr val="accent1"/>
                </a:solidFill>
              </a:rPr>
              <a:t>://colab.research.google.com/drive/1aLMuAGwst_UgjyqLkNYMMH6H0Gc7YEsr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Conv1D:</a:t>
            </a:r>
            <a:r>
              <a:rPr lang="en-US" u="sng" dirty="0">
                <a:solidFill>
                  <a:schemeClr val="accent1"/>
                </a:solidFill>
              </a:rPr>
              <a:t>https://colab.research.google.com/drive/1YHxwuQ0ruVt2VnCYk2ktdt4cLVNqNzOK</a:t>
            </a:r>
          </a:p>
        </p:txBody>
      </p:sp>
    </p:spTree>
    <p:extLst>
      <p:ext uri="{BB962C8B-B14F-4D97-AF65-F5344CB8AC3E}">
        <p14:creationId xmlns:p14="http://schemas.microsoft.com/office/powerpoint/2010/main" val="35730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E9419-A82C-45D2-B246-0E019F5BBB38}"/>
              </a:ext>
            </a:extLst>
          </p:cNvPr>
          <p:cNvSpPr txBox="1"/>
          <p:nvPr/>
        </p:nvSpPr>
        <p:spPr>
          <a:xfrm>
            <a:off x="3817396" y="337352"/>
            <a:ext cx="476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Homework 6 – IMDB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864B37-3EAA-45E6-BDB0-3475A716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47121"/>
              </p:ext>
            </p:extLst>
          </p:nvPr>
        </p:nvGraphicFramePr>
        <p:xfrm>
          <a:off x="1801181" y="983683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28664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5521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3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 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3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Glorat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6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7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4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3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7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7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40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62310-AB8B-41AF-9172-EF8201C51FDB}"/>
              </a:ext>
            </a:extLst>
          </p:cNvPr>
          <p:cNvSpPr txBox="1"/>
          <p:nvPr/>
        </p:nvSpPr>
        <p:spPr>
          <a:xfrm>
            <a:off x="3817396" y="306356"/>
            <a:ext cx="476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69DEA-E3D4-44F2-80EB-F8745B7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80" y="1185076"/>
            <a:ext cx="52673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2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72662-F5A1-4450-BD8F-8D2B1230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719262"/>
            <a:ext cx="3886200" cy="258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CF8FB-DACA-4F1E-952A-CB4784EC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2" y="1719262"/>
            <a:ext cx="38957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0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AF81E-4FF5-4815-B829-02D95D80427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5883712" y="772511"/>
            <a:ext cx="2" cy="358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41FC40-BC5D-4A13-B50F-CDD3665A27C9}"/>
              </a:ext>
            </a:extLst>
          </p:cNvPr>
          <p:cNvSpPr/>
          <p:nvPr/>
        </p:nvSpPr>
        <p:spPr>
          <a:xfrm>
            <a:off x="4728682" y="211038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2B888D-BC30-4EF9-9886-6ED6C3E7C10A}"/>
              </a:ext>
            </a:extLst>
          </p:cNvPr>
          <p:cNvSpPr/>
          <p:nvPr/>
        </p:nvSpPr>
        <p:spPr>
          <a:xfrm>
            <a:off x="3142700" y="1053247"/>
            <a:ext cx="5326592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Layer (Vocab-8000,Dimension-128,maxLength-250)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E968C-031A-41D9-B135-B5B8928AF636}"/>
              </a:ext>
            </a:extLst>
          </p:cNvPr>
          <p:cNvSpPr/>
          <p:nvPr/>
        </p:nvSpPr>
        <p:spPr>
          <a:xfrm>
            <a:off x="4728682" y="1831292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GRU (32)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5286E-1349-49F1-A0DC-78D69A3AF5E5}"/>
              </a:ext>
            </a:extLst>
          </p:cNvPr>
          <p:cNvSpPr/>
          <p:nvPr/>
        </p:nvSpPr>
        <p:spPr>
          <a:xfrm>
            <a:off x="4728679" y="2705579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Dense(6,Act-Relu)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FA237-8F0F-4B03-A617-4E7BCF7AEC01}"/>
              </a:ext>
            </a:extLst>
          </p:cNvPr>
          <p:cNvSpPr/>
          <p:nvPr/>
        </p:nvSpPr>
        <p:spPr>
          <a:xfrm>
            <a:off x="4728679" y="3483624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Dense(1,Act-Sigmoid)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ED477-2FC9-46CC-8852-27A550501227}"/>
              </a:ext>
            </a:extLst>
          </p:cNvPr>
          <p:cNvSpPr/>
          <p:nvPr/>
        </p:nvSpPr>
        <p:spPr>
          <a:xfrm>
            <a:off x="4728680" y="4357911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0068D-8096-44EA-B396-C066C84C05B3}"/>
              </a:ext>
            </a:extLst>
          </p:cNvPr>
          <p:cNvSpPr txBox="1"/>
          <p:nvPr/>
        </p:nvSpPr>
        <p:spPr>
          <a:xfrm>
            <a:off x="239697" y="211038"/>
            <a:ext cx="3058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GRU Architecture</a:t>
            </a:r>
          </a:p>
        </p:txBody>
      </p:sp>
    </p:spTree>
    <p:extLst>
      <p:ext uri="{BB962C8B-B14F-4D97-AF65-F5344CB8AC3E}">
        <p14:creationId xmlns:p14="http://schemas.microsoft.com/office/powerpoint/2010/main" val="65711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95FFF5C-7977-4808-82FA-9EAD92756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72586"/>
              </p:ext>
            </p:extLst>
          </p:nvPr>
        </p:nvGraphicFramePr>
        <p:xfrm>
          <a:off x="1801181" y="983683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28664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5521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3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 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3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Glorat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6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7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4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3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7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7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34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62310-AB8B-41AF-9172-EF8201C51FDB}"/>
              </a:ext>
            </a:extLst>
          </p:cNvPr>
          <p:cNvSpPr txBox="1"/>
          <p:nvPr/>
        </p:nvSpPr>
        <p:spPr>
          <a:xfrm>
            <a:off x="3817396" y="306356"/>
            <a:ext cx="476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B28E9-DA93-46F8-AC56-32B0FA06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285875"/>
            <a:ext cx="5248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4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9A37B-2DA0-4FF7-8EBF-7ECD9737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59" y="2298752"/>
            <a:ext cx="3886200" cy="2543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B201C1-3395-4883-95E6-0D044789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35" y="2298752"/>
            <a:ext cx="37338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7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AF81E-4FF5-4815-B829-02D95D80427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5883712" y="772511"/>
            <a:ext cx="2" cy="514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41FC40-BC5D-4A13-B50F-CDD3665A27C9}"/>
              </a:ext>
            </a:extLst>
          </p:cNvPr>
          <p:cNvSpPr/>
          <p:nvPr/>
        </p:nvSpPr>
        <p:spPr>
          <a:xfrm>
            <a:off x="4728682" y="211038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2B888D-BC30-4EF9-9886-6ED6C3E7C10A}"/>
              </a:ext>
            </a:extLst>
          </p:cNvPr>
          <p:cNvSpPr/>
          <p:nvPr/>
        </p:nvSpPr>
        <p:spPr>
          <a:xfrm>
            <a:off x="3142700" y="1053247"/>
            <a:ext cx="5326592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Layer (Vocab-8000,Dimension-128,maxLength-250)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E968C-031A-41D9-B135-B5B8928AF636}"/>
              </a:ext>
            </a:extLst>
          </p:cNvPr>
          <p:cNvSpPr/>
          <p:nvPr/>
        </p:nvSpPr>
        <p:spPr>
          <a:xfrm>
            <a:off x="4728682" y="1831292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Conv1D(Channels-128,kernel-5)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9A27C-B0DC-4D68-9334-8C0065A3B5EB}"/>
              </a:ext>
            </a:extLst>
          </p:cNvPr>
          <p:cNvSpPr/>
          <p:nvPr/>
        </p:nvSpPr>
        <p:spPr>
          <a:xfrm>
            <a:off x="4728682" y="2641419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GlobalMaxPool1D()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5286E-1349-49F1-A0DC-78D69A3AF5E5}"/>
              </a:ext>
            </a:extLst>
          </p:cNvPr>
          <p:cNvSpPr/>
          <p:nvPr/>
        </p:nvSpPr>
        <p:spPr>
          <a:xfrm>
            <a:off x="4728682" y="3451546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Dense(64,Act-Relu)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48D2F-BA43-47C3-889D-9EB50FD4C0A3}"/>
              </a:ext>
            </a:extLst>
          </p:cNvPr>
          <p:cNvSpPr/>
          <p:nvPr/>
        </p:nvSpPr>
        <p:spPr>
          <a:xfrm>
            <a:off x="4728681" y="4261673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Dropout(0.05)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FA237-8F0F-4B03-A617-4E7BCF7AEC01}"/>
              </a:ext>
            </a:extLst>
          </p:cNvPr>
          <p:cNvSpPr/>
          <p:nvPr/>
        </p:nvSpPr>
        <p:spPr>
          <a:xfrm>
            <a:off x="4728681" y="5087839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Dense(1,Act-Sigmoid)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ED477-2FC9-46CC-8852-27A550501227}"/>
              </a:ext>
            </a:extLst>
          </p:cNvPr>
          <p:cNvSpPr/>
          <p:nvPr/>
        </p:nvSpPr>
        <p:spPr>
          <a:xfrm>
            <a:off x="4728680" y="5914005"/>
            <a:ext cx="2310063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0068D-8096-44EA-B396-C066C84C05B3}"/>
              </a:ext>
            </a:extLst>
          </p:cNvPr>
          <p:cNvSpPr txBox="1"/>
          <p:nvPr/>
        </p:nvSpPr>
        <p:spPr>
          <a:xfrm>
            <a:off x="239697" y="211038"/>
            <a:ext cx="3058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Conv1D Architecture</a:t>
            </a:r>
          </a:p>
        </p:txBody>
      </p:sp>
    </p:spTree>
    <p:extLst>
      <p:ext uri="{BB962C8B-B14F-4D97-AF65-F5344CB8AC3E}">
        <p14:creationId xmlns:p14="http://schemas.microsoft.com/office/powerpoint/2010/main" val="91215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293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sairam varma</dc:creator>
  <cp:lastModifiedBy>sairam varma</cp:lastModifiedBy>
  <cp:revision>15</cp:revision>
  <dcterms:created xsi:type="dcterms:W3CDTF">2020-03-30T01:04:02Z</dcterms:created>
  <dcterms:modified xsi:type="dcterms:W3CDTF">2020-04-21T03:54:53Z</dcterms:modified>
</cp:coreProperties>
</file>