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72" r:id="rId9"/>
    <p:sldId id="263" r:id="rId10"/>
    <p:sldId id="264" r:id="rId11"/>
    <p:sldId id="265" r:id="rId12"/>
    <p:sldId id="266" r:id="rId13"/>
    <p:sldId id="270"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30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7C4EF-55AE-4E71-9A00-0ADCD66D2309}" type="datetimeFigureOut">
              <a:rPr lang="en-IN" smtClean="0"/>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B626D-5353-4AC5-BE7E-5B0DFF2F0803}" type="slidenum">
              <a:rPr lang="en-IN" smtClean="0"/>
              <a:t>‹#›</a:t>
            </a:fld>
            <a:endParaRPr lang="en-IN"/>
          </a:p>
        </p:txBody>
      </p:sp>
    </p:spTree>
    <p:extLst>
      <p:ext uri="{BB962C8B-B14F-4D97-AF65-F5344CB8AC3E}">
        <p14:creationId xmlns:p14="http://schemas.microsoft.com/office/powerpoint/2010/main" val="4136632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5D606-42D4-4746-A6A9-C4EDF8A017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7EF34C-DDB1-4178-A50D-83D11E8EB3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70534B-1163-470B-B1FC-EC0ECD52F501}"/>
              </a:ext>
            </a:extLst>
          </p:cNvPr>
          <p:cNvSpPr>
            <a:spLocks noGrp="1"/>
          </p:cNvSpPr>
          <p:nvPr>
            <p:ph type="dt" sz="half" idx="10"/>
          </p:nvPr>
        </p:nvSpPr>
        <p:spPr/>
        <p:txBody>
          <a:bodyPr/>
          <a:lstStyle/>
          <a:p>
            <a:fld id="{1F64B0C5-3525-4597-BC56-6EF46CA8D727}" type="datetime1">
              <a:rPr lang="en-IN" smtClean="0"/>
              <a:t>20-04-2024</a:t>
            </a:fld>
            <a:endParaRPr lang="en-IN"/>
          </a:p>
        </p:txBody>
      </p:sp>
      <p:sp>
        <p:nvSpPr>
          <p:cNvPr id="5" name="Footer Placeholder 4">
            <a:extLst>
              <a:ext uri="{FF2B5EF4-FFF2-40B4-BE49-F238E27FC236}">
                <a16:creationId xmlns:a16="http://schemas.microsoft.com/office/drawing/2014/main" id="{AC2C6090-2773-4CF8-9763-1AB59D94E4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1A2284-401B-4832-BE5B-0CB6B8F3DD49}"/>
              </a:ext>
            </a:extLst>
          </p:cNvPr>
          <p:cNvSpPr>
            <a:spLocks noGrp="1"/>
          </p:cNvSpPr>
          <p:nvPr>
            <p:ph type="sldNum" sz="quarter" idx="12"/>
          </p:nvPr>
        </p:nvSpPr>
        <p:spPr/>
        <p:txBody>
          <a:bodyPr/>
          <a:lstStyle/>
          <a:p>
            <a:fld id="{3A04FF7D-6FB0-4EAE-A747-10E7B152FA41}" type="slidenum">
              <a:rPr lang="en-IN" smtClean="0"/>
              <a:t>‹#›</a:t>
            </a:fld>
            <a:endParaRPr lang="en-IN"/>
          </a:p>
        </p:txBody>
      </p:sp>
    </p:spTree>
    <p:extLst>
      <p:ext uri="{BB962C8B-B14F-4D97-AF65-F5344CB8AC3E}">
        <p14:creationId xmlns:p14="http://schemas.microsoft.com/office/powerpoint/2010/main" val="130437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DE7C-2F1B-4B34-9267-7243D3B202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692521-61C6-4138-9F50-BF81426A73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D4153C-EB99-41D5-818A-55D28A0B3C93}"/>
              </a:ext>
            </a:extLst>
          </p:cNvPr>
          <p:cNvSpPr>
            <a:spLocks noGrp="1"/>
          </p:cNvSpPr>
          <p:nvPr>
            <p:ph type="dt" sz="half" idx="10"/>
          </p:nvPr>
        </p:nvSpPr>
        <p:spPr/>
        <p:txBody>
          <a:bodyPr/>
          <a:lstStyle/>
          <a:p>
            <a:fld id="{99029B3C-12C2-46DE-A3BB-CF8FFE358B25}" type="datetime1">
              <a:rPr lang="en-IN" smtClean="0"/>
              <a:t>20-04-2024</a:t>
            </a:fld>
            <a:endParaRPr lang="en-IN"/>
          </a:p>
        </p:txBody>
      </p:sp>
      <p:sp>
        <p:nvSpPr>
          <p:cNvPr id="5" name="Footer Placeholder 4">
            <a:extLst>
              <a:ext uri="{FF2B5EF4-FFF2-40B4-BE49-F238E27FC236}">
                <a16:creationId xmlns:a16="http://schemas.microsoft.com/office/drawing/2014/main" id="{860FA99C-CADC-42E9-860F-146B8EB108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611149-310A-4F15-A7C9-4F977DEBDA9F}"/>
              </a:ext>
            </a:extLst>
          </p:cNvPr>
          <p:cNvSpPr>
            <a:spLocks noGrp="1"/>
          </p:cNvSpPr>
          <p:nvPr>
            <p:ph type="sldNum" sz="quarter" idx="12"/>
          </p:nvPr>
        </p:nvSpPr>
        <p:spPr/>
        <p:txBody>
          <a:bodyPr/>
          <a:lstStyle/>
          <a:p>
            <a:fld id="{3A04FF7D-6FB0-4EAE-A747-10E7B152FA41}" type="slidenum">
              <a:rPr lang="en-IN" smtClean="0"/>
              <a:t>‹#›</a:t>
            </a:fld>
            <a:endParaRPr lang="en-IN"/>
          </a:p>
        </p:txBody>
      </p:sp>
    </p:spTree>
    <p:extLst>
      <p:ext uri="{BB962C8B-B14F-4D97-AF65-F5344CB8AC3E}">
        <p14:creationId xmlns:p14="http://schemas.microsoft.com/office/powerpoint/2010/main" val="17991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3DF79-4511-44D0-A7A7-B02FBC20F1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79259F-4A63-4943-8BD1-B77EC30CE4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C272A9-8A3E-4BBC-BB7F-0272F746336A}"/>
              </a:ext>
            </a:extLst>
          </p:cNvPr>
          <p:cNvSpPr>
            <a:spLocks noGrp="1"/>
          </p:cNvSpPr>
          <p:nvPr>
            <p:ph type="dt" sz="half" idx="10"/>
          </p:nvPr>
        </p:nvSpPr>
        <p:spPr/>
        <p:txBody>
          <a:bodyPr/>
          <a:lstStyle/>
          <a:p>
            <a:fld id="{239F3292-2404-4FA9-AFAE-F4A11A74B974}" type="datetime1">
              <a:rPr lang="en-IN" smtClean="0"/>
              <a:t>20-04-2024</a:t>
            </a:fld>
            <a:endParaRPr lang="en-IN"/>
          </a:p>
        </p:txBody>
      </p:sp>
      <p:sp>
        <p:nvSpPr>
          <p:cNvPr id="5" name="Footer Placeholder 4">
            <a:extLst>
              <a:ext uri="{FF2B5EF4-FFF2-40B4-BE49-F238E27FC236}">
                <a16:creationId xmlns:a16="http://schemas.microsoft.com/office/drawing/2014/main" id="{D08CF8F0-8175-4790-B769-086ED2DD59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9A6730-1377-44E2-BB72-FD737EF6C75A}"/>
              </a:ext>
            </a:extLst>
          </p:cNvPr>
          <p:cNvSpPr>
            <a:spLocks noGrp="1"/>
          </p:cNvSpPr>
          <p:nvPr>
            <p:ph type="sldNum" sz="quarter" idx="12"/>
          </p:nvPr>
        </p:nvSpPr>
        <p:spPr/>
        <p:txBody>
          <a:bodyPr/>
          <a:lstStyle/>
          <a:p>
            <a:fld id="{3A04FF7D-6FB0-4EAE-A747-10E7B152FA41}" type="slidenum">
              <a:rPr lang="en-IN" smtClean="0"/>
              <a:t>‹#›</a:t>
            </a:fld>
            <a:endParaRPr lang="en-IN"/>
          </a:p>
        </p:txBody>
      </p:sp>
    </p:spTree>
    <p:extLst>
      <p:ext uri="{BB962C8B-B14F-4D97-AF65-F5344CB8AC3E}">
        <p14:creationId xmlns:p14="http://schemas.microsoft.com/office/powerpoint/2010/main" val="63629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DCFC-418C-4638-9DE2-E241D81A6F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CDA614-BFC1-469A-B502-D15831B3F0B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146FA4-A0A4-4F60-A956-0B715B047CF4}"/>
              </a:ext>
            </a:extLst>
          </p:cNvPr>
          <p:cNvSpPr>
            <a:spLocks noGrp="1"/>
          </p:cNvSpPr>
          <p:nvPr>
            <p:ph type="dt" sz="half" idx="10"/>
          </p:nvPr>
        </p:nvSpPr>
        <p:spPr/>
        <p:txBody>
          <a:bodyPr/>
          <a:lstStyle/>
          <a:p>
            <a:fld id="{7A6A1185-8455-4957-AD20-492FAE2ADB73}" type="datetime1">
              <a:rPr lang="en-IN" smtClean="0"/>
              <a:t>20-04-2024</a:t>
            </a:fld>
            <a:endParaRPr lang="en-IN"/>
          </a:p>
        </p:txBody>
      </p:sp>
      <p:sp>
        <p:nvSpPr>
          <p:cNvPr id="5" name="Footer Placeholder 4">
            <a:extLst>
              <a:ext uri="{FF2B5EF4-FFF2-40B4-BE49-F238E27FC236}">
                <a16:creationId xmlns:a16="http://schemas.microsoft.com/office/drawing/2014/main" id="{EF091F0F-E576-4257-A8B8-FF00C8BD7B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6DABB0-217C-4A15-9C01-F72529E83F29}"/>
              </a:ext>
            </a:extLst>
          </p:cNvPr>
          <p:cNvSpPr>
            <a:spLocks noGrp="1"/>
          </p:cNvSpPr>
          <p:nvPr>
            <p:ph type="sldNum" sz="quarter" idx="12"/>
          </p:nvPr>
        </p:nvSpPr>
        <p:spPr/>
        <p:txBody>
          <a:bodyPr/>
          <a:lstStyle/>
          <a:p>
            <a:fld id="{3A04FF7D-6FB0-4EAE-A747-10E7B152FA41}" type="slidenum">
              <a:rPr lang="en-IN" smtClean="0"/>
              <a:t>‹#›</a:t>
            </a:fld>
            <a:endParaRPr lang="en-IN"/>
          </a:p>
        </p:txBody>
      </p:sp>
    </p:spTree>
    <p:extLst>
      <p:ext uri="{BB962C8B-B14F-4D97-AF65-F5344CB8AC3E}">
        <p14:creationId xmlns:p14="http://schemas.microsoft.com/office/powerpoint/2010/main" val="228131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856C-C171-40E8-BF2A-0EB8BEAD4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C8D4A9-D5BB-4A74-8E59-7A34798501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BA7833C-C15D-4427-96D9-89718BDADC25}"/>
              </a:ext>
            </a:extLst>
          </p:cNvPr>
          <p:cNvSpPr>
            <a:spLocks noGrp="1"/>
          </p:cNvSpPr>
          <p:nvPr>
            <p:ph type="dt" sz="half" idx="10"/>
          </p:nvPr>
        </p:nvSpPr>
        <p:spPr/>
        <p:txBody>
          <a:bodyPr/>
          <a:lstStyle/>
          <a:p>
            <a:fld id="{1F7722F9-AAE9-4D53-AB6D-D82CB1516378}" type="datetime1">
              <a:rPr lang="en-IN" smtClean="0"/>
              <a:t>20-04-2024</a:t>
            </a:fld>
            <a:endParaRPr lang="en-IN"/>
          </a:p>
        </p:txBody>
      </p:sp>
      <p:sp>
        <p:nvSpPr>
          <p:cNvPr id="5" name="Footer Placeholder 4">
            <a:extLst>
              <a:ext uri="{FF2B5EF4-FFF2-40B4-BE49-F238E27FC236}">
                <a16:creationId xmlns:a16="http://schemas.microsoft.com/office/drawing/2014/main" id="{302DD0E1-3103-4BB8-A423-9CCB2CD089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C97D46-3572-4D4B-BCC4-1FCD74947C74}"/>
              </a:ext>
            </a:extLst>
          </p:cNvPr>
          <p:cNvSpPr>
            <a:spLocks noGrp="1"/>
          </p:cNvSpPr>
          <p:nvPr>
            <p:ph type="sldNum" sz="quarter" idx="12"/>
          </p:nvPr>
        </p:nvSpPr>
        <p:spPr/>
        <p:txBody>
          <a:bodyPr/>
          <a:lstStyle/>
          <a:p>
            <a:fld id="{3A04FF7D-6FB0-4EAE-A747-10E7B152FA41}" type="slidenum">
              <a:rPr lang="en-IN" smtClean="0"/>
              <a:t>‹#›</a:t>
            </a:fld>
            <a:endParaRPr lang="en-IN"/>
          </a:p>
        </p:txBody>
      </p:sp>
    </p:spTree>
    <p:extLst>
      <p:ext uri="{BB962C8B-B14F-4D97-AF65-F5344CB8AC3E}">
        <p14:creationId xmlns:p14="http://schemas.microsoft.com/office/powerpoint/2010/main" val="152384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3317-7610-43B6-9438-E83E8BB4E1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B47B09-1B03-4CE6-9522-DD8E920921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6DE44C-984C-49AB-9B64-2132D9DBE4B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3F4178-88E7-4869-B458-FEE9212DC974}"/>
              </a:ext>
            </a:extLst>
          </p:cNvPr>
          <p:cNvSpPr>
            <a:spLocks noGrp="1"/>
          </p:cNvSpPr>
          <p:nvPr>
            <p:ph type="dt" sz="half" idx="10"/>
          </p:nvPr>
        </p:nvSpPr>
        <p:spPr/>
        <p:txBody>
          <a:bodyPr/>
          <a:lstStyle/>
          <a:p>
            <a:fld id="{A896F63D-B219-4EB5-A57C-4C814F839E27}" type="datetime1">
              <a:rPr lang="en-IN" smtClean="0"/>
              <a:t>20-04-2024</a:t>
            </a:fld>
            <a:endParaRPr lang="en-IN"/>
          </a:p>
        </p:txBody>
      </p:sp>
      <p:sp>
        <p:nvSpPr>
          <p:cNvPr id="6" name="Footer Placeholder 5">
            <a:extLst>
              <a:ext uri="{FF2B5EF4-FFF2-40B4-BE49-F238E27FC236}">
                <a16:creationId xmlns:a16="http://schemas.microsoft.com/office/drawing/2014/main" id="{38C86140-A3C0-4B97-A5FF-A777221794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2C0E30-97DC-4D9D-92DD-FB93FB208984}"/>
              </a:ext>
            </a:extLst>
          </p:cNvPr>
          <p:cNvSpPr>
            <a:spLocks noGrp="1"/>
          </p:cNvSpPr>
          <p:nvPr>
            <p:ph type="sldNum" sz="quarter" idx="12"/>
          </p:nvPr>
        </p:nvSpPr>
        <p:spPr/>
        <p:txBody>
          <a:bodyPr/>
          <a:lstStyle/>
          <a:p>
            <a:fld id="{3A04FF7D-6FB0-4EAE-A747-10E7B152FA41}" type="slidenum">
              <a:rPr lang="en-IN" smtClean="0"/>
              <a:t>‹#›</a:t>
            </a:fld>
            <a:endParaRPr lang="en-IN"/>
          </a:p>
        </p:txBody>
      </p:sp>
    </p:spTree>
    <p:extLst>
      <p:ext uri="{BB962C8B-B14F-4D97-AF65-F5344CB8AC3E}">
        <p14:creationId xmlns:p14="http://schemas.microsoft.com/office/powerpoint/2010/main" val="158913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30B4-B3F2-4CC3-9D93-F73B74FC33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A81D96-69D6-4F8A-AC6C-A754F42D25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69B6FF-5298-4A63-9DF6-EC03F15878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C4D6AC-375B-42B5-B396-E0C75EDC57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97CF2EA-3618-48A0-91E3-46D591CD40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B7FCC7-B409-4410-8BAB-E89A3AA7FC9B}"/>
              </a:ext>
            </a:extLst>
          </p:cNvPr>
          <p:cNvSpPr>
            <a:spLocks noGrp="1"/>
          </p:cNvSpPr>
          <p:nvPr>
            <p:ph type="dt" sz="half" idx="10"/>
          </p:nvPr>
        </p:nvSpPr>
        <p:spPr/>
        <p:txBody>
          <a:bodyPr/>
          <a:lstStyle/>
          <a:p>
            <a:fld id="{4A07BD2A-A1A0-4D00-963E-860310B9A276}" type="datetime1">
              <a:rPr lang="en-IN" smtClean="0"/>
              <a:t>20-04-2024</a:t>
            </a:fld>
            <a:endParaRPr lang="en-IN"/>
          </a:p>
        </p:txBody>
      </p:sp>
      <p:sp>
        <p:nvSpPr>
          <p:cNvPr id="8" name="Footer Placeholder 7">
            <a:extLst>
              <a:ext uri="{FF2B5EF4-FFF2-40B4-BE49-F238E27FC236}">
                <a16:creationId xmlns:a16="http://schemas.microsoft.com/office/drawing/2014/main" id="{96096C91-6D55-4041-8F43-7ACDF28281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7ACEE6-BDCD-43BA-88EE-C99133539EAB}"/>
              </a:ext>
            </a:extLst>
          </p:cNvPr>
          <p:cNvSpPr>
            <a:spLocks noGrp="1"/>
          </p:cNvSpPr>
          <p:nvPr>
            <p:ph type="sldNum" sz="quarter" idx="12"/>
          </p:nvPr>
        </p:nvSpPr>
        <p:spPr/>
        <p:txBody>
          <a:bodyPr/>
          <a:lstStyle/>
          <a:p>
            <a:fld id="{3A04FF7D-6FB0-4EAE-A747-10E7B152FA41}" type="slidenum">
              <a:rPr lang="en-IN" smtClean="0"/>
              <a:t>‹#›</a:t>
            </a:fld>
            <a:endParaRPr lang="en-IN"/>
          </a:p>
        </p:txBody>
      </p:sp>
    </p:spTree>
    <p:extLst>
      <p:ext uri="{BB962C8B-B14F-4D97-AF65-F5344CB8AC3E}">
        <p14:creationId xmlns:p14="http://schemas.microsoft.com/office/powerpoint/2010/main" val="2086407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47A27-95C7-4A81-95AA-143AB57816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A4EAF9-CD76-4FDE-B449-C107D09BC2CB}"/>
              </a:ext>
            </a:extLst>
          </p:cNvPr>
          <p:cNvSpPr>
            <a:spLocks noGrp="1"/>
          </p:cNvSpPr>
          <p:nvPr>
            <p:ph type="dt" sz="half" idx="10"/>
          </p:nvPr>
        </p:nvSpPr>
        <p:spPr/>
        <p:txBody>
          <a:bodyPr/>
          <a:lstStyle/>
          <a:p>
            <a:fld id="{6D6513ED-A33B-4F4D-921D-7D2CA6DE92E8}" type="datetime1">
              <a:rPr lang="en-IN" smtClean="0"/>
              <a:t>20-04-2024</a:t>
            </a:fld>
            <a:endParaRPr lang="en-IN"/>
          </a:p>
        </p:txBody>
      </p:sp>
      <p:sp>
        <p:nvSpPr>
          <p:cNvPr id="4" name="Footer Placeholder 3">
            <a:extLst>
              <a:ext uri="{FF2B5EF4-FFF2-40B4-BE49-F238E27FC236}">
                <a16:creationId xmlns:a16="http://schemas.microsoft.com/office/drawing/2014/main" id="{43B98B98-8AB8-44F3-949B-611645C088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62F964-72C5-469A-9DC1-64E11727E311}"/>
              </a:ext>
            </a:extLst>
          </p:cNvPr>
          <p:cNvSpPr>
            <a:spLocks noGrp="1"/>
          </p:cNvSpPr>
          <p:nvPr>
            <p:ph type="sldNum" sz="quarter" idx="12"/>
          </p:nvPr>
        </p:nvSpPr>
        <p:spPr/>
        <p:txBody>
          <a:bodyPr/>
          <a:lstStyle/>
          <a:p>
            <a:fld id="{3A04FF7D-6FB0-4EAE-A747-10E7B152FA41}" type="slidenum">
              <a:rPr lang="en-IN" smtClean="0"/>
              <a:t>‹#›</a:t>
            </a:fld>
            <a:endParaRPr lang="en-IN"/>
          </a:p>
        </p:txBody>
      </p:sp>
    </p:spTree>
    <p:extLst>
      <p:ext uri="{BB962C8B-B14F-4D97-AF65-F5344CB8AC3E}">
        <p14:creationId xmlns:p14="http://schemas.microsoft.com/office/powerpoint/2010/main" val="219330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70CEC5-91EC-491B-8D5F-E5A5E0948300}"/>
              </a:ext>
            </a:extLst>
          </p:cNvPr>
          <p:cNvSpPr>
            <a:spLocks noGrp="1"/>
          </p:cNvSpPr>
          <p:nvPr>
            <p:ph type="dt" sz="half" idx="10"/>
          </p:nvPr>
        </p:nvSpPr>
        <p:spPr/>
        <p:txBody>
          <a:bodyPr/>
          <a:lstStyle/>
          <a:p>
            <a:fld id="{B0C1E38F-CD1A-45FE-978D-55543785D950}" type="datetime1">
              <a:rPr lang="en-IN" smtClean="0"/>
              <a:t>20-04-2024</a:t>
            </a:fld>
            <a:endParaRPr lang="en-IN"/>
          </a:p>
        </p:txBody>
      </p:sp>
      <p:sp>
        <p:nvSpPr>
          <p:cNvPr id="3" name="Footer Placeholder 2">
            <a:extLst>
              <a:ext uri="{FF2B5EF4-FFF2-40B4-BE49-F238E27FC236}">
                <a16:creationId xmlns:a16="http://schemas.microsoft.com/office/drawing/2014/main" id="{795980D7-62EC-47D9-99D2-48D895F5F0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226073-7332-4D7B-99D7-293EEDC20EF4}"/>
              </a:ext>
            </a:extLst>
          </p:cNvPr>
          <p:cNvSpPr>
            <a:spLocks noGrp="1"/>
          </p:cNvSpPr>
          <p:nvPr>
            <p:ph type="sldNum" sz="quarter" idx="12"/>
          </p:nvPr>
        </p:nvSpPr>
        <p:spPr/>
        <p:txBody>
          <a:bodyPr/>
          <a:lstStyle/>
          <a:p>
            <a:fld id="{3A04FF7D-6FB0-4EAE-A747-10E7B152FA41}" type="slidenum">
              <a:rPr lang="en-IN" smtClean="0"/>
              <a:t>‹#›</a:t>
            </a:fld>
            <a:endParaRPr lang="en-IN"/>
          </a:p>
        </p:txBody>
      </p:sp>
    </p:spTree>
    <p:extLst>
      <p:ext uri="{BB962C8B-B14F-4D97-AF65-F5344CB8AC3E}">
        <p14:creationId xmlns:p14="http://schemas.microsoft.com/office/powerpoint/2010/main" val="2780409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2B7D-3713-458E-8C0C-99C244F67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02FD26F-F84C-4297-A1F5-7E2E38EA1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53B1CE-AB64-4D93-B611-07E72FBB3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ED79E8-888A-46F1-A876-F4B7515B21A7}"/>
              </a:ext>
            </a:extLst>
          </p:cNvPr>
          <p:cNvSpPr>
            <a:spLocks noGrp="1"/>
          </p:cNvSpPr>
          <p:nvPr>
            <p:ph type="dt" sz="half" idx="10"/>
          </p:nvPr>
        </p:nvSpPr>
        <p:spPr/>
        <p:txBody>
          <a:bodyPr/>
          <a:lstStyle/>
          <a:p>
            <a:fld id="{4EC1F796-912E-49AC-A47A-2027282CC968}" type="datetime1">
              <a:rPr lang="en-IN" smtClean="0"/>
              <a:t>20-04-2024</a:t>
            </a:fld>
            <a:endParaRPr lang="en-IN"/>
          </a:p>
        </p:txBody>
      </p:sp>
      <p:sp>
        <p:nvSpPr>
          <p:cNvPr id="6" name="Footer Placeholder 5">
            <a:extLst>
              <a:ext uri="{FF2B5EF4-FFF2-40B4-BE49-F238E27FC236}">
                <a16:creationId xmlns:a16="http://schemas.microsoft.com/office/drawing/2014/main" id="{042C85F7-FBF6-465F-BFA1-73DE7E5D14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5D1B18-CFE3-4FCF-96EA-CBA901C33E44}"/>
              </a:ext>
            </a:extLst>
          </p:cNvPr>
          <p:cNvSpPr>
            <a:spLocks noGrp="1"/>
          </p:cNvSpPr>
          <p:nvPr>
            <p:ph type="sldNum" sz="quarter" idx="12"/>
          </p:nvPr>
        </p:nvSpPr>
        <p:spPr/>
        <p:txBody>
          <a:bodyPr/>
          <a:lstStyle/>
          <a:p>
            <a:fld id="{3A04FF7D-6FB0-4EAE-A747-10E7B152FA41}" type="slidenum">
              <a:rPr lang="en-IN" smtClean="0"/>
              <a:t>‹#›</a:t>
            </a:fld>
            <a:endParaRPr lang="en-IN"/>
          </a:p>
        </p:txBody>
      </p:sp>
    </p:spTree>
    <p:extLst>
      <p:ext uri="{BB962C8B-B14F-4D97-AF65-F5344CB8AC3E}">
        <p14:creationId xmlns:p14="http://schemas.microsoft.com/office/powerpoint/2010/main" val="3872773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7D86-CBD8-45DC-B2BA-205A52B81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DAD73D-FD46-42A7-9CFC-B8720FE24D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F35DB9-5F3C-4736-AC27-4345CD8D0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912A2C-D0D5-4990-9B2A-CD2CD67FCC07}"/>
              </a:ext>
            </a:extLst>
          </p:cNvPr>
          <p:cNvSpPr>
            <a:spLocks noGrp="1"/>
          </p:cNvSpPr>
          <p:nvPr>
            <p:ph type="dt" sz="half" idx="10"/>
          </p:nvPr>
        </p:nvSpPr>
        <p:spPr/>
        <p:txBody>
          <a:bodyPr/>
          <a:lstStyle/>
          <a:p>
            <a:fld id="{7CF357DB-7671-49FB-8AEB-74469BB26F22}" type="datetime1">
              <a:rPr lang="en-IN" smtClean="0"/>
              <a:t>20-04-2024</a:t>
            </a:fld>
            <a:endParaRPr lang="en-IN"/>
          </a:p>
        </p:txBody>
      </p:sp>
      <p:sp>
        <p:nvSpPr>
          <p:cNvPr id="6" name="Footer Placeholder 5">
            <a:extLst>
              <a:ext uri="{FF2B5EF4-FFF2-40B4-BE49-F238E27FC236}">
                <a16:creationId xmlns:a16="http://schemas.microsoft.com/office/drawing/2014/main" id="{DF03D3AC-66AE-41C6-B444-3E6AEB13E1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F0FF2D-3DDD-428D-9372-F9C0C3F58004}"/>
              </a:ext>
            </a:extLst>
          </p:cNvPr>
          <p:cNvSpPr>
            <a:spLocks noGrp="1"/>
          </p:cNvSpPr>
          <p:nvPr>
            <p:ph type="sldNum" sz="quarter" idx="12"/>
          </p:nvPr>
        </p:nvSpPr>
        <p:spPr/>
        <p:txBody>
          <a:bodyPr/>
          <a:lstStyle/>
          <a:p>
            <a:fld id="{3A04FF7D-6FB0-4EAE-A747-10E7B152FA41}" type="slidenum">
              <a:rPr lang="en-IN" smtClean="0"/>
              <a:t>‹#›</a:t>
            </a:fld>
            <a:endParaRPr lang="en-IN"/>
          </a:p>
        </p:txBody>
      </p:sp>
    </p:spTree>
    <p:extLst>
      <p:ext uri="{BB962C8B-B14F-4D97-AF65-F5344CB8AC3E}">
        <p14:creationId xmlns:p14="http://schemas.microsoft.com/office/powerpoint/2010/main" val="18483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48AEFC-E9E2-4EAD-A110-35DB569FE2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2ED981-BCFE-44CD-A5D0-77D3F28BE3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F9D1F-3652-45FC-90A7-231C32FF50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621CF-C37E-4649-BA90-F8B7D1BC9846}" type="datetime1">
              <a:rPr lang="en-IN" smtClean="0"/>
              <a:t>20-04-2024</a:t>
            </a:fld>
            <a:endParaRPr lang="en-IN"/>
          </a:p>
        </p:txBody>
      </p:sp>
      <p:sp>
        <p:nvSpPr>
          <p:cNvPr id="5" name="Footer Placeholder 4">
            <a:extLst>
              <a:ext uri="{FF2B5EF4-FFF2-40B4-BE49-F238E27FC236}">
                <a16:creationId xmlns:a16="http://schemas.microsoft.com/office/drawing/2014/main" id="{05CDFA75-135E-4BB7-9EB3-7D1C94A53E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FDC76B-BB2C-4F47-8A32-F198CB5886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4FF7D-6FB0-4EAE-A747-10E7B152FA41}" type="slidenum">
              <a:rPr lang="en-IN" smtClean="0"/>
              <a:t>‹#›</a:t>
            </a:fld>
            <a:endParaRPr lang="en-IN"/>
          </a:p>
        </p:txBody>
      </p:sp>
    </p:spTree>
    <p:extLst>
      <p:ext uri="{BB962C8B-B14F-4D97-AF65-F5344CB8AC3E}">
        <p14:creationId xmlns:p14="http://schemas.microsoft.com/office/powerpoint/2010/main" val="3274249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microsoft.com/office/2007/relationships/hdphoto" Target="../media/hdphoto1.wdp"/><Relationship Id="rId7" Type="http://schemas.openxmlformats.org/officeDocument/2006/relationships/image" Target="../media/image5.svg"/><Relationship Id="rId12" Type="http://schemas.openxmlformats.org/officeDocument/2006/relationships/image" Target="../media/image12.svg"/><Relationship Id="rId2" Type="http://schemas.openxmlformats.org/officeDocument/2006/relationships/image" Target="../media/image1.png"/><Relationship Id="rId16" Type="http://schemas.openxmlformats.org/officeDocument/2006/relationships/image" Target="../media/image16.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svg"/><Relationship Id="rId15" Type="http://schemas.openxmlformats.org/officeDocument/2006/relationships/image" Target="../media/image15.png"/><Relationship Id="rId10" Type="http://schemas.openxmlformats.org/officeDocument/2006/relationships/image" Target="../media/image10.jpg"/><Relationship Id="rId4" Type="http://schemas.openxmlformats.org/officeDocument/2006/relationships/image" Target="../media/image2.png"/><Relationship Id="rId9" Type="http://schemas.openxmlformats.org/officeDocument/2006/relationships/image" Target="../media/image9.svg"/><Relationship Id="rId14" Type="http://schemas.openxmlformats.org/officeDocument/2006/relationships/image" Target="../media/image14.sv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www.tutorialspoint.com/" TargetMode="External"/><Relationship Id="rId4" Type="http://schemas.openxmlformats.org/officeDocument/2006/relationships/hyperlink" Target="http://www.pythonprogramming.net/"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80">
            <a:extLst>
              <a:ext uri="{FF2B5EF4-FFF2-40B4-BE49-F238E27FC236}">
                <a16:creationId xmlns:a16="http://schemas.microsoft.com/office/drawing/2014/main" id="{8FC3F16A-F1C8-4B03-BE94-373666DB398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48000"/>
                    </a14:imgEffect>
                  </a14:imgLayer>
                </a14:imgProps>
              </a:ext>
              <a:ext uri="{28A0092B-C50C-407E-A947-70E740481C1C}">
                <a14:useLocalDpi xmlns:a14="http://schemas.microsoft.com/office/drawing/2010/main" val="0"/>
              </a:ext>
            </a:extLst>
          </a:blip>
          <a:stretch>
            <a:fillRect/>
          </a:stretch>
        </p:blipFill>
        <p:spPr>
          <a:xfrm>
            <a:off x="18526" y="-4348"/>
            <a:ext cx="12154948" cy="6835229"/>
          </a:xfrm>
          <a:prstGeom prst="rect">
            <a:avLst/>
          </a:prstGeom>
        </p:spPr>
      </p:pic>
      <p:sp>
        <p:nvSpPr>
          <p:cNvPr id="40" name="TextBox 39">
            <a:extLst>
              <a:ext uri="{FF2B5EF4-FFF2-40B4-BE49-F238E27FC236}">
                <a16:creationId xmlns:a16="http://schemas.microsoft.com/office/drawing/2014/main" id="{320BC647-E512-4821-9D61-ACD683327BBD}"/>
              </a:ext>
            </a:extLst>
          </p:cNvPr>
          <p:cNvSpPr txBox="1"/>
          <p:nvPr/>
        </p:nvSpPr>
        <p:spPr>
          <a:xfrm>
            <a:off x="2102638" y="-2014262"/>
            <a:ext cx="9967901" cy="1569660"/>
          </a:xfrm>
          <a:prstGeom prst="rect">
            <a:avLst/>
          </a:prstGeom>
          <a:noFill/>
        </p:spPr>
        <p:txBody>
          <a:bodyPr wrap="square" rtlCol="0">
            <a:spAutoFit/>
          </a:bodyPr>
          <a:lstStyle/>
          <a:p>
            <a:r>
              <a:rPr lang="en-IN" sz="9600" dirty="0">
                <a:solidFill>
                  <a:schemeClr val="bg1"/>
                </a:solidFill>
              </a:rPr>
              <a:t>Topics Discussed</a:t>
            </a:r>
          </a:p>
        </p:txBody>
      </p:sp>
      <p:grpSp>
        <p:nvGrpSpPr>
          <p:cNvPr id="41" name="Group 40">
            <a:extLst>
              <a:ext uri="{FF2B5EF4-FFF2-40B4-BE49-F238E27FC236}">
                <a16:creationId xmlns:a16="http://schemas.microsoft.com/office/drawing/2014/main" id="{1A8EE506-207E-4C8D-90AE-3AED3B45B583}"/>
              </a:ext>
            </a:extLst>
          </p:cNvPr>
          <p:cNvGrpSpPr/>
          <p:nvPr/>
        </p:nvGrpSpPr>
        <p:grpSpPr>
          <a:xfrm>
            <a:off x="-1577771" y="73027"/>
            <a:ext cx="1440000" cy="1440000"/>
            <a:chOff x="37052" y="22771"/>
            <a:chExt cx="1440000" cy="1440000"/>
          </a:xfrm>
        </p:grpSpPr>
        <p:sp>
          <p:nvSpPr>
            <p:cNvPr id="42" name="Oval 41">
              <a:extLst>
                <a:ext uri="{FF2B5EF4-FFF2-40B4-BE49-F238E27FC236}">
                  <a16:creationId xmlns:a16="http://schemas.microsoft.com/office/drawing/2014/main" id="{B9152BF8-178A-41CD-B091-9B79A98F19EF}"/>
                </a:ext>
              </a:extLst>
            </p:cNvPr>
            <p:cNvSpPr/>
            <p:nvPr/>
          </p:nvSpPr>
          <p:spPr>
            <a:xfrm>
              <a:off x="37052" y="22771"/>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22ED7305-599E-4083-8351-AAF928A492CA}"/>
                </a:ext>
              </a:extLst>
            </p:cNvPr>
            <p:cNvSpPr txBox="1"/>
            <p:nvPr/>
          </p:nvSpPr>
          <p:spPr>
            <a:xfrm>
              <a:off x="272538" y="558105"/>
              <a:ext cx="1130531" cy="369332"/>
            </a:xfrm>
            <a:prstGeom prst="rect">
              <a:avLst/>
            </a:prstGeom>
            <a:noFill/>
          </p:spPr>
          <p:txBody>
            <a:bodyPr wrap="square" rtlCol="0">
              <a:spAutoFit/>
            </a:bodyPr>
            <a:lstStyle/>
            <a:p>
              <a:r>
                <a:rPr lang="en-IN" b="1" dirty="0">
                  <a:solidFill>
                    <a:schemeClr val="bg1"/>
                  </a:solidFill>
                </a:rPr>
                <a:t>Abstract</a:t>
              </a:r>
              <a:endParaRPr lang="en-IN" dirty="0">
                <a:solidFill>
                  <a:schemeClr val="bg1"/>
                </a:solidFill>
              </a:endParaRPr>
            </a:p>
          </p:txBody>
        </p:sp>
      </p:grpSp>
      <p:grpSp>
        <p:nvGrpSpPr>
          <p:cNvPr id="44" name="Group 43">
            <a:extLst>
              <a:ext uri="{FF2B5EF4-FFF2-40B4-BE49-F238E27FC236}">
                <a16:creationId xmlns:a16="http://schemas.microsoft.com/office/drawing/2014/main" id="{F68C2D16-6E3A-4B0D-BC6E-41B9547BB246}"/>
              </a:ext>
            </a:extLst>
          </p:cNvPr>
          <p:cNvGrpSpPr/>
          <p:nvPr/>
        </p:nvGrpSpPr>
        <p:grpSpPr>
          <a:xfrm>
            <a:off x="-1568767" y="3674006"/>
            <a:ext cx="1440000" cy="1440000"/>
            <a:chOff x="46056" y="3623750"/>
            <a:chExt cx="1440000" cy="1440000"/>
          </a:xfrm>
        </p:grpSpPr>
        <p:sp>
          <p:nvSpPr>
            <p:cNvPr id="45" name="Oval 44">
              <a:extLst>
                <a:ext uri="{FF2B5EF4-FFF2-40B4-BE49-F238E27FC236}">
                  <a16:creationId xmlns:a16="http://schemas.microsoft.com/office/drawing/2014/main" id="{08FAFB26-F69D-44FC-A225-DE60F6FD13C0}"/>
                </a:ext>
              </a:extLst>
            </p:cNvPr>
            <p:cNvSpPr/>
            <p:nvPr/>
          </p:nvSpPr>
          <p:spPr>
            <a:xfrm>
              <a:off x="46056" y="362375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89FEDBCF-3D5B-42BF-81B2-A24D9B29BA92}"/>
                </a:ext>
              </a:extLst>
            </p:cNvPr>
            <p:cNvSpPr txBox="1"/>
            <p:nvPr/>
          </p:nvSpPr>
          <p:spPr>
            <a:xfrm>
              <a:off x="199135" y="4159084"/>
              <a:ext cx="1130531" cy="369332"/>
            </a:xfrm>
            <a:prstGeom prst="rect">
              <a:avLst/>
            </a:prstGeom>
            <a:noFill/>
          </p:spPr>
          <p:txBody>
            <a:bodyPr wrap="square" rtlCol="0">
              <a:spAutoFit/>
            </a:bodyPr>
            <a:lstStyle/>
            <a:p>
              <a:r>
                <a:rPr lang="en-IN" b="1" dirty="0">
                  <a:solidFill>
                    <a:schemeClr val="bg1"/>
                  </a:solidFill>
                </a:rPr>
                <a:t>Objective</a:t>
              </a:r>
              <a:endParaRPr lang="en-IN" dirty="0">
                <a:solidFill>
                  <a:schemeClr val="bg1"/>
                </a:solidFill>
              </a:endParaRPr>
            </a:p>
          </p:txBody>
        </p:sp>
      </p:grpSp>
      <p:grpSp>
        <p:nvGrpSpPr>
          <p:cNvPr id="47" name="Group 46">
            <a:extLst>
              <a:ext uri="{FF2B5EF4-FFF2-40B4-BE49-F238E27FC236}">
                <a16:creationId xmlns:a16="http://schemas.microsoft.com/office/drawing/2014/main" id="{66245D4D-3C77-40CE-BA13-81718A8CAD30}"/>
              </a:ext>
            </a:extLst>
          </p:cNvPr>
          <p:cNvGrpSpPr/>
          <p:nvPr/>
        </p:nvGrpSpPr>
        <p:grpSpPr>
          <a:xfrm>
            <a:off x="-1497020" y="6947291"/>
            <a:ext cx="1440000" cy="1440000"/>
            <a:chOff x="0" y="5241005"/>
            <a:chExt cx="1440000" cy="1440000"/>
          </a:xfrm>
        </p:grpSpPr>
        <p:sp>
          <p:nvSpPr>
            <p:cNvPr id="48" name="Oval 47">
              <a:extLst>
                <a:ext uri="{FF2B5EF4-FFF2-40B4-BE49-F238E27FC236}">
                  <a16:creationId xmlns:a16="http://schemas.microsoft.com/office/drawing/2014/main" id="{5E80271D-8B79-4416-AFED-CBD6AE09476A}"/>
                </a:ext>
              </a:extLst>
            </p:cNvPr>
            <p:cNvSpPr/>
            <p:nvPr/>
          </p:nvSpPr>
          <p:spPr>
            <a:xfrm>
              <a:off x="0" y="5241005"/>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49BF7775-73E6-4C10-8C67-477A6ACF74E7}"/>
                </a:ext>
              </a:extLst>
            </p:cNvPr>
            <p:cNvSpPr txBox="1"/>
            <p:nvPr/>
          </p:nvSpPr>
          <p:spPr>
            <a:xfrm>
              <a:off x="221913" y="5771481"/>
              <a:ext cx="1130531" cy="369332"/>
            </a:xfrm>
            <a:prstGeom prst="rect">
              <a:avLst/>
            </a:prstGeom>
            <a:noFill/>
          </p:spPr>
          <p:txBody>
            <a:bodyPr wrap="square" rtlCol="0">
              <a:spAutoFit/>
            </a:bodyPr>
            <a:lstStyle/>
            <a:p>
              <a:r>
                <a:rPr lang="en-IN" b="1" dirty="0">
                  <a:solidFill>
                    <a:schemeClr val="bg1"/>
                  </a:solidFill>
                </a:rPr>
                <a:t>Dataset</a:t>
              </a:r>
              <a:endParaRPr lang="en-IN" dirty="0">
                <a:solidFill>
                  <a:schemeClr val="bg1"/>
                </a:solidFill>
              </a:endParaRPr>
            </a:p>
          </p:txBody>
        </p:sp>
      </p:grpSp>
      <p:grpSp>
        <p:nvGrpSpPr>
          <p:cNvPr id="56" name="Group 55">
            <a:extLst>
              <a:ext uri="{FF2B5EF4-FFF2-40B4-BE49-F238E27FC236}">
                <a16:creationId xmlns:a16="http://schemas.microsoft.com/office/drawing/2014/main" id="{54FC20EE-7620-4D3F-8136-810BA1EA0050}"/>
              </a:ext>
            </a:extLst>
          </p:cNvPr>
          <p:cNvGrpSpPr/>
          <p:nvPr/>
        </p:nvGrpSpPr>
        <p:grpSpPr>
          <a:xfrm>
            <a:off x="5315643" y="7077213"/>
            <a:ext cx="1481766" cy="1440000"/>
            <a:chOff x="5329185" y="5248413"/>
            <a:chExt cx="1481766" cy="1440000"/>
          </a:xfrm>
        </p:grpSpPr>
        <p:sp>
          <p:nvSpPr>
            <p:cNvPr id="57" name="Oval 56">
              <a:extLst>
                <a:ext uri="{FF2B5EF4-FFF2-40B4-BE49-F238E27FC236}">
                  <a16:creationId xmlns:a16="http://schemas.microsoft.com/office/drawing/2014/main" id="{0270E0F0-EEF8-4B3F-B2FC-B2BF2C71D5CB}"/>
                </a:ext>
              </a:extLst>
            </p:cNvPr>
            <p:cNvSpPr/>
            <p:nvPr/>
          </p:nvSpPr>
          <p:spPr>
            <a:xfrm>
              <a:off x="5334749" y="52484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5BE3F939-1BBB-4EFA-A0D6-7291BFA8D4EF}"/>
                </a:ext>
              </a:extLst>
            </p:cNvPr>
            <p:cNvSpPr txBox="1"/>
            <p:nvPr/>
          </p:nvSpPr>
          <p:spPr>
            <a:xfrm>
              <a:off x="5329185" y="5662063"/>
              <a:ext cx="1481766" cy="646331"/>
            </a:xfrm>
            <a:prstGeom prst="rect">
              <a:avLst/>
            </a:prstGeom>
            <a:noFill/>
          </p:spPr>
          <p:txBody>
            <a:bodyPr wrap="square" rtlCol="0">
              <a:spAutoFit/>
            </a:bodyPr>
            <a:lstStyle/>
            <a:p>
              <a:pPr algn="ctr"/>
              <a:r>
                <a:rPr lang="en-IN" b="1" dirty="0">
                  <a:solidFill>
                    <a:schemeClr val="bg1"/>
                  </a:solidFill>
                </a:rPr>
                <a:t>Model Architecture</a:t>
              </a:r>
              <a:endParaRPr lang="en-IN" dirty="0">
                <a:solidFill>
                  <a:schemeClr val="bg1"/>
                </a:solidFill>
              </a:endParaRPr>
            </a:p>
          </p:txBody>
        </p:sp>
      </p:grpSp>
      <p:grpSp>
        <p:nvGrpSpPr>
          <p:cNvPr id="59" name="Group 58">
            <a:extLst>
              <a:ext uri="{FF2B5EF4-FFF2-40B4-BE49-F238E27FC236}">
                <a16:creationId xmlns:a16="http://schemas.microsoft.com/office/drawing/2014/main" id="{7D29370D-FA15-4DF5-9F88-DD319CAA8BFB}"/>
              </a:ext>
            </a:extLst>
          </p:cNvPr>
          <p:cNvGrpSpPr/>
          <p:nvPr/>
        </p:nvGrpSpPr>
        <p:grpSpPr>
          <a:xfrm>
            <a:off x="7135536" y="7082097"/>
            <a:ext cx="1440000" cy="1440000"/>
            <a:chOff x="7149078" y="5253297"/>
            <a:chExt cx="1440000" cy="1440000"/>
          </a:xfrm>
        </p:grpSpPr>
        <p:sp>
          <p:nvSpPr>
            <p:cNvPr id="60" name="Oval 59">
              <a:extLst>
                <a:ext uri="{FF2B5EF4-FFF2-40B4-BE49-F238E27FC236}">
                  <a16:creationId xmlns:a16="http://schemas.microsoft.com/office/drawing/2014/main" id="{8051F07B-97B1-4B36-8009-A03C7EC087BE}"/>
                </a:ext>
              </a:extLst>
            </p:cNvPr>
            <p:cNvSpPr/>
            <p:nvPr/>
          </p:nvSpPr>
          <p:spPr>
            <a:xfrm>
              <a:off x="7149078" y="525329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A4543C12-FB69-4CD8-BAF9-4F903CAF5578}"/>
                </a:ext>
              </a:extLst>
            </p:cNvPr>
            <p:cNvSpPr txBox="1"/>
            <p:nvPr/>
          </p:nvSpPr>
          <p:spPr>
            <a:xfrm>
              <a:off x="7185280" y="5757897"/>
              <a:ext cx="1393812" cy="646331"/>
            </a:xfrm>
            <a:prstGeom prst="rect">
              <a:avLst/>
            </a:prstGeom>
            <a:noFill/>
          </p:spPr>
          <p:txBody>
            <a:bodyPr wrap="square" rtlCol="0">
              <a:spAutoFit/>
            </a:bodyPr>
            <a:lstStyle/>
            <a:p>
              <a:pPr algn="ctr"/>
              <a:r>
                <a:rPr lang="en-IN" b="1" dirty="0">
                  <a:solidFill>
                    <a:schemeClr val="bg1"/>
                  </a:solidFill>
                </a:rPr>
                <a:t>Cooperative Study</a:t>
              </a:r>
              <a:endParaRPr lang="en-IN" dirty="0">
                <a:solidFill>
                  <a:schemeClr val="bg1"/>
                </a:solidFill>
              </a:endParaRPr>
            </a:p>
          </p:txBody>
        </p:sp>
      </p:grpSp>
      <p:grpSp>
        <p:nvGrpSpPr>
          <p:cNvPr id="62" name="Group 61">
            <a:extLst>
              <a:ext uri="{FF2B5EF4-FFF2-40B4-BE49-F238E27FC236}">
                <a16:creationId xmlns:a16="http://schemas.microsoft.com/office/drawing/2014/main" id="{804304ED-9F19-4DD1-88F4-83F7CBCE177A}"/>
              </a:ext>
            </a:extLst>
          </p:cNvPr>
          <p:cNvGrpSpPr/>
          <p:nvPr/>
        </p:nvGrpSpPr>
        <p:grpSpPr>
          <a:xfrm>
            <a:off x="8949865" y="7057713"/>
            <a:ext cx="1440000" cy="1440000"/>
            <a:chOff x="8963407" y="5228913"/>
            <a:chExt cx="1440000" cy="1440000"/>
          </a:xfrm>
        </p:grpSpPr>
        <p:sp>
          <p:nvSpPr>
            <p:cNvPr id="63" name="Oval 62">
              <a:extLst>
                <a:ext uri="{FF2B5EF4-FFF2-40B4-BE49-F238E27FC236}">
                  <a16:creationId xmlns:a16="http://schemas.microsoft.com/office/drawing/2014/main" id="{C513AD81-9ED9-45FB-A29C-CF7D4F873841}"/>
                </a:ext>
              </a:extLst>
            </p:cNvPr>
            <p:cNvSpPr/>
            <p:nvPr/>
          </p:nvSpPr>
          <p:spPr>
            <a:xfrm>
              <a:off x="8963407" y="52289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TextBox 63">
              <a:extLst>
                <a:ext uri="{FF2B5EF4-FFF2-40B4-BE49-F238E27FC236}">
                  <a16:creationId xmlns:a16="http://schemas.microsoft.com/office/drawing/2014/main" id="{54F362BB-3D9D-4819-A4AF-166C38CECE8B}"/>
                </a:ext>
              </a:extLst>
            </p:cNvPr>
            <p:cNvSpPr txBox="1"/>
            <p:nvPr/>
          </p:nvSpPr>
          <p:spPr>
            <a:xfrm>
              <a:off x="9177378" y="5654994"/>
              <a:ext cx="1130531" cy="646331"/>
            </a:xfrm>
            <a:prstGeom prst="rect">
              <a:avLst/>
            </a:prstGeom>
            <a:noFill/>
          </p:spPr>
          <p:txBody>
            <a:bodyPr wrap="square" rtlCol="0">
              <a:spAutoFit/>
            </a:bodyPr>
            <a:lstStyle/>
            <a:p>
              <a:pPr algn="ctr"/>
              <a:r>
                <a:rPr lang="en-IN" b="1" dirty="0">
                  <a:solidFill>
                    <a:schemeClr val="bg1"/>
                  </a:solidFill>
                </a:rPr>
                <a:t>Input &amp; Output</a:t>
              </a:r>
              <a:endParaRPr lang="en-IN" dirty="0">
                <a:solidFill>
                  <a:schemeClr val="bg1"/>
                </a:solidFill>
              </a:endParaRPr>
            </a:p>
          </p:txBody>
        </p:sp>
      </p:grpSp>
      <p:grpSp>
        <p:nvGrpSpPr>
          <p:cNvPr id="65" name="Group 64">
            <a:extLst>
              <a:ext uri="{FF2B5EF4-FFF2-40B4-BE49-F238E27FC236}">
                <a16:creationId xmlns:a16="http://schemas.microsoft.com/office/drawing/2014/main" id="{05EA29C7-6E50-4104-8D4C-D18FF3B52B91}"/>
              </a:ext>
            </a:extLst>
          </p:cNvPr>
          <p:cNvGrpSpPr/>
          <p:nvPr/>
        </p:nvGrpSpPr>
        <p:grpSpPr>
          <a:xfrm>
            <a:off x="12458679" y="6793028"/>
            <a:ext cx="1440000" cy="1440000"/>
            <a:chOff x="10777736" y="5258160"/>
            <a:chExt cx="1440000" cy="1440000"/>
          </a:xfrm>
        </p:grpSpPr>
        <p:sp>
          <p:nvSpPr>
            <p:cNvPr id="66" name="Oval 65">
              <a:extLst>
                <a:ext uri="{FF2B5EF4-FFF2-40B4-BE49-F238E27FC236}">
                  <a16:creationId xmlns:a16="http://schemas.microsoft.com/office/drawing/2014/main" id="{DF17F786-B8D2-4C63-964E-1FF88E8216BF}"/>
                </a:ext>
              </a:extLst>
            </p:cNvPr>
            <p:cNvSpPr/>
            <p:nvPr/>
          </p:nvSpPr>
          <p:spPr>
            <a:xfrm>
              <a:off x="10777736" y="525816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567EB58B-0BC8-4CA0-9F1A-80BAC5929CDA}"/>
                </a:ext>
              </a:extLst>
            </p:cNvPr>
            <p:cNvSpPr txBox="1"/>
            <p:nvPr/>
          </p:nvSpPr>
          <p:spPr>
            <a:xfrm>
              <a:off x="10957123" y="5896396"/>
              <a:ext cx="1249123" cy="369332"/>
            </a:xfrm>
            <a:prstGeom prst="rect">
              <a:avLst/>
            </a:prstGeom>
            <a:noFill/>
          </p:spPr>
          <p:txBody>
            <a:bodyPr wrap="square" rtlCol="0">
              <a:spAutoFit/>
            </a:bodyPr>
            <a:lstStyle/>
            <a:p>
              <a:r>
                <a:rPr lang="en-IN" b="1" dirty="0">
                  <a:solidFill>
                    <a:schemeClr val="bg1"/>
                  </a:solidFill>
                </a:rPr>
                <a:t>Conclusion</a:t>
              </a:r>
              <a:endParaRPr lang="en-IN" dirty="0">
                <a:solidFill>
                  <a:schemeClr val="bg1"/>
                </a:solidFill>
              </a:endParaRPr>
            </a:p>
          </p:txBody>
        </p:sp>
      </p:grpSp>
      <p:grpSp>
        <p:nvGrpSpPr>
          <p:cNvPr id="68" name="Group 67">
            <a:extLst>
              <a:ext uri="{FF2B5EF4-FFF2-40B4-BE49-F238E27FC236}">
                <a16:creationId xmlns:a16="http://schemas.microsoft.com/office/drawing/2014/main" id="{7DD1546A-57D0-4BF5-8A7B-D0E4C9C3AA13}"/>
              </a:ext>
            </a:extLst>
          </p:cNvPr>
          <p:cNvGrpSpPr/>
          <p:nvPr/>
        </p:nvGrpSpPr>
        <p:grpSpPr>
          <a:xfrm>
            <a:off x="12352272" y="3788913"/>
            <a:ext cx="1440000" cy="1440000"/>
            <a:chOff x="10740538" y="3674006"/>
            <a:chExt cx="1440000" cy="1440000"/>
          </a:xfrm>
        </p:grpSpPr>
        <p:sp>
          <p:nvSpPr>
            <p:cNvPr id="69" name="Oval 68">
              <a:extLst>
                <a:ext uri="{FF2B5EF4-FFF2-40B4-BE49-F238E27FC236}">
                  <a16:creationId xmlns:a16="http://schemas.microsoft.com/office/drawing/2014/main" id="{837EEC85-76D8-4620-80D1-138A07AC3DB4}"/>
                </a:ext>
              </a:extLst>
            </p:cNvPr>
            <p:cNvSpPr/>
            <p:nvPr/>
          </p:nvSpPr>
          <p:spPr>
            <a:xfrm>
              <a:off x="10740538" y="3674006"/>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TextBox 69">
              <a:extLst>
                <a:ext uri="{FF2B5EF4-FFF2-40B4-BE49-F238E27FC236}">
                  <a16:creationId xmlns:a16="http://schemas.microsoft.com/office/drawing/2014/main" id="{DC47FEF0-4239-4E1F-9813-C4B8EC26E7C4}"/>
                </a:ext>
              </a:extLst>
            </p:cNvPr>
            <p:cNvSpPr txBox="1"/>
            <p:nvPr/>
          </p:nvSpPr>
          <p:spPr>
            <a:xfrm>
              <a:off x="10849877" y="4209340"/>
              <a:ext cx="1302613" cy="369332"/>
            </a:xfrm>
            <a:prstGeom prst="rect">
              <a:avLst/>
            </a:prstGeom>
            <a:noFill/>
          </p:spPr>
          <p:txBody>
            <a:bodyPr wrap="square" rtlCol="0">
              <a:spAutoFit/>
            </a:bodyPr>
            <a:lstStyle/>
            <a:p>
              <a:r>
                <a:rPr lang="en-IN" b="1" dirty="0">
                  <a:solidFill>
                    <a:schemeClr val="bg1"/>
                  </a:solidFill>
                </a:rPr>
                <a:t>Suggestions</a:t>
              </a:r>
              <a:endParaRPr lang="en-IN" dirty="0">
                <a:solidFill>
                  <a:schemeClr val="bg1"/>
                </a:solidFill>
              </a:endParaRPr>
            </a:p>
          </p:txBody>
        </p:sp>
      </p:grpSp>
      <p:grpSp>
        <p:nvGrpSpPr>
          <p:cNvPr id="74" name="Group 73">
            <a:extLst>
              <a:ext uri="{FF2B5EF4-FFF2-40B4-BE49-F238E27FC236}">
                <a16:creationId xmlns:a16="http://schemas.microsoft.com/office/drawing/2014/main" id="{C46DB1C6-8C27-46E9-B4CC-04E23BECBB0F}"/>
              </a:ext>
            </a:extLst>
          </p:cNvPr>
          <p:cNvGrpSpPr/>
          <p:nvPr/>
        </p:nvGrpSpPr>
        <p:grpSpPr>
          <a:xfrm>
            <a:off x="12324224" y="182694"/>
            <a:ext cx="1440000" cy="1440000"/>
            <a:chOff x="10712490" y="67787"/>
            <a:chExt cx="1440000" cy="1440000"/>
          </a:xfrm>
        </p:grpSpPr>
        <p:sp>
          <p:nvSpPr>
            <p:cNvPr id="75" name="Oval 74">
              <a:extLst>
                <a:ext uri="{FF2B5EF4-FFF2-40B4-BE49-F238E27FC236}">
                  <a16:creationId xmlns:a16="http://schemas.microsoft.com/office/drawing/2014/main" id="{C26A0387-51B0-4427-8C62-76B0EB3CAE7E}"/>
                </a:ext>
              </a:extLst>
            </p:cNvPr>
            <p:cNvSpPr/>
            <p:nvPr/>
          </p:nvSpPr>
          <p:spPr>
            <a:xfrm>
              <a:off x="10712490" y="6778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id="{1288B91A-9D94-4367-9822-4230CEF87401}"/>
                </a:ext>
              </a:extLst>
            </p:cNvPr>
            <p:cNvSpPr txBox="1"/>
            <p:nvPr/>
          </p:nvSpPr>
          <p:spPr>
            <a:xfrm>
              <a:off x="10897730" y="603121"/>
              <a:ext cx="1130531" cy="369332"/>
            </a:xfrm>
            <a:prstGeom prst="rect">
              <a:avLst/>
            </a:prstGeom>
            <a:noFill/>
          </p:spPr>
          <p:txBody>
            <a:bodyPr wrap="square" rtlCol="0">
              <a:spAutoFit/>
            </a:bodyPr>
            <a:lstStyle/>
            <a:p>
              <a:r>
                <a:rPr lang="en-IN" b="1" dirty="0">
                  <a:solidFill>
                    <a:schemeClr val="bg1"/>
                  </a:solidFill>
                </a:rPr>
                <a:t>Reference</a:t>
              </a:r>
              <a:endParaRPr lang="en-IN" dirty="0">
                <a:solidFill>
                  <a:schemeClr val="bg1"/>
                </a:solidFill>
              </a:endParaRPr>
            </a:p>
          </p:txBody>
        </p:sp>
      </p:grpSp>
      <p:grpSp>
        <p:nvGrpSpPr>
          <p:cNvPr id="77" name="Group 76">
            <a:extLst>
              <a:ext uri="{FF2B5EF4-FFF2-40B4-BE49-F238E27FC236}">
                <a16:creationId xmlns:a16="http://schemas.microsoft.com/office/drawing/2014/main" id="{1F4B8D72-49B5-46F7-BB6D-5D01B19CE2B2}"/>
              </a:ext>
            </a:extLst>
          </p:cNvPr>
          <p:cNvGrpSpPr/>
          <p:nvPr/>
        </p:nvGrpSpPr>
        <p:grpSpPr>
          <a:xfrm>
            <a:off x="-1570422" y="1940246"/>
            <a:ext cx="1440000" cy="1440000"/>
            <a:chOff x="44401" y="1889990"/>
            <a:chExt cx="1440000" cy="1440000"/>
          </a:xfrm>
        </p:grpSpPr>
        <p:sp>
          <p:nvSpPr>
            <p:cNvPr id="78" name="Oval 77">
              <a:extLst>
                <a:ext uri="{FF2B5EF4-FFF2-40B4-BE49-F238E27FC236}">
                  <a16:creationId xmlns:a16="http://schemas.microsoft.com/office/drawing/2014/main" id="{26298B4A-E24B-4A66-965F-4969388BEA42}"/>
                </a:ext>
              </a:extLst>
            </p:cNvPr>
            <p:cNvSpPr/>
            <p:nvPr/>
          </p:nvSpPr>
          <p:spPr>
            <a:xfrm>
              <a:off x="44401" y="188999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id="{03333BF7-1DEE-4DB2-A8E3-971902EE835F}"/>
                </a:ext>
              </a:extLst>
            </p:cNvPr>
            <p:cNvSpPr txBox="1"/>
            <p:nvPr/>
          </p:nvSpPr>
          <p:spPr>
            <a:xfrm>
              <a:off x="83039" y="2440323"/>
              <a:ext cx="1394013" cy="369332"/>
            </a:xfrm>
            <a:prstGeom prst="rect">
              <a:avLst/>
            </a:prstGeom>
            <a:noFill/>
          </p:spPr>
          <p:txBody>
            <a:bodyPr wrap="square" rtlCol="0">
              <a:spAutoFit/>
            </a:bodyPr>
            <a:lstStyle/>
            <a:p>
              <a:r>
                <a:rPr lang="en-IN" b="1" dirty="0">
                  <a:solidFill>
                    <a:schemeClr val="bg1"/>
                  </a:solidFill>
                </a:rPr>
                <a:t>Introduction</a:t>
              </a:r>
              <a:endParaRPr lang="en-IN" dirty="0">
                <a:solidFill>
                  <a:schemeClr val="bg1"/>
                </a:solidFill>
              </a:endParaRPr>
            </a:p>
          </p:txBody>
        </p:sp>
      </p:grpSp>
      <p:sp>
        <p:nvSpPr>
          <p:cNvPr id="4" name="TextBox 3">
            <a:extLst>
              <a:ext uri="{FF2B5EF4-FFF2-40B4-BE49-F238E27FC236}">
                <a16:creationId xmlns:a16="http://schemas.microsoft.com/office/drawing/2014/main" id="{DA133992-993F-4B7C-93C0-1E622256ACD7}"/>
              </a:ext>
            </a:extLst>
          </p:cNvPr>
          <p:cNvSpPr txBox="1"/>
          <p:nvPr/>
        </p:nvSpPr>
        <p:spPr>
          <a:xfrm>
            <a:off x="488274" y="1142198"/>
            <a:ext cx="11945289" cy="4154984"/>
          </a:xfrm>
          <a:prstGeom prst="rect">
            <a:avLst/>
          </a:prstGeom>
          <a:noFill/>
        </p:spPr>
        <p:txBody>
          <a:bodyPr wrap="square" rtlCol="0">
            <a:spAutoFit/>
          </a:bodyPr>
          <a:lstStyle/>
          <a:p>
            <a:pPr algn="ctr"/>
            <a:r>
              <a:rPr lang="en-US" sz="8800" dirty="0">
                <a:solidFill>
                  <a:schemeClr val="bg1"/>
                </a:solidFill>
                <a:latin typeface="Algerian" panose="04020705040A02060702" pitchFamily="82" charset="0"/>
              </a:rPr>
              <a:t>Voice Assistance for </a:t>
            </a:r>
          </a:p>
          <a:p>
            <a:pPr algn="ctr"/>
            <a:r>
              <a:rPr lang="en-US" sz="8800" dirty="0">
                <a:solidFill>
                  <a:schemeClr val="bg1"/>
                </a:solidFill>
                <a:latin typeface="Algerian" panose="04020705040A02060702" pitchFamily="82" charset="0"/>
              </a:rPr>
              <a:t>web</a:t>
            </a:r>
            <a:endParaRPr lang="en-IN" sz="8800" dirty="0">
              <a:solidFill>
                <a:schemeClr val="bg1"/>
              </a:solidFill>
              <a:latin typeface="Algerian" panose="04020705040A02060702" pitchFamily="82" charset="0"/>
            </a:endParaRPr>
          </a:p>
        </p:txBody>
      </p:sp>
      <p:grpSp>
        <p:nvGrpSpPr>
          <p:cNvPr id="83" name="Group 82">
            <a:extLst>
              <a:ext uri="{FF2B5EF4-FFF2-40B4-BE49-F238E27FC236}">
                <a16:creationId xmlns:a16="http://schemas.microsoft.com/office/drawing/2014/main" id="{A9091CEE-8F5D-439E-8E58-91C22C8B4A7F}"/>
              </a:ext>
            </a:extLst>
          </p:cNvPr>
          <p:cNvGrpSpPr/>
          <p:nvPr/>
        </p:nvGrpSpPr>
        <p:grpSpPr>
          <a:xfrm>
            <a:off x="12509464" y="2029795"/>
            <a:ext cx="1451344" cy="1440000"/>
            <a:chOff x="10712490" y="1926702"/>
            <a:chExt cx="1451344" cy="1440000"/>
          </a:xfrm>
        </p:grpSpPr>
        <p:sp>
          <p:nvSpPr>
            <p:cNvPr id="84" name="Oval 83">
              <a:extLst>
                <a:ext uri="{FF2B5EF4-FFF2-40B4-BE49-F238E27FC236}">
                  <a16:creationId xmlns:a16="http://schemas.microsoft.com/office/drawing/2014/main" id="{520DE051-67F4-4140-B003-B8E1D99B6A41}"/>
                </a:ext>
              </a:extLst>
            </p:cNvPr>
            <p:cNvSpPr/>
            <p:nvPr/>
          </p:nvSpPr>
          <p:spPr>
            <a:xfrm>
              <a:off x="10712490" y="192670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id="{85E094CE-AE55-4489-982B-F4B5E91496CB}"/>
                </a:ext>
              </a:extLst>
            </p:cNvPr>
            <p:cNvSpPr txBox="1"/>
            <p:nvPr/>
          </p:nvSpPr>
          <p:spPr>
            <a:xfrm>
              <a:off x="10740538" y="2462036"/>
              <a:ext cx="1423296" cy="369332"/>
            </a:xfrm>
            <a:prstGeom prst="rect">
              <a:avLst/>
            </a:prstGeom>
            <a:noFill/>
          </p:spPr>
          <p:txBody>
            <a:bodyPr wrap="square" rtlCol="0">
              <a:spAutoFit/>
            </a:bodyPr>
            <a:lstStyle/>
            <a:p>
              <a:r>
                <a:rPr lang="en-IN" b="1" dirty="0">
                  <a:solidFill>
                    <a:schemeClr val="bg1"/>
                  </a:solidFill>
                </a:rPr>
                <a:t>Future scope</a:t>
              </a:r>
              <a:endParaRPr lang="en-IN" dirty="0">
                <a:solidFill>
                  <a:schemeClr val="bg1"/>
                </a:solidFill>
              </a:endParaRPr>
            </a:p>
          </p:txBody>
        </p:sp>
      </p:grpSp>
      <p:grpSp>
        <p:nvGrpSpPr>
          <p:cNvPr id="86" name="Group 85">
            <a:extLst>
              <a:ext uri="{FF2B5EF4-FFF2-40B4-BE49-F238E27FC236}">
                <a16:creationId xmlns:a16="http://schemas.microsoft.com/office/drawing/2014/main" id="{A2986D78-2976-42CC-94DF-9730868D0EA6}"/>
              </a:ext>
            </a:extLst>
          </p:cNvPr>
          <p:cNvGrpSpPr/>
          <p:nvPr/>
        </p:nvGrpSpPr>
        <p:grpSpPr>
          <a:xfrm>
            <a:off x="1328501" y="7339203"/>
            <a:ext cx="1440000" cy="1440000"/>
            <a:chOff x="1801462" y="5241005"/>
            <a:chExt cx="1440000" cy="1440000"/>
          </a:xfrm>
        </p:grpSpPr>
        <p:sp>
          <p:nvSpPr>
            <p:cNvPr id="87" name="Oval 86">
              <a:extLst>
                <a:ext uri="{FF2B5EF4-FFF2-40B4-BE49-F238E27FC236}">
                  <a16:creationId xmlns:a16="http://schemas.microsoft.com/office/drawing/2014/main" id="{430346C1-9C6A-4822-8110-BCA4AFF54280}"/>
                </a:ext>
              </a:extLst>
            </p:cNvPr>
            <p:cNvSpPr/>
            <p:nvPr/>
          </p:nvSpPr>
          <p:spPr>
            <a:xfrm>
              <a:off x="1801462" y="5241005"/>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3E42E4C7-F27F-41BB-975B-9FB9AA5C5EC4}"/>
                </a:ext>
              </a:extLst>
            </p:cNvPr>
            <p:cNvSpPr txBox="1"/>
            <p:nvPr/>
          </p:nvSpPr>
          <p:spPr>
            <a:xfrm>
              <a:off x="1893663" y="5663456"/>
              <a:ext cx="1273425" cy="646331"/>
            </a:xfrm>
            <a:prstGeom prst="rect">
              <a:avLst/>
            </a:prstGeom>
            <a:noFill/>
          </p:spPr>
          <p:txBody>
            <a:bodyPr wrap="square" rtlCol="0">
              <a:spAutoFit/>
            </a:bodyPr>
            <a:lstStyle/>
            <a:p>
              <a:pPr algn="ctr"/>
              <a:r>
                <a:rPr lang="en-IN" b="1" dirty="0">
                  <a:solidFill>
                    <a:schemeClr val="bg1"/>
                  </a:solidFill>
                </a:rPr>
                <a:t>Used Libraries</a:t>
              </a:r>
              <a:endParaRPr lang="en-IN" dirty="0">
                <a:solidFill>
                  <a:schemeClr val="bg1"/>
                </a:solidFill>
              </a:endParaRPr>
            </a:p>
          </p:txBody>
        </p:sp>
      </p:grpSp>
      <p:grpSp>
        <p:nvGrpSpPr>
          <p:cNvPr id="89" name="Group 88">
            <a:extLst>
              <a:ext uri="{FF2B5EF4-FFF2-40B4-BE49-F238E27FC236}">
                <a16:creationId xmlns:a16="http://schemas.microsoft.com/office/drawing/2014/main" id="{0BCE28B7-1F4A-4D6F-A2B4-FEC42D40CD08}"/>
              </a:ext>
            </a:extLst>
          </p:cNvPr>
          <p:cNvGrpSpPr/>
          <p:nvPr/>
        </p:nvGrpSpPr>
        <p:grpSpPr>
          <a:xfrm>
            <a:off x="3491283" y="7339203"/>
            <a:ext cx="1499924" cy="1440000"/>
            <a:chOff x="3602924" y="5266622"/>
            <a:chExt cx="1499924" cy="1440000"/>
          </a:xfrm>
        </p:grpSpPr>
        <p:sp>
          <p:nvSpPr>
            <p:cNvPr id="90" name="Oval 89">
              <a:extLst>
                <a:ext uri="{FF2B5EF4-FFF2-40B4-BE49-F238E27FC236}">
                  <a16:creationId xmlns:a16="http://schemas.microsoft.com/office/drawing/2014/main" id="{27D5E396-CAB5-4FFA-9EB5-DCF42B70E4B1}"/>
                </a:ext>
              </a:extLst>
            </p:cNvPr>
            <p:cNvSpPr/>
            <p:nvPr/>
          </p:nvSpPr>
          <p:spPr>
            <a:xfrm>
              <a:off x="3602924" y="526662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TextBox 90">
              <a:extLst>
                <a:ext uri="{FF2B5EF4-FFF2-40B4-BE49-F238E27FC236}">
                  <a16:creationId xmlns:a16="http://schemas.microsoft.com/office/drawing/2014/main" id="{D527BE9D-0193-43EF-8544-C334F236A578}"/>
                </a:ext>
              </a:extLst>
            </p:cNvPr>
            <p:cNvSpPr txBox="1"/>
            <p:nvPr/>
          </p:nvSpPr>
          <p:spPr>
            <a:xfrm>
              <a:off x="3604801" y="5813277"/>
              <a:ext cx="1498047" cy="369332"/>
            </a:xfrm>
            <a:prstGeom prst="rect">
              <a:avLst/>
            </a:prstGeom>
            <a:noFill/>
          </p:spPr>
          <p:txBody>
            <a:bodyPr wrap="square" rtlCol="0">
              <a:spAutoFit/>
            </a:bodyPr>
            <a:lstStyle/>
            <a:p>
              <a:r>
                <a:rPr lang="en-IN" b="1" dirty="0">
                  <a:solidFill>
                    <a:schemeClr val="bg1"/>
                  </a:solidFill>
                </a:rPr>
                <a:t>Models Used</a:t>
              </a:r>
              <a:endParaRPr lang="en-IN" dirty="0">
                <a:solidFill>
                  <a:schemeClr val="bg1"/>
                </a:solidFill>
              </a:endParaRPr>
            </a:p>
          </p:txBody>
        </p:sp>
      </p:grpSp>
    </p:spTree>
    <p:extLst>
      <p:ext uri="{BB962C8B-B14F-4D97-AF65-F5344CB8AC3E}">
        <p14:creationId xmlns:p14="http://schemas.microsoft.com/office/powerpoint/2010/main" val="264309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95A682-8B93-428F-85BF-0EFBABCEB82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48000"/>
                    </a14:imgEffect>
                  </a14:imgLayer>
                </a14:imgProps>
              </a:ext>
              <a:ext uri="{28A0092B-C50C-407E-A947-70E740481C1C}">
                <a14:useLocalDpi xmlns:a14="http://schemas.microsoft.com/office/drawing/2010/main" val="0"/>
              </a:ext>
            </a:extLst>
          </a:blip>
          <a:srcRect t="3608" r="2357"/>
          <a:stretch/>
        </p:blipFill>
        <p:spPr>
          <a:xfrm>
            <a:off x="-2608" y="14423"/>
            <a:ext cx="12237662" cy="6858001"/>
          </a:xfrm>
          <a:prstGeom prst="rect">
            <a:avLst/>
          </a:prstGeom>
        </p:spPr>
      </p:pic>
      <p:grpSp>
        <p:nvGrpSpPr>
          <p:cNvPr id="41" name="Group 40">
            <a:extLst>
              <a:ext uri="{FF2B5EF4-FFF2-40B4-BE49-F238E27FC236}">
                <a16:creationId xmlns:a16="http://schemas.microsoft.com/office/drawing/2014/main" id="{98641763-2C50-4060-B75B-ABFE31F3C06D}"/>
              </a:ext>
            </a:extLst>
          </p:cNvPr>
          <p:cNvGrpSpPr/>
          <p:nvPr/>
        </p:nvGrpSpPr>
        <p:grpSpPr>
          <a:xfrm>
            <a:off x="-2374472" y="-54696"/>
            <a:ext cx="1440000" cy="1440000"/>
            <a:chOff x="37052" y="22771"/>
            <a:chExt cx="1440000" cy="1440000"/>
          </a:xfrm>
          <a:solidFill>
            <a:schemeClr val="accent2"/>
          </a:solidFill>
        </p:grpSpPr>
        <p:sp>
          <p:nvSpPr>
            <p:cNvPr id="3" name="Oval 2">
              <a:extLst>
                <a:ext uri="{FF2B5EF4-FFF2-40B4-BE49-F238E27FC236}">
                  <a16:creationId xmlns:a16="http://schemas.microsoft.com/office/drawing/2014/main" id="{478338EA-2722-4DEA-ABA8-A64B3B369F31}"/>
                </a:ext>
              </a:extLst>
            </p:cNvPr>
            <p:cNvSpPr/>
            <p:nvPr/>
          </p:nvSpPr>
          <p:spPr>
            <a:xfrm>
              <a:off x="37052" y="22771"/>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654A4FFD-E496-4C88-8C8D-31A21D98F8A1}"/>
                </a:ext>
              </a:extLst>
            </p:cNvPr>
            <p:cNvSpPr txBox="1"/>
            <p:nvPr/>
          </p:nvSpPr>
          <p:spPr>
            <a:xfrm>
              <a:off x="272538" y="558105"/>
              <a:ext cx="1130531" cy="369332"/>
            </a:xfrm>
            <a:prstGeom prst="rect">
              <a:avLst/>
            </a:prstGeom>
            <a:grpFill/>
          </p:spPr>
          <p:txBody>
            <a:bodyPr wrap="square" rtlCol="0">
              <a:spAutoFit/>
            </a:bodyPr>
            <a:lstStyle/>
            <a:p>
              <a:r>
                <a:rPr lang="en-IN" b="1" dirty="0">
                  <a:solidFill>
                    <a:schemeClr val="bg1"/>
                  </a:solidFill>
                </a:rPr>
                <a:t>Abstract</a:t>
              </a:r>
              <a:endParaRPr lang="en-IN" dirty="0">
                <a:solidFill>
                  <a:schemeClr val="bg1"/>
                </a:solidFill>
              </a:endParaRPr>
            </a:p>
          </p:txBody>
        </p:sp>
      </p:grpSp>
      <p:grpSp>
        <p:nvGrpSpPr>
          <p:cNvPr id="43" name="Group 42">
            <a:extLst>
              <a:ext uri="{FF2B5EF4-FFF2-40B4-BE49-F238E27FC236}">
                <a16:creationId xmlns:a16="http://schemas.microsoft.com/office/drawing/2014/main" id="{4C14BCF5-616D-4EAD-ABB4-E3F645AE6D6F}"/>
              </a:ext>
            </a:extLst>
          </p:cNvPr>
          <p:cNvGrpSpPr/>
          <p:nvPr/>
        </p:nvGrpSpPr>
        <p:grpSpPr>
          <a:xfrm>
            <a:off x="-2278077" y="3459992"/>
            <a:ext cx="1440000" cy="1440000"/>
            <a:chOff x="46056" y="3623750"/>
            <a:chExt cx="1440000" cy="1440000"/>
          </a:xfrm>
          <a:solidFill>
            <a:schemeClr val="accent2"/>
          </a:solidFill>
        </p:grpSpPr>
        <p:sp>
          <p:nvSpPr>
            <p:cNvPr id="15" name="Oval 14">
              <a:extLst>
                <a:ext uri="{FF2B5EF4-FFF2-40B4-BE49-F238E27FC236}">
                  <a16:creationId xmlns:a16="http://schemas.microsoft.com/office/drawing/2014/main" id="{37333AB5-90BA-46BD-B315-576E30B544BD}"/>
                </a:ext>
              </a:extLst>
            </p:cNvPr>
            <p:cNvSpPr/>
            <p:nvPr/>
          </p:nvSpPr>
          <p:spPr>
            <a:xfrm>
              <a:off x="46056" y="362375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6840A3B-35CF-495B-B768-5B235EFAA2ED}"/>
                </a:ext>
              </a:extLst>
            </p:cNvPr>
            <p:cNvSpPr txBox="1"/>
            <p:nvPr/>
          </p:nvSpPr>
          <p:spPr>
            <a:xfrm>
              <a:off x="199135" y="4159084"/>
              <a:ext cx="1130531" cy="369332"/>
            </a:xfrm>
            <a:prstGeom prst="rect">
              <a:avLst/>
            </a:prstGeom>
            <a:grpFill/>
          </p:spPr>
          <p:txBody>
            <a:bodyPr wrap="square" rtlCol="0">
              <a:spAutoFit/>
            </a:bodyPr>
            <a:lstStyle/>
            <a:p>
              <a:r>
                <a:rPr lang="en-IN" b="1" dirty="0">
                  <a:solidFill>
                    <a:schemeClr val="bg1"/>
                  </a:solidFill>
                </a:rPr>
                <a:t>Objective</a:t>
              </a:r>
              <a:endParaRPr lang="en-IN" dirty="0">
                <a:solidFill>
                  <a:schemeClr val="bg1"/>
                </a:solidFill>
              </a:endParaRPr>
            </a:p>
          </p:txBody>
        </p:sp>
      </p:grpSp>
      <p:grpSp>
        <p:nvGrpSpPr>
          <p:cNvPr id="44" name="Group 43">
            <a:extLst>
              <a:ext uri="{FF2B5EF4-FFF2-40B4-BE49-F238E27FC236}">
                <a16:creationId xmlns:a16="http://schemas.microsoft.com/office/drawing/2014/main" id="{FFD5E224-33F0-46D9-A9DB-A86521EADB78}"/>
              </a:ext>
            </a:extLst>
          </p:cNvPr>
          <p:cNvGrpSpPr/>
          <p:nvPr/>
        </p:nvGrpSpPr>
        <p:grpSpPr>
          <a:xfrm>
            <a:off x="-2153576" y="5208649"/>
            <a:ext cx="1440000" cy="1440000"/>
            <a:chOff x="0" y="5241005"/>
            <a:chExt cx="1440000" cy="1440000"/>
          </a:xfrm>
          <a:solidFill>
            <a:schemeClr val="accent2"/>
          </a:solidFill>
        </p:grpSpPr>
        <p:sp>
          <p:nvSpPr>
            <p:cNvPr id="17" name="Oval 16">
              <a:extLst>
                <a:ext uri="{FF2B5EF4-FFF2-40B4-BE49-F238E27FC236}">
                  <a16:creationId xmlns:a16="http://schemas.microsoft.com/office/drawing/2014/main" id="{8DFB169D-9680-41AC-BD68-3C1DA549196B}"/>
                </a:ext>
              </a:extLst>
            </p:cNvPr>
            <p:cNvSpPr/>
            <p:nvPr/>
          </p:nvSpPr>
          <p:spPr>
            <a:xfrm>
              <a:off x="0"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0B20173-E51D-4C3F-A06E-217A1E2C4374}"/>
                </a:ext>
              </a:extLst>
            </p:cNvPr>
            <p:cNvSpPr txBox="1"/>
            <p:nvPr/>
          </p:nvSpPr>
          <p:spPr>
            <a:xfrm>
              <a:off x="221913" y="5771481"/>
              <a:ext cx="1130531" cy="369332"/>
            </a:xfrm>
            <a:prstGeom prst="rect">
              <a:avLst/>
            </a:prstGeom>
            <a:grpFill/>
          </p:spPr>
          <p:txBody>
            <a:bodyPr wrap="square" rtlCol="0">
              <a:spAutoFit/>
            </a:bodyPr>
            <a:lstStyle/>
            <a:p>
              <a:r>
                <a:rPr lang="en-IN" b="1" dirty="0">
                  <a:solidFill>
                    <a:schemeClr val="bg1"/>
                  </a:solidFill>
                </a:rPr>
                <a:t>Dataset</a:t>
              </a:r>
              <a:endParaRPr lang="en-IN" dirty="0">
                <a:solidFill>
                  <a:schemeClr val="bg1"/>
                </a:solidFill>
              </a:endParaRPr>
            </a:p>
          </p:txBody>
        </p:sp>
      </p:grpSp>
      <p:grpSp>
        <p:nvGrpSpPr>
          <p:cNvPr id="45" name="Group 44">
            <a:extLst>
              <a:ext uri="{FF2B5EF4-FFF2-40B4-BE49-F238E27FC236}">
                <a16:creationId xmlns:a16="http://schemas.microsoft.com/office/drawing/2014/main" id="{E557E25D-2396-49FA-8417-1ECF10E20356}"/>
              </a:ext>
            </a:extLst>
          </p:cNvPr>
          <p:cNvGrpSpPr/>
          <p:nvPr/>
        </p:nvGrpSpPr>
        <p:grpSpPr>
          <a:xfrm>
            <a:off x="142066" y="6934045"/>
            <a:ext cx="1440000" cy="1440000"/>
            <a:chOff x="1801462" y="5241005"/>
            <a:chExt cx="1440000" cy="1440000"/>
          </a:xfrm>
          <a:solidFill>
            <a:schemeClr val="accent2"/>
          </a:solidFill>
        </p:grpSpPr>
        <p:sp>
          <p:nvSpPr>
            <p:cNvPr id="10" name="Oval 9">
              <a:extLst>
                <a:ext uri="{FF2B5EF4-FFF2-40B4-BE49-F238E27FC236}">
                  <a16:creationId xmlns:a16="http://schemas.microsoft.com/office/drawing/2014/main" id="{27C05255-2EE4-4B5F-87D0-4480434D92DD}"/>
                </a:ext>
              </a:extLst>
            </p:cNvPr>
            <p:cNvSpPr/>
            <p:nvPr/>
          </p:nvSpPr>
          <p:spPr>
            <a:xfrm>
              <a:off x="1801462"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3C8D55EE-CA83-4AC8-A788-BE33B7BE84F3}"/>
                </a:ext>
              </a:extLst>
            </p:cNvPr>
            <p:cNvSpPr txBox="1"/>
            <p:nvPr/>
          </p:nvSpPr>
          <p:spPr>
            <a:xfrm>
              <a:off x="1893663" y="5663456"/>
              <a:ext cx="1273425" cy="646331"/>
            </a:xfrm>
            <a:prstGeom prst="rect">
              <a:avLst/>
            </a:prstGeom>
            <a:grpFill/>
          </p:spPr>
          <p:txBody>
            <a:bodyPr wrap="square" rtlCol="0">
              <a:spAutoFit/>
            </a:bodyPr>
            <a:lstStyle/>
            <a:p>
              <a:pPr algn="ctr"/>
              <a:r>
                <a:rPr lang="en-IN" b="1" dirty="0">
                  <a:solidFill>
                    <a:schemeClr val="bg1"/>
                  </a:solidFill>
                </a:rPr>
                <a:t>Data </a:t>
              </a:r>
              <a:r>
                <a:rPr lang="en-IN" b="1" dirty="0" err="1">
                  <a:solidFill>
                    <a:schemeClr val="bg1"/>
                  </a:solidFill>
                </a:rPr>
                <a:t>Preprocess</a:t>
              </a:r>
              <a:endParaRPr lang="en-IN" dirty="0">
                <a:solidFill>
                  <a:schemeClr val="bg1"/>
                </a:solidFill>
              </a:endParaRPr>
            </a:p>
          </p:txBody>
        </p:sp>
      </p:grpSp>
      <p:grpSp>
        <p:nvGrpSpPr>
          <p:cNvPr id="46" name="Group 45">
            <a:extLst>
              <a:ext uri="{FF2B5EF4-FFF2-40B4-BE49-F238E27FC236}">
                <a16:creationId xmlns:a16="http://schemas.microsoft.com/office/drawing/2014/main" id="{0D461E97-2910-4839-B854-313141F2EBBF}"/>
              </a:ext>
            </a:extLst>
          </p:cNvPr>
          <p:cNvGrpSpPr/>
          <p:nvPr/>
        </p:nvGrpSpPr>
        <p:grpSpPr>
          <a:xfrm>
            <a:off x="2286183" y="6986565"/>
            <a:ext cx="1499924" cy="1440000"/>
            <a:chOff x="3602924" y="5266622"/>
            <a:chExt cx="1499924" cy="1440000"/>
          </a:xfrm>
          <a:solidFill>
            <a:schemeClr val="accent2"/>
          </a:solidFill>
        </p:grpSpPr>
        <p:sp>
          <p:nvSpPr>
            <p:cNvPr id="19" name="Oval 18">
              <a:extLst>
                <a:ext uri="{FF2B5EF4-FFF2-40B4-BE49-F238E27FC236}">
                  <a16:creationId xmlns:a16="http://schemas.microsoft.com/office/drawing/2014/main" id="{88CF1F27-D413-4C2C-A236-DE3AC5248040}"/>
                </a:ext>
              </a:extLst>
            </p:cNvPr>
            <p:cNvSpPr/>
            <p:nvPr/>
          </p:nvSpPr>
          <p:spPr>
            <a:xfrm>
              <a:off x="3602924" y="5266622"/>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8182DAFE-117B-4891-8A5A-A14B89EF0182}"/>
                </a:ext>
              </a:extLst>
            </p:cNvPr>
            <p:cNvSpPr txBox="1"/>
            <p:nvPr/>
          </p:nvSpPr>
          <p:spPr>
            <a:xfrm>
              <a:off x="3604801" y="5813277"/>
              <a:ext cx="1498047" cy="369332"/>
            </a:xfrm>
            <a:prstGeom prst="rect">
              <a:avLst/>
            </a:prstGeom>
            <a:grpFill/>
          </p:spPr>
          <p:txBody>
            <a:bodyPr wrap="square" rtlCol="0">
              <a:spAutoFit/>
            </a:bodyPr>
            <a:lstStyle/>
            <a:p>
              <a:r>
                <a:rPr lang="en-IN" b="1" dirty="0">
                  <a:solidFill>
                    <a:schemeClr val="bg1"/>
                  </a:solidFill>
                </a:rPr>
                <a:t>Preliminaries</a:t>
              </a:r>
              <a:endParaRPr lang="en-IN" dirty="0">
                <a:solidFill>
                  <a:schemeClr val="bg1"/>
                </a:solidFill>
              </a:endParaRPr>
            </a:p>
          </p:txBody>
        </p:sp>
      </p:grpSp>
      <p:grpSp>
        <p:nvGrpSpPr>
          <p:cNvPr id="47" name="Group 46">
            <a:extLst>
              <a:ext uri="{FF2B5EF4-FFF2-40B4-BE49-F238E27FC236}">
                <a16:creationId xmlns:a16="http://schemas.microsoft.com/office/drawing/2014/main" id="{CB6E82C9-C67E-4690-85B6-8BF71EA09499}"/>
              </a:ext>
            </a:extLst>
          </p:cNvPr>
          <p:cNvGrpSpPr/>
          <p:nvPr/>
        </p:nvGrpSpPr>
        <p:grpSpPr>
          <a:xfrm>
            <a:off x="4846460" y="4765493"/>
            <a:ext cx="1954845" cy="1962427"/>
            <a:chOff x="5334749" y="5248413"/>
            <a:chExt cx="1440000" cy="1440000"/>
          </a:xfrm>
          <a:solidFill>
            <a:srgbClr val="0070C0"/>
          </a:solidFill>
        </p:grpSpPr>
        <p:sp>
          <p:nvSpPr>
            <p:cNvPr id="22" name="Oval 21">
              <a:extLst>
                <a:ext uri="{FF2B5EF4-FFF2-40B4-BE49-F238E27FC236}">
                  <a16:creationId xmlns:a16="http://schemas.microsoft.com/office/drawing/2014/main" id="{4CB73B4C-CAA3-45A9-84B9-4A68D1FA62C9}"/>
                </a:ext>
              </a:extLst>
            </p:cNvPr>
            <p:cNvSpPr/>
            <p:nvPr/>
          </p:nvSpPr>
          <p:spPr>
            <a:xfrm>
              <a:off x="5334749" y="5248413"/>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4688A8F-960C-41F7-94B2-C9A3EFB164A5}"/>
                </a:ext>
              </a:extLst>
            </p:cNvPr>
            <p:cNvSpPr txBox="1"/>
            <p:nvPr/>
          </p:nvSpPr>
          <p:spPr>
            <a:xfrm>
              <a:off x="5511340" y="5725104"/>
              <a:ext cx="1166325" cy="520206"/>
            </a:xfrm>
            <a:prstGeom prst="rect">
              <a:avLst/>
            </a:prstGeom>
            <a:grpFill/>
          </p:spPr>
          <p:txBody>
            <a:bodyPr wrap="square" rtlCol="0">
              <a:spAutoFit/>
            </a:bodyPr>
            <a:lstStyle/>
            <a:p>
              <a:pPr algn="ctr"/>
              <a:r>
                <a:rPr lang="en-IN" b="1" dirty="0">
                  <a:solidFill>
                    <a:schemeClr val="bg1"/>
                  </a:solidFill>
                </a:rPr>
                <a:t>Model Architecture</a:t>
              </a:r>
              <a:endParaRPr lang="en-IN" dirty="0">
                <a:solidFill>
                  <a:schemeClr val="bg1"/>
                </a:solidFill>
              </a:endParaRPr>
            </a:p>
          </p:txBody>
        </p:sp>
      </p:grpSp>
      <p:grpSp>
        <p:nvGrpSpPr>
          <p:cNvPr id="48" name="Group 47">
            <a:extLst>
              <a:ext uri="{FF2B5EF4-FFF2-40B4-BE49-F238E27FC236}">
                <a16:creationId xmlns:a16="http://schemas.microsoft.com/office/drawing/2014/main" id="{285D6802-04BE-496C-8256-E5BB04899162}"/>
              </a:ext>
            </a:extLst>
          </p:cNvPr>
          <p:cNvGrpSpPr/>
          <p:nvPr/>
        </p:nvGrpSpPr>
        <p:grpSpPr>
          <a:xfrm>
            <a:off x="7266603" y="6176023"/>
            <a:ext cx="1440000" cy="1440000"/>
            <a:chOff x="7149078" y="5253297"/>
            <a:chExt cx="1440000" cy="1440000"/>
          </a:xfrm>
        </p:grpSpPr>
        <p:sp>
          <p:nvSpPr>
            <p:cNvPr id="23" name="Oval 22">
              <a:extLst>
                <a:ext uri="{FF2B5EF4-FFF2-40B4-BE49-F238E27FC236}">
                  <a16:creationId xmlns:a16="http://schemas.microsoft.com/office/drawing/2014/main" id="{40197784-2276-4F2B-8506-623E47801D7F}"/>
                </a:ext>
              </a:extLst>
            </p:cNvPr>
            <p:cNvSpPr/>
            <p:nvPr/>
          </p:nvSpPr>
          <p:spPr>
            <a:xfrm>
              <a:off x="7149078" y="525329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864531E-5A72-4FC8-A9BD-C2CBC3AD49A3}"/>
                </a:ext>
              </a:extLst>
            </p:cNvPr>
            <p:cNvSpPr txBox="1"/>
            <p:nvPr/>
          </p:nvSpPr>
          <p:spPr>
            <a:xfrm>
              <a:off x="7185280" y="5757897"/>
              <a:ext cx="1393812" cy="646331"/>
            </a:xfrm>
            <a:prstGeom prst="rect">
              <a:avLst/>
            </a:prstGeom>
            <a:noFill/>
          </p:spPr>
          <p:txBody>
            <a:bodyPr wrap="square" rtlCol="0">
              <a:spAutoFit/>
            </a:bodyPr>
            <a:lstStyle/>
            <a:p>
              <a:pPr algn="ctr"/>
              <a:r>
                <a:rPr lang="en-IN" b="1" dirty="0">
                  <a:solidFill>
                    <a:schemeClr val="bg1"/>
                  </a:solidFill>
                </a:rPr>
                <a:t>Cooperative Study</a:t>
              </a:r>
              <a:endParaRPr lang="en-IN" dirty="0">
                <a:solidFill>
                  <a:schemeClr val="bg1"/>
                </a:solidFill>
              </a:endParaRPr>
            </a:p>
          </p:txBody>
        </p:sp>
      </p:grpSp>
      <p:grpSp>
        <p:nvGrpSpPr>
          <p:cNvPr id="49" name="Group 48">
            <a:extLst>
              <a:ext uri="{FF2B5EF4-FFF2-40B4-BE49-F238E27FC236}">
                <a16:creationId xmlns:a16="http://schemas.microsoft.com/office/drawing/2014/main" id="{CF43BC76-D9A3-4A3B-8EDA-92F4F7A4248E}"/>
              </a:ext>
            </a:extLst>
          </p:cNvPr>
          <p:cNvGrpSpPr/>
          <p:nvPr/>
        </p:nvGrpSpPr>
        <p:grpSpPr>
          <a:xfrm>
            <a:off x="9543968" y="10880248"/>
            <a:ext cx="1440000" cy="1440000"/>
            <a:chOff x="8963407" y="5228913"/>
            <a:chExt cx="1440000" cy="1440000"/>
          </a:xfrm>
        </p:grpSpPr>
        <p:sp>
          <p:nvSpPr>
            <p:cNvPr id="24" name="Oval 23">
              <a:extLst>
                <a:ext uri="{FF2B5EF4-FFF2-40B4-BE49-F238E27FC236}">
                  <a16:creationId xmlns:a16="http://schemas.microsoft.com/office/drawing/2014/main" id="{140995F0-0734-4E5E-AAD7-50FF6DD3F4EC}"/>
                </a:ext>
              </a:extLst>
            </p:cNvPr>
            <p:cNvSpPr/>
            <p:nvPr/>
          </p:nvSpPr>
          <p:spPr>
            <a:xfrm>
              <a:off x="8963407" y="52289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106A3F62-9395-4003-9DD6-5233A2AD6F8A}"/>
                </a:ext>
              </a:extLst>
            </p:cNvPr>
            <p:cNvSpPr txBox="1"/>
            <p:nvPr/>
          </p:nvSpPr>
          <p:spPr>
            <a:xfrm>
              <a:off x="9177378" y="5654994"/>
              <a:ext cx="1130531" cy="646331"/>
            </a:xfrm>
            <a:prstGeom prst="rect">
              <a:avLst/>
            </a:prstGeom>
            <a:noFill/>
          </p:spPr>
          <p:txBody>
            <a:bodyPr wrap="square" rtlCol="0">
              <a:spAutoFit/>
            </a:bodyPr>
            <a:lstStyle/>
            <a:p>
              <a:pPr algn="ctr"/>
              <a:r>
                <a:rPr lang="en-IN" b="1" dirty="0">
                  <a:solidFill>
                    <a:schemeClr val="bg1"/>
                  </a:solidFill>
                </a:rPr>
                <a:t>Input &amp; Output</a:t>
              </a:r>
              <a:endParaRPr lang="en-IN" dirty="0">
                <a:solidFill>
                  <a:schemeClr val="bg1"/>
                </a:solidFill>
              </a:endParaRPr>
            </a:p>
          </p:txBody>
        </p:sp>
      </p:grpSp>
      <p:grpSp>
        <p:nvGrpSpPr>
          <p:cNvPr id="50" name="Group 49">
            <a:extLst>
              <a:ext uri="{FF2B5EF4-FFF2-40B4-BE49-F238E27FC236}">
                <a16:creationId xmlns:a16="http://schemas.microsoft.com/office/drawing/2014/main" id="{2A212FC4-136D-436E-AB36-06A2E412C374}"/>
              </a:ext>
            </a:extLst>
          </p:cNvPr>
          <p:cNvGrpSpPr/>
          <p:nvPr/>
        </p:nvGrpSpPr>
        <p:grpSpPr>
          <a:xfrm>
            <a:off x="17313915" y="5418000"/>
            <a:ext cx="1440000" cy="1440000"/>
            <a:chOff x="10777736" y="5258160"/>
            <a:chExt cx="1440000" cy="1440000"/>
          </a:xfrm>
        </p:grpSpPr>
        <p:sp>
          <p:nvSpPr>
            <p:cNvPr id="25" name="Oval 24">
              <a:extLst>
                <a:ext uri="{FF2B5EF4-FFF2-40B4-BE49-F238E27FC236}">
                  <a16:creationId xmlns:a16="http://schemas.microsoft.com/office/drawing/2014/main" id="{EC57DE4E-7B93-4DC4-8430-C9195DCFCEE9}"/>
                </a:ext>
              </a:extLst>
            </p:cNvPr>
            <p:cNvSpPr/>
            <p:nvPr/>
          </p:nvSpPr>
          <p:spPr>
            <a:xfrm>
              <a:off x="10777736" y="525816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1BF5597A-5767-4D17-A825-EEA7A2620E43}"/>
                </a:ext>
              </a:extLst>
            </p:cNvPr>
            <p:cNvSpPr txBox="1"/>
            <p:nvPr/>
          </p:nvSpPr>
          <p:spPr>
            <a:xfrm>
              <a:off x="10957123" y="5896396"/>
              <a:ext cx="1249123" cy="369332"/>
            </a:xfrm>
            <a:prstGeom prst="rect">
              <a:avLst/>
            </a:prstGeom>
            <a:noFill/>
          </p:spPr>
          <p:txBody>
            <a:bodyPr wrap="square" rtlCol="0">
              <a:spAutoFit/>
            </a:bodyPr>
            <a:lstStyle/>
            <a:p>
              <a:r>
                <a:rPr lang="en-IN" b="1" dirty="0">
                  <a:solidFill>
                    <a:schemeClr val="bg1"/>
                  </a:solidFill>
                </a:rPr>
                <a:t>Conclusion</a:t>
              </a:r>
              <a:endParaRPr lang="en-IN" dirty="0">
                <a:solidFill>
                  <a:schemeClr val="bg1"/>
                </a:solidFill>
              </a:endParaRPr>
            </a:p>
          </p:txBody>
        </p:sp>
      </p:grpSp>
      <p:grpSp>
        <p:nvGrpSpPr>
          <p:cNvPr id="51" name="Group 50">
            <a:extLst>
              <a:ext uri="{FF2B5EF4-FFF2-40B4-BE49-F238E27FC236}">
                <a16:creationId xmlns:a16="http://schemas.microsoft.com/office/drawing/2014/main" id="{3E37DB03-F7E0-4F4E-8B3D-863F1E8D2713}"/>
              </a:ext>
            </a:extLst>
          </p:cNvPr>
          <p:cNvGrpSpPr/>
          <p:nvPr/>
        </p:nvGrpSpPr>
        <p:grpSpPr>
          <a:xfrm>
            <a:off x="16219586" y="3808413"/>
            <a:ext cx="1440000" cy="1440000"/>
            <a:chOff x="10740538" y="3674006"/>
            <a:chExt cx="1440000" cy="1440000"/>
          </a:xfrm>
        </p:grpSpPr>
        <p:sp>
          <p:nvSpPr>
            <p:cNvPr id="21" name="Oval 20">
              <a:extLst>
                <a:ext uri="{FF2B5EF4-FFF2-40B4-BE49-F238E27FC236}">
                  <a16:creationId xmlns:a16="http://schemas.microsoft.com/office/drawing/2014/main" id="{722322A7-D548-49D7-964A-9835B75C18A8}"/>
                </a:ext>
              </a:extLst>
            </p:cNvPr>
            <p:cNvSpPr/>
            <p:nvPr/>
          </p:nvSpPr>
          <p:spPr>
            <a:xfrm>
              <a:off x="10740538" y="3674006"/>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D408FFF2-7F21-4031-9A42-85374F201C4F}"/>
                </a:ext>
              </a:extLst>
            </p:cNvPr>
            <p:cNvSpPr txBox="1"/>
            <p:nvPr/>
          </p:nvSpPr>
          <p:spPr>
            <a:xfrm>
              <a:off x="10849877" y="4209340"/>
              <a:ext cx="1302613" cy="369332"/>
            </a:xfrm>
            <a:prstGeom prst="rect">
              <a:avLst/>
            </a:prstGeom>
            <a:noFill/>
          </p:spPr>
          <p:txBody>
            <a:bodyPr wrap="square" rtlCol="0">
              <a:spAutoFit/>
            </a:bodyPr>
            <a:lstStyle/>
            <a:p>
              <a:r>
                <a:rPr lang="en-IN" b="1" dirty="0">
                  <a:solidFill>
                    <a:schemeClr val="bg1"/>
                  </a:solidFill>
                </a:rPr>
                <a:t>Suggestions</a:t>
              </a:r>
              <a:endParaRPr lang="en-IN" dirty="0">
                <a:solidFill>
                  <a:schemeClr val="bg1"/>
                </a:solidFill>
              </a:endParaRPr>
            </a:p>
          </p:txBody>
        </p:sp>
      </p:grpSp>
      <p:grpSp>
        <p:nvGrpSpPr>
          <p:cNvPr id="52" name="Group 51">
            <a:extLst>
              <a:ext uri="{FF2B5EF4-FFF2-40B4-BE49-F238E27FC236}">
                <a16:creationId xmlns:a16="http://schemas.microsoft.com/office/drawing/2014/main" id="{F81D48F5-6FCF-4C1A-9811-FBE3C4960E41}"/>
              </a:ext>
            </a:extLst>
          </p:cNvPr>
          <p:cNvGrpSpPr/>
          <p:nvPr/>
        </p:nvGrpSpPr>
        <p:grpSpPr>
          <a:xfrm>
            <a:off x="14908713" y="1963580"/>
            <a:ext cx="1440000" cy="1440000"/>
            <a:chOff x="10712490" y="1926702"/>
            <a:chExt cx="1440000" cy="1440000"/>
          </a:xfrm>
        </p:grpSpPr>
        <p:sp>
          <p:nvSpPr>
            <p:cNvPr id="26" name="Oval 25">
              <a:extLst>
                <a:ext uri="{FF2B5EF4-FFF2-40B4-BE49-F238E27FC236}">
                  <a16:creationId xmlns:a16="http://schemas.microsoft.com/office/drawing/2014/main" id="{21E24C63-8CA5-414E-9CF5-E88DDC6F13B1}"/>
                </a:ext>
              </a:extLst>
            </p:cNvPr>
            <p:cNvSpPr/>
            <p:nvPr/>
          </p:nvSpPr>
          <p:spPr>
            <a:xfrm>
              <a:off x="10712490" y="192670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6D1D4CC-A1B5-4411-B09A-21B61F1380BB}"/>
                </a:ext>
              </a:extLst>
            </p:cNvPr>
            <p:cNvSpPr txBox="1"/>
            <p:nvPr/>
          </p:nvSpPr>
          <p:spPr>
            <a:xfrm>
              <a:off x="10794440" y="2462036"/>
              <a:ext cx="1276099" cy="369332"/>
            </a:xfrm>
            <a:prstGeom prst="rect">
              <a:avLst/>
            </a:prstGeom>
            <a:noFill/>
          </p:spPr>
          <p:txBody>
            <a:bodyPr wrap="square" rtlCol="0">
              <a:spAutoFit/>
            </a:bodyPr>
            <a:lstStyle/>
            <a:p>
              <a:r>
                <a:rPr lang="en-IN" b="1" dirty="0">
                  <a:solidFill>
                    <a:schemeClr val="bg1"/>
                  </a:solidFill>
                </a:rPr>
                <a:t>Complexity</a:t>
              </a:r>
              <a:endParaRPr lang="en-IN" dirty="0">
                <a:solidFill>
                  <a:schemeClr val="bg1"/>
                </a:solidFill>
              </a:endParaRPr>
            </a:p>
          </p:txBody>
        </p:sp>
      </p:grpSp>
      <p:grpSp>
        <p:nvGrpSpPr>
          <p:cNvPr id="53" name="Group 52">
            <a:extLst>
              <a:ext uri="{FF2B5EF4-FFF2-40B4-BE49-F238E27FC236}">
                <a16:creationId xmlns:a16="http://schemas.microsoft.com/office/drawing/2014/main" id="{0241276B-DFA7-4FCA-ABD5-2D9220D0570E}"/>
              </a:ext>
            </a:extLst>
          </p:cNvPr>
          <p:cNvGrpSpPr/>
          <p:nvPr/>
        </p:nvGrpSpPr>
        <p:grpSpPr>
          <a:xfrm>
            <a:off x="13191912" y="-71576"/>
            <a:ext cx="1440000" cy="1440000"/>
            <a:chOff x="10712490" y="67787"/>
            <a:chExt cx="1440000" cy="1440000"/>
          </a:xfrm>
        </p:grpSpPr>
        <p:sp>
          <p:nvSpPr>
            <p:cNvPr id="27" name="Oval 26">
              <a:extLst>
                <a:ext uri="{FF2B5EF4-FFF2-40B4-BE49-F238E27FC236}">
                  <a16:creationId xmlns:a16="http://schemas.microsoft.com/office/drawing/2014/main" id="{A1369688-5337-402F-BB77-81AF4C264868}"/>
                </a:ext>
              </a:extLst>
            </p:cNvPr>
            <p:cNvSpPr/>
            <p:nvPr/>
          </p:nvSpPr>
          <p:spPr>
            <a:xfrm>
              <a:off x="10712490" y="6778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31C4301-70D0-4AC0-87FB-AA83118BA68F}"/>
                </a:ext>
              </a:extLst>
            </p:cNvPr>
            <p:cNvSpPr txBox="1"/>
            <p:nvPr/>
          </p:nvSpPr>
          <p:spPr>
            <a:xfrm>
              <a:off x="10897730" y="603121"/>
              <a:ext cx="1130531" cy="369332"/>
            </a:xfrm>
            <a:prstGeom prst="rect">
              <a:avLst/>
            </a:prstGeom>
            <a:noFill/>
          </p:spPr>
          <p:txBody>
            <a:bodyPr wrap="square" rtlCol="0">
              <a:spAutoFit/>
            </a:bodyPr>
            <a:lstStyle/>
            <a:p>
              <a:r>
                <a:rPr lang="en-IN" b="1" dirty="0">
                  <a:solidFill>
                    <a:schemeClr val="bg1"/>
                  </a:solidFill>
                </a:rPr>
                <a:t>Reference</a:t>
              </a:r>
              <a:endParaRPr lang="en-IN" dirty="0">
                <a:solidFill>
                  <a:schemeClr val="bg1"/>
                </a:solidFill>
              </a:endParaRPr>
            </a:p>
          </p:txBody>
        </p:sp>
      </p:grpSp>
      <p:grpSp>
        <p:nvGrpSpPr>
          <p:cNvPr id="42" name="Group 41">
            <a:extLst>
              <a:ext uri="{FF2B5EF4-FFF2-40B4-BE49-F238E27FC236}">
                <a16:creationId xmlns:a16="http://schemas.microsoft.com/office/drawing/2014/main" id="{6F1CC657-2795-4D80-81C2-DECF2B0DAD72}"/>
              </a:ext>
            </a:extLst>
          </p:cNvPr>
          <p:cNvGrpSpPr/>
          <p:nvPr/>
        </p:nvGrpSpPr>
        <p:grpSpPr>
          <a:xfrm>
            <a:off x="-2293721" y="1778914"/>
            <a:ext cx="1440000" cy="1440000"/>
            <a:chOff x="44401" y="1889990"/>
            <a:chExt cx="1440000" cy="1440000"/>
          </a:xfrm>
          <a:solidFill>
            <a:schemeClr val="accent2"/>
          </a:solidFill>
        </p:grpSpPr>
        <p:sp>
          <p:nvSpPr>
            <p:cNvPr id="13" name="Oval 12">
              <a:extLst>
                <a:ext uri="{FF2B5EF4-FFF2-40B4-BE49-F238E27FC236}">
                  <a16:creationId xmlns:a16="http://schemas.microsoft.com/office/drawing/2014/main" id="{77ECFC3C-F7CC-4DB5-9E94-4685008849E9}"/>
                </a:ext>
              </a:extLst>
            </p:cNvPr>
            <p:cNvSpPr/>
            <p:nvPr/>
          </p:nvSpPr>
          <p:spPr>
            <a:xfrm>
              <a:off x="44401" y="188999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7A58BA6-AD0A-426F-A62C-095C57354199}"/>
                </a:ext>
              </a:extLst>
            </p:cNvPr>
            <p:cNvSpPr txBox="1"/>
            <p:nvPr/>
          </p:nvSpPr>
          <p:spPr>
            <a:xfrm>
              <a:off x="83039" y="2440323"/>
              <a:ext cx="1394013" cy="369332"/>
            </a:xfrm>
            <a:prstGeom prst="rect">
              <a:avLst/>
            </a:prstGeom>
            <a:grpFill/>
          </p:spPr>
          <p:txBody>
            <a:bodyPr wrap="square" rtlCol="0">
              <a:spAutoFit/>
            </a:bodyPr>
            <a:lstStyle/>
            <a:p>
              <a:r>
                <a:rPr lang="en-IN" b="1" dirty="0">
                  <a:solidFill>
                    <a:schemeClr val="bg1"/>
                  </a:solidFill>
                </a:rPr>
                <a:t>Introduction</a:t>
              </a:r>
              <a:endParaRPr lang="en-IN" dirty="0">
                <a:solidFill>
                  <a:schemeClr val="bg1"/>
                </a:solidFill>
              </a:endParaRPr>
            </a:p>
          </p:txBody>
        </p:sp>
      </p:grpSp>
      <p:sp>
        <p:nvSpPr>
          <p:cNvPr id="54" name="TextBox 53">
            <a:extLst>
              <a:ext uri="{FF2B5EF4-FFF2-40B4-BE49-F238E27FC236}">
                <a16:creationId xmlns:a16="http://schemas.microsoft.com/office/drawing/2014/main" id="{193AA684-9F75-4F94-9925-73AE74B50525}"/>
              </a:ext>
            </a:extLst>
          </p:cNvPr>
          <p:cNvSpPr txBox="1"/>
          <p:nvPr/>
        </p:nvSpPr>
        <p:spPr>
          <a:xfrm>
            <a:off x="12444662" y="747941"/>
            <a:ext cx="7808101" cy="4031873"/>
          </a:xfrm>
          <a:prstGeom prst="rect">
            <a:avLst/>
          </a:prstGeom>
          <a:noFill/>
        </p:spPr>
        <p:txBody>
          <a:bodyPr wrap="square" rtlCol="0">
            <a:spAutoFit/>
          </a:bodyPr>
          <a:lstStyle/>
          <a:p>
            <a:pPr marL="514350" indent="-514350">
              <a:buFont typeface="+mj-lt"/>
              <a:buAutoNum type="arabicPeriod"/>
            </a:pPr>
            <a:r>
              <a:rPr lang="en-US" sz="3200" dirty="0">
                <a:solidFill>
                  <a:schemeClr val="bg1">
                    <a:lumMod val="95000"/>
                  </a:schemeClr>
                </a:solidFill>
              </a:rPr>
              <a:t>Python Programming</a:t>
            </a:r>
          </a:p>
          <a:p>
            <a:pPr marL="514350" indent="-514350">
              <a:buFont typeface="+mj-lt"/>
              <a:buAutoNum type="arabicPeriod"/>
            </a:pPr>
            <a:r>
              <a:rPr lang="en-US" sz="3200" dirty="0">
                <a:solidFill>
                  <a:schemeClr val="bg1">
                    <a:lumMod val="95000"/>
                  </a:schemeClr>
                </a:solidFill>
              </a:rPr>
              <a:t>How to build Machine Models</a:t>
            </a:r>
          </a:p>
          <a:p>
            <a:pPr marL="514350" indent="-514350">
              <a:buFont typeface="+mj-lt"/>
              <a:buAutoNum type="arabicPeriod"/>
            </a:pPr>
            <a:r>
              <a:rPr lang="en-US" sz="3200" dirty="0">
                <a:solidFill>
                  <a:schemeClr val="bg1">
                    <a:lumMod val="95000"/>
                  </a:schemeClr>
                </a:solidFill>
              </a:rPr>
              <a:t>How to use inbuilt libraries</a:t>
            </a:r>
          </a:p>
          <a:p>
            <a:pPr marL="514350" indent="-514350">
              <a:buFont typeface="+mj-lt"/>
              <a:buAutoNum type="arabicPeriod"/>
            </a:pPr>
            <a:r>
              <a:rPr lang="en-US" sz="3200" dirty="0">
                <a:solidFill>
                  <a:schemeClr val="bg1">
                    <a:lumMod val="95000"/>
                  </a:schemeClr>
                </a:solidFill>
              </a:rPr>
              <a:t>Some knowledge on libraries like:</a:t>
            </a:r>
          </a:p>
          <a:p>
            <a:pPr marL="971550" lvl="1" indent="-514350">
              <a:buFont typeface="Arial" panose="020B0604020202020204" pitchFamily="34" charset="0"/>
              <a:buChar char="•"/>
            </a:pPr>
            <a:r>
              <a:rPr lang="en-US" sz="3200" dirty="0" err="1">
                <a:solidFill>
                  <a:schemeClr val="bg1">
                    <a:lumMod val="95000"/>
                  </a:schemeClr>
                </a:solidFill>
              </a:rPr>
              <a:t>Pywhattkit</a:t>
            </a:r>
            <a:endParaRPr lang="en-US" sz="3200" dirty="0">
              <a:solidFill>
                <a:schemeClr val="bg1">
                  <a:lumMod val="95000"/>
                </a:schemeClr>
              </a:solidFill>
            </a:endParaRPr>
          </a:p>
          <a:p>
            <a:pPr marL="971550" lvl="1" indent="-514350">
              <a:buFont typeface="Arial" panose="020B0604020202020204" pitchFamily="34" charset="0"/>
              <a:buChar char="•"/>
            </a:pPr>
            <a:r>
              <a:rPr lang="en-US" sz="3200" dirty="0" err="1">
                <a:solidFill>
                  <a:schemeClr val="bg1">
                    <a:lumMod val="95000"/>
                  </a:schemeClr>
                </a:solidFill>
              </a:rPr>
              <a:t>gTTS</a:t>
            </a:r>
            <a:endParaRPr lang="en-US" sz="3200" dirty="0">
              <a:solidFill>
                <a:schemeClr val="bg1">
                  <a:lumMod val="95000"/>
                </a:schemeClr>
              </a:solidFill>
            </a:endParaRPr>
          </a:p>
          <a:p>
            <a:pPr marL="971550" lvl="1" indent="-514350">
              <a:buFont typeface="Arial" panose="020B0604020202020204" pitchFamily="34" charset="0"/>
              <a:buChar char="•"/>
            </a:pPr>
            <a:r>
              <a:rPr lang="en-US" sz="3200" dirty="0" err="1">
                <a:solidFill>
                  <a:schemeClr val="bg1">
                    <a:lumMod val="95000"/>
                  </a:schemeClr>
                </a:solidFill>
              </a:rPr>
              <a:t>Playsound</a:t>
            </a:r>
            <a:endParaRPr lang="en-US" sz="3200" dirty="0">
              <a:solidFill>
                <a:schemeClr val="bg1">
                  <a:lumMod val="95000"/>
                </a:schemeClr>
              </a:solidFill>
            </a:endParaRPr>
          </a:p>
          <a:p>
            <a:pPr marL="971550" lvl="1" indent="-514350">
              <a:buFont typeface="Arial" panose="020B0604020202020204" pitchFamily="34" charset="0"/>
              <a:buChar char="•"/>
            </a:pPr>
            <a:r>
              <a:rPr lang="en-US" sz="3200" dirty="0">
                <a:solidFill>
                  <a:schemeClr val="bg1">
                    <a:lumMod val="95000"/>
                  </a:schemeClr>
                </a:solidFill>
              </a:rPr>
              <a:t>pyttsx3</a:t>
            </a:r>
          </a:p>
        </p:txBody>
      </p:sp>
      <p:sp>
        <p:nvSpPr>
          <p:cNvPr id="55" name="Rectangle: Beveled 54">
            <a:extLst>
              <a:ext uri="{FF2B5EF4-FFF2-40B4-BE49-F238E27FC236}">
                <a16:creationId xmlns:a16="http://schemas.microsoft.com/office/drawing/2014/main" id="{BEAEB9CE-8078-40A7-A39E-64CEA3F8A63A}"/>
              </a:ext>
            </a:extLst>
          </p:cNvPr>
          <p:cNvSpPr/>
          <p:nvPr/>
        </p:nvSpPr>
        <p:spPr>
          <a:xfrm rot="10800000">
            <a:off x="12289723" y="6593377"/>
            <a:ext cx="4926469" cy="45719"/>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9829359F-B22F-493F-AA14-CAA205D7A5F2}"/>
              </a:ext>
            </a:extLst>
          </p:cNvPr>
          <p:cNvSpPr txBox="1"/>
          <p:nvPr/>
        </p:nvSpPr>
        <p:spPr>
          <a:xfrm>
            <a:off x="1208032" y="6969098"/>
            <a:ext cx="10487273" cy="4524315"/>
          </a:xfrm>
          <a:prstGeom prst="rect">
            <a:avLst/>
          </a:prstGeom>
          <a:noFill/>
        </p:spPr>
        <p:txBody>
          <a:bodyPr wrap="square" rtlCol="0">
            <a:spAutoFit/>
          </a:bodyPr>
          <a:lstStyle/>
          <a:p>
            <a:r>
              <a:rPr lang="en-US" sz="3200" dirty="0">
                <a:solidFill>
                  <a:schemeClr val="bg1"/>
                </a:solidFill>
              </a:rPr>
              <a:t>The code demonstrates a cooperative study of speech recognition and synthesis technologies in Python. It seamlessly integrates the </a:t>
            </a:r>
            <a:r>
              <a:rPr lang="en-US" sz="3200" dirty="0" err="1">
                <a:solidFill>
                  <a:schemeClr val="bg1"/>
                </a:solidFill>
              </a:rPr>
              <a:t>SpeechRecognition</a:t>
            </a:r>
            <a:r>
              <a:rPr lang="en-US" sz="3200" dirty="0">
                <a:solidFill>
                  <a:schemeClr val="bg1"/>
                </a:solidFill>
              </a:rPr>
              <a:t> library for voice command interpretation, </a:t>
            </a:r>
            <a:r>
              <a:rPr lang="en-US" sz="3200" dirty="0" err="1">
                <a:solidFill>
                  <a:schemeClr val="bg1"/>
                </a:solidFill>
              </a:rPr>
              <a:t>gTTS</a:t>
            </a:r>
            <a:r>
              <a:rPr lang="en-US" sz="3200" dirty="0">
                <a:solidFill>
                  <a:schemeClr val="bg1"/>
                </a:solidFill>
              </a:rPr>
              <a:t> for generating natural language responses, and </a:t>
            </a:r>
            <a:r>
              <a:rPr lang="en-US" sz="3200" dirty="0" err="1">
                <a:solidFill>
                  <a:schemeClr val="bg1"/>
                </a:solidFill>
              </a:rPr>
              <a:t>pywhatkit</a:t>
            </a:r>
            <a:r>
              <a:rPr lang="en-US" sz="3200" dirty="0">
                <a:solidFill>
                  <a:schemeClr val="bg1"/>
                </a:solidFill>
              </a:rPr>
              <a:t> to enable hands-free control of YouTube playback. This collaborative approach showcases the potential of combining diverse libraries to create a user-friendly voice-controlled assistant with applications in home automation and entertainment.</a:t>
            </a:r>
            <a:endParaRPr lang="en-IN" sz="3200" dirty="0">
              <a:solidFill>
                <a:schemeClr val="bg1"/>
              </a:solidFill>
            </a:endParaRPr>
          </a:p>
        </p:txBody>
      </p:sp>
      <p:pic>
        <p:nvPicPr>
          <p:cNvPr id="4" name="Graphic 3" descr="Radio microphone">
            <a:extLst>
              <a:ext uri="{FF2B5EF4-FFF2-40B4-BE49-F238E27FC236}">
                <a16:creationId xmlns:a16="http://schemas.microsoft.com/office/drawing/2014/main" id="{ADB785B3-C7FC-430B-AFA7-5E3E35E619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1081" y="2279343"/>
            <a:ext cx="1257042" cy="1288474"/>
          </a:xfrm>
          <a:prstGeom prst="rect">
            <a:avLst/>
          </a:prstGeom>
        </p:spPr>
      </p:pic>
      <p:pic>
        <p:nvPicPr>
          <p:cNvPr id="6" name="Graphic 5" descr="Document">
            <a:extLst>
              <a:ext uri="{FF2B5EF4-FFF2-40B4-BE49-F238E27FC236}">
                <a16:creationId xmlns:a16="http://schemas.microsoft.com/office/drawing/2014/main" id="{58A91F1B-4E10-496C-AA78-38434D8B8F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46247" y="2224009"/>
            <a:ext cx="1136049" cy="1288474"/>
          </a:xfrm>
          <a:prstGeom prst="rect">
            <a:avLst/>
          </a:prstGeom>
        </p:spPr>
      </p:pic>
      <p:pic>
        <p:nvPicPr>
          <p:cNvPr id="9" name="Graphic 8" descr="Call center">
            <a:extLst>
              <a:ext uri="{FF2B5EF4-FFF2-40B4-BE49-F238E27FC236}">
                <a16:creationId xmlns:a16="http://schemas.microsoft.com/office/drawing/2014/main" id="{25263376-59DD-4403-AD24-39826B64C0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73878" y="3196492"/>
            <a:ext cx="1583322" cy="1583322"/>
          </a:xfrm>
          <a:prstGeom prst="rect">
            <a:avLst/>
          </a:prstGeom>
        </p:spPr>
      </p:pic>
      <p:pic>
        <p:nvPicPr>
          <p:cNvPr id="12" name="Graphic 11">
            <a:extLst>
              <a:ext uri="{FF2B5EF4-FFF2-40B4-BE49-F238E27FC236}">
                <a16:creationId xmlns:a16="http://schemas.microsoft.com/office/drawing/2014/main" id="{2CFCEC98-ADF1-4096-B9C5-49A6BEDA28EF}"/>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9024781" y="871005"/>
            <a:ext cx="1586985" cy="1320859"/>
          </a:xfrm>
          <a:prstGeom prst="rect">
            <a:avLst/>
          </a:prstGeom>
        </p:spPr>
      </p:pic>
      <p:pic>
        <p:nvPicPr>
          <p:cNvPr id="16" name="Graphic 15" descr="Arrow Slight curve">
            <a:extLst>
              <a:ext uri="{FF2B5EF4-FFF2-40B4-BE49-F238E27FC236}">
                <a16:creationId xmlns:a16="http://schemas.microsoft.com/office/drawing/2014/main" id="{9967A08A-8F12-4953-97C5-5A2769A8AF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26040" y="2533858"/>
            <a:ext cx="2220207" cy="914400"/>
          </a:xfrm>
          <a:prstGeom prst="rect">
            <a:avLst/>
          </a:prstGeom>
        </p:spPr>
      </p:pic>
      <p:pic>
        <p:nvPicPr>
          <p:cNvPr id="61" name="Graphic 60" descr="Back RTL">
            <a:extLst>
              <a:ext uri="{FF2B5EF4-FFF2-40B4-BE49-F238E27FC236}">
                <a16:creationId xmlns:a16="http://schemas.microsoft.com/office/drawing/2014/main" id="{2647CCBB-A959-4632-A811-7A77BC4FB60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0630212">
            <a:off x="6553506" y="2006744"/>
            <a:ext cx="2391262" cy="914400"/>
          </a:xfrm>
          <a:prstGeom prst="rect">
            <a:avLst/>
          </a:prstGeom>
        </p:spPr>
      </p:pic>
      <p:pic>
        <p:nvPicPr>
          <p:cNvPr id="64" name="Graphic 63" descr="Back">
            <a:extLst>
              <a:ext uri="{FF2B5EF4-FFF2-40B4-BE49-F238E27FC236}">
                <a16:creationId xmlns:a16="http://schemas.microsoft.com/office/drawing/2014/main" id="{08EE32E5-25EE-4806-A925-E4D84688A1F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1631528">
            <a:off x="6524368" y="3189617"/>
            <a:ext cx="2546757" cy="1101026"/>
          </a:xfrm>
          <a:prstGeom prst="rect">
            <a:avLst/>
          </a:prstGeom>
        </p:spPr>
      </p:pic>
    </p:spTree>
    <p:extLst>
      <p:ext uri="{BB962C8B-B14F-4D97-AF65-F5344CB8AC3E}">
        <p14:creationId xmlns:p14="http://schemas.microsoft.com/office/powerpoint/2010/main" val="132540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95A682-8B93-428F-85BF-0EFBABCEB82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48000"/>
                    </a14:imgEffect>
                  </a14:imgLayer>
                </a14:imgProps>
              </a:ext>
              <a:ext uri="{28A0092B-C50C-407E-A947-70E740481C1C}">
                <a14:useLocalDpi xmlns:a14="http://schemas.microsoft.com/office/drawing/2010/main" val="0"/>
              </a:ext>
            </a:extLst>
          </a:blip>
          <a:srcRect t="3608" r="2357"/>
          <a:stretch/>
        </p:blipFill>
        <p:spPr>
          <a:xfrm>
            <a:off x="-62137" y="0"/>
            <a:ext cx="12237662" cy="6858001"/>
          </a:xfrm>
          <a:prstGeom prst="rect">
            <a:avLst/>
          </a:prstGeom>
        </p:spPr>
      </p:pic>
      <p:grpSp>
        <p:nvGrpSpPr>
          <p:cNvPr id="41" name="Group 40">
            <a:extLst>
              <a:ext uri="{FF2B5EF4-FFF2-40B4-BE49-F238E27FC236}">
                <a16:creationId xmlns:a16="http://schemas.microsoft.com/office/drawing/2014/main" id="{98641763-2C50-4060-B75B-ABFE31F3C06D}"/>
              </a:ext>
            </a:extLst>
          </p:cNvPr>
          <p:cNvGrpSpPr/>
          <p:nvPr/>
        </p:nvGrpSpPr>
        <p:grpSpPr>
          <a:xfrm>
            <a:off x="-2374472" y="-54696"/>
            <a:ext cx="1440000" cy="1440000"/>
            <a:chOff x="37052" y="22771"/>
            <a:chExt cx="1440000" cy="1440000"/>
          </a:xfrm>
          <a:solidFill>
            <a:schemeClr val="accent2"/>
          </a:solidFill>
        </p:grpSpPr>
        <p:sp>
          <p:nvSpPr>
            <p:cNvPr id="3" name="Oval 2">
              <a:extLst>
                <a:ext uri="{FF2B5EF4-FFF2-40B4-BE49-F238E27FC236}">
                  <a16:creationId xmlns:a16="http://schemas.microsoft.com/office/drawing/2014/main" id="{478338EA-2722-4DEA-ABA8-A64B3B369F31}"/>
                </a:ext>
              </a:extLst>
            </p:cNvPr>
            <p:cNvSpPr/>
            <p:nvPr/>
          </p:nvSpPr>
          <p:spPr>
            <a:xfrm>
              <a:off x="37052" y="22771"/>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654A4FFD-E496-4C88-8C8D-31A21D98F8A1}"/>
                </a:ext>
              </a:extLst>
            </p:cNvPr>
            <p:cNvSpPr txBox="1"/>
            <p:nvPr/>
          </p:nvSpPr>
          <p:spPr>
            <a:xfrm>
              <a:off x="272538" y="558105"/>
              <a:ext cx="1130531" cy="369332"/>
            </a:xfrm>
            <a:prstGeom prst="rect">
              <a:avLst/>
            </a:prstGeom>
            <a:grpFill/>
          </p:spPr>
          <p:txBody>
            <a:bodyPr wrap="square" rtlCol="0">
              <a:spAutoFit/>
            </a:bodyPr>
            <a:lstStyle/>
            <a:p>
              <a:r>
                <a:rPr lang="en-IN" b="1" dirty="0">
                  <a:solidFill>
                    <a:schemeClr val="bg1"/>
                  </a:solidFill>
                </a:rPr>
                <a:t>Abstract</a:t>
              </a:r>
              <a:endParaRPr lang="en-IN" dirty="0">
                <a:solidFill>
                  <a:schemeClr val="bg1"/>
                </a:solidFill>
              </a:endParaRPr>
            </a:p>
          </p:txBody>
        </p:sp>
      </p:grpSp>
      <p:grpSp>
        <p:nvGrpSpPr>
          <p:cNvPr id="43" name="Group 42">
            <a:extLst>
              <a:ext uri="{FF2B5EF4-FFF2-40B4-BE49-F238E27FC236}">
                <a16:creationId xmlns:a16="http://schemas.microsoft.com/office/drawing/2014/main" id="{4C14BCF5-616D-4EAD-ABB4-E3F645AE6D6F}"/>
              </a:ext>
            </a:extLst>
          </p:cNvPr>
          <p:cNvGrpSpPr/>
          <p:nvPr/>
        </p:nvGrpSpPr>
        <p:grpSpPr>
          <a:xfrm>
            <a:off x="-2278077" y="3459992"/>
            <a:ext cx="1440000" cy="1440000"/>
            <a:chOff x="46056" y="3623750"/>
            <a:chExt cx="1440000" cy="1440000"/>
          </a:xfrm>
          <a:solidFill>
            <a:schemeClr val="accent2"/>
          </a:solidFill>
        </p:grpSpPr>
        <p:sp>
          <p:nvSpPr>
            <p:cNvPr id="15" name="Oval 14">
              <a:extLst>
                <a:ext uri="{FF2B5EF4-FFF2-40B4-BE49-F238E27FC236}">
                  <a16:creationId xmlns:a16="http://schemas.microsoft.com/office/drawing/2014/main" id="{37333AB5-90BA-46BD-B315-576E30B544BD}"/>
                </a:ext>
              </a:extLst>
            </p:cNvPr>
            <p:cNvSpPr/>
            <p:nvPr/>
          </p:nvSpPr>
          <p:spPr>
            <a:xfrm>
              <a:off x="46056" y="362375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6840A3B-35CF-495B-B768-5B235EFAA2ED}"/>
                </a:ext>
              </a:extLst>
            </p:cNvPr>
            <p:cNvSpPr txBox="1"/>
            <p:nvPr/>
          </p:nvSpPr>
          <p:spPr>
            <a:xfrm>
              <a:off x="199135" y="4159084"/>
              <a:ext cx="1130531" cy="369332"/>
            </a:xfrm>
            <a:prstGeom prst="rect">
              <a:avLst/>
            </a:prstGeom>
            <a:grpFill/>
          </p:spPr>
          <p:txBody>
            <a:bodyPr wrap="square" rtlCol="0">
              <a:spAutoFit/>
            </a:bodyPr>
            <a:lstStyle/>
            <a:p>
              <a:r>
                <a:rPr lang="en-IN" b="1" dirty="0">
                  <a:solidFill>
                    <a:schemeClr val="bg1"/>
                  </a:solidFill>
                </a:rPr>
                <a:t>Objective</a:t>
              </a:r>
              <a:endParaRPr lang="en-IN" dirty="0">
                <a:solidFill>
                  <a:schemeClr val="bg1"/>
                </a:solidFill>
              </a:endParaRPr>
            </a:p>
          </p:txBody>
        </p:sp>
      </p:grpSp>
      <p:grpSp>
        <p:nvGrpSpPr>
          <p:cNvPr id="44" name="Group 43">
            <a:extLst>
              <a:ext uri="{FF2B5EF4-FFF2-40B4-BE49-F238E27FC236}">
                <a16:creationId xmlns:a16="http://schemas.microsoft.com/office/drawing/2014/main" id="{FFD5E224-33F0-46D9-A9DB-A86521EADB78}"/>
              </a:ext>
            </a:extLst>
          </p:cNvPr>
          <p:cNvGrpSpPr/>
          <p:nvPr/>
        </p:nvGrpSpPr>
        <p:grpSpPr>
          <a:xfrm>
            <a:off x="-2153576" y="5208649"/>
            <a:ext cx="1440000" cy="1440000"/>
            <a:chOff x="0" y="5241005"/>
            <a:chExt cx="1440000" cy="1440000"/>
          </a:xfrm>
          <a:solidFill>
            <a:schemeClr val="accent2"/>
          </a:solidFill>
        </p:grpSpPr>
        <p:sp>
          <p:nvSpPr>
            <p:cNvPr id="17" name="Oval 16">
              <a:extLst>
                <a:ext uri="{FF2B5EF4-FFF2-40B4-BE49-F238E27FC236}">
                  <a16:creationId xmlns:a16="http://schemas.microsoft.com/office/drawing/2014/main" id="{8DFB169D-9680-41AC-BD68-3C1DA549196B}"/>
                </a:ext>
              </a:extLst>
            </p:cNvPr>
            <p:cNvSpPr/>
            <p:nvPr/>
          </p:nvSpPr>
          <p:spPr>
            <a:xfrm>
              <a:off x="0"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0B20173-E51D-4C3F-A06E-217A1E2C4374}"/>
                </a:ext>
              </a:extLst>
            </p:cNvPr>
            <p:cNvSpPr txBox="1"/>
            <p:nvPr/>
          </p:nvSpPr>
          <p:spPr>
            <a:xfrm>
              <a:off x="221913" y="5771481"/>
              <a:ext cx="1130531" cy="369332"/>
            </a:xfrm>
            <a:prstGeom prst="rect">
              <a:avLst/>
            </a:prstGeom>
            <a:grpFill/>
          </p:spPr>
          <p:txBody>
            <a:bodyPr wrap="square" rtlCol="0">
              <a:spAutoFit/>
            </a:bodyPr>
            <a:lstStyle/>
            <a:p>
              <a:r>
                <a:rPr lang="en-IN" b="1" dirty="0">
                  <a:solidFill>
                    <a:schemeClr val="bg1"/>
                  </a:solidFill>
                </a:rPr>
                <a:t>Dataset</a:t>
              </a:r>
              <a:endParaRPr lang="en-IN" dirty="0">
                <a:solidFill>
                  <a:schemeClr val="bg1"/>
                </a:solidFill>
              </a:endParaRPr>
            </a:p>
          </p:txBody>
        </p:sp>
      </p:grpSp>
      <p:grpSp>
        <p:nvGrpSpPr>
          <p:cNvPr id="45" name="Group 44">
            <a:extLst>
              <a:ext uri="{FF2B5EF4-FFF2-40B4-BE49-F238E27FC236}">
                <a16:creationId xmlns:a16="http://schemas.microsoft.com/office/drawing/2014/main" id="{E557E25D-2396-49FA-8417-1ECF10E20356}"/>
              </a:ext>
            </a:extLst>
          </p:cNvPr>
          <p:cNvGrpSpPr/>
          <p:nvPr/>
        </p:nvGrpSpPr>
        <p:grpSpPr>
          <a:xfrm>
            <a:off x="142066" y="6934045"/>
            <a:ext cx="1440000" cy="1440000"/>
            <a:chOff x="1801462" y="5241005"/>
            <a:chExt cx="1440000" cy="1440000"/>
          </a:xfrm>
          <a:solidFill>
            <a:schemeClr val="accent2"/>
          </a:solidFill>
        </p:grpSpPr>
        <p:sp>
          <p:nvSpPr>
            <p:cNvPr id="10" name="Oval 9">
              <a:extLst>
                <a:ext uri="{FF2B5EF4-FFF2-40B4-BE49-F238E27FC236}">
                  <a16:creationId xmlns:a16="http://schemas.microsoft.com/office/drawing/2014/main" id="{27C05255-2EE4-4B5F-87D0-4480434D92DD}"/>
                </a:ext>
              </a:extLst>
            </p:cNvPr>
            <p:cNvSpPr/>
            <p:nvPr/>
          </p:nvSpPr>
          <p:spPr>
            <a:xfrm>
              <a:off x="1801462"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3C8D55EE-CA83-4AC8-A788-BE33B7BE84F3}"/>
                </a:ext>
              </a:extLst>
            </p:cNvPr>
            <p:cNvSpPr txBox="1"/>
            <p:nvPr/>
          </p:nvSpPr>
          <p:spPr>
            <a:xfrm>
              <a:off x="1893663" y="5663456"/>
              <a:ext cx="1273425" cy="646331"/>
            </a:xfrm>
            <a:prstGeom prst="rect">
              <a:avLst/>
            </a:prstGeom>
            <a:grpFill/>
          </p:spPr>
          <p:txBody>
            <a:bodyPr wrap="square" rtlCol="0">
              <a:spAutoFit/>
            </a:bodyPr>
            <a:lstStyle/>
            <a:p>
              <a:pPr algn="ctr"/>
              <a:r>
                <a:rPr lang="en-IN" b="1" dirty="0">
                  <a:solidFill>
                    <a:schemeClr val="bg1"/>
                  </a:solidFill>
                </a:rPr>
                <a:t>Data </a:t>
              </a:r>
              <a:r>
                <a:rPr lang="en-IN" b="1" dirty="0" err="1">
                  <a:solidFill>
                    <a:schemeClr val="bg1"/>
                  </a:solidFill>
                </a:rPr>
                <a:t>Preprocess</a:t>
              </a:r>
              <a:endParaRPr lang="en-IN" dirty="0">
                <a:solidFill>
                  <a:schemeClr val="bg1"/>
                </a:solidFill>
              </a:endParaRPr>
            </a:p>
          </p:txBody>
        </p:sp>
      </p:grpSp>
      <p:grpSp>
        <p:nvGrpSpPr>
          <p:cNvPr id="46" name="Group 45">
            <a:extLst>
              <a:ext uri="{FF2B5EF4-FFF2-40B4-BE49-F238E27FC236}">
                <a16:creationId xmlns:a16="http://schemas.microsoft.com/office/drawing/2014/main" id="{0D461E97-2910-4839-B854-313141F2EBBF}"/>
              </a:ext>
            </a:extLst>
          </p:cNvPr>
          <p:cNvGrpSpPr/>
          <p:nvPr/>
        </p:nvGrpSpPr>
        <p:grpSpPr>
          <a:xfrm>
            <a:off x="2286183" y="6986565"/>
            <a:ext cx="1499924" cy="1440000"/>
            <a:chOff x="3602924" y="5266622"/>
            <a:chExt cx="1499924" cy="1440000"/>
          </a:xfrm>
          <a:solidFill>
            <a:schemeClr val="accent2"/>
          </a:solidFill>
        </p:grpSpPr>
        <p:sp>
          <p:nvSpPr>
            <p:cNvPr id="19" name="Oval 18">
              <a:extLst>
                <a:ext uri="{FF2B5EF4-FFF2-40B4-BE49-F238E27FC236}">
                  <a16:creationId xmlns:a16="http://schemas.microsoft.com/office/drawing/2014/main" id="{88CF1F27-D413-4C2C-A236-DE3AC5248040}"/>
                </a:ext>
              </a:extLst>
            </p:cNvPr>
            <p:cNvSpPr/>
            <p:nvPr/>
          </p:nvSpPr>
          <p:spPr>
            <a:xfrm>
              <a:off x="3602924" y="5266622"/>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8182DAFE-117B-4891-8A5A-A14B89EF0182}"/>
                </a:ext>
              </a:extLst>
            </p:cNvPr>
            <p:cNvSpPr txBox="1"/>
            <p:nvPr/>
          </p:nvSpPr>
          <p:spPr>
            <a:xfrm>
              <a:off x="3604801" y="5813277"/>
              <a:ext cx="1498047" cy="369332"/>
            </a:xfrm>
            <a:prstGeom prst="rect">
              <a:avLst/>
            </a:prstGeom>
            <a:grpFill/>
          </p:spPr>
          <p:txBody>
            <a:bodyPr wrap="square" rtlCol="0">
              <a:spAutoFit/>
            </a:bodyPr>
            <a:lstStyle/>
            <a:p>
              <a:r>
                <a:rPr lang="en-IN" b="1" dirty="0">
                  <a:solidFill>
                    <a:schemeClr val="bg1"/>
                  </a:solidFill>
                </a:rPr>
                <a:t>Preliminaries</a:t>
              </a:r>
              <a:endParaRPr lang="en-IN" dirty="0">
                <a:solidFill>
                  <a:schemeClr val="bg1"/>
                </a:solidFill>
              </a:endParaRPr>
            </a:p>
          </p:txBody>
        </p:sp>
      </p:grpSp>
      <p:grpSp>
        <p:nvGrpSpPr>
          <p:cNvPr id="47" name="Group 46">
            <a:extLst>
              <a:ext uri="{FF2B5EF4-FFF2-40B4-BE49-F238E27FC236}">
                <a16:creationId xmlns:a16="http://schemas.microsoft.com/office/drawing/2014/main" id="{CB6E82C9-C67E-4690-85B6-8BF71EA09499}"/>
              </a:ext>
            </a:extLst>
          </p:cNvPr>
          <p:cNvGrpSpPr/>
          <p:nvPr/>
        </p:nvGrpSpPr>
        <p:grpSpPr>
          <a:xfrm>
            <a:off x="5249523" y="6959661"/>
            <a:ext cx="1481766" cy="1440000"/>
            <a:chOff x="5329185" y="5248413"/>
            <a:chExt cx="1481766" cy="1440000"/>
          </a:xfrm>
          <a:solidFill>
            <a:schemeClr val="accent2"/>
          </a:solidFill>
        </p:grpSpPr>
        <p:sp>
          <p:nvSpPr>
            <p:cNvPr id="22" name="Oval 21">
              <a:extLst>
                <a:ext uri="{FF2B5EF4-FFF2-40B4-BE49-F238E27FC236}">
                  <a16:creationId xmlns:a16="http://schemas.microsoft.com/office/drawing/2014/main" id="{4CB73B4C-CAA3-45A9-84B9-4A68D1FA62C9}"/>
                </a:ext>
              </a:extLst>
            </p:cNvPr>
            <p:cNvSpPr/>
            <p:nvPr/>
          </p:nvSpPr>
          <p:spPr>
            <a:xfrm>
              <a:off x="5334749" y="5248413"/>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4688A8F-960C-41F7-94B2-C9A3EFB164A5}"/>
                </a:ext>
              </a:extLst>
            </p:cNvPr>
            <p:cNvSpPr txBox="1"/>
            <p:nvPr/>
          </p:nvSpPr>
          <p:spPr>
            <a:xfrm>
              <a:off x="5329185" y="5662063"/>
              <a:ext cx="1481766" cy="646331"/>
            </a:xfrm>
            <a:prstGeom prst="rect">
              <a:avLst/>
            </a:prstGeom>
            <a:grpFill/>
          </p:spPr>
          <p:txBody>
            <a:bodyPr wrap="square" rtlCol="0">
              <a:spAutoFit/>
            </a:bodyPr>
            <a:lstStyle/>
            <a:p>
              <a:pPr algn="ctr"/>
              <a:r>
                <a:rPr lang="en-IN" b="1" dirty="0">
                  <a:solidFill>
                    <a:schemeClr val="bg1"/>
                  </a:solidFill>
                </a:rPr>
                <a:t>Model Architecture</a:t>
              </a:r>
              <a:endParaRPr lang="en-IN" dirty="0">
                <a:solidFill>
                  <a:schemeClr val="bg1"/>
                </a:solidFill>
              </a:endParaRPr>
            </a:p>
          </p:txBody>
        </p:sp>
      </p:grpSp>
      <p:grpSp>
        <p:nvGrpSpPr>
          <p:cNvPr id="48" name="Group 47">
            <a:extLst>
              <a:ext uri="{FF2B5EF4-FFF2-40B4-BE49-F238E27FC236}">
                <a16:creationId xmlns:a16="http://schemas.microsoft.com/office/drawing/2014/main" id="{285D6802-04BE-496C-8256-E5BB04899162}"/>
              </a:ext>
            </a:extLst>
          </p:cNvPr>
          <p:cNvGrpSpPr/>
          <p:nvPr/>
        </p:nvGrpSpPr>
        <p:grpSpPr>
          <a:xfrm>
            <a:off x="7480504" y="4884038"/>
            <a:ext cx="2052810" cy="2079505"/>
            <a:chOff x="7149078" y="5253297"/>
            <a:chExt cx="1440000" cy="1440000"/>
          </a:xfrm>
          <a:solidFill>
            <a:srgbClr val="0070C0"/>
          </a:solidFill>
        </p:grpSpPr>
        <p:sp>
          <p:nvSpPr>
            <p:cNvPr id="23" name="Oval 22">
              <a:extLst>
                <a:ext uri="{FF2B5EF4-FFF2-40B4-BE49-F238E27FC236}">
                  <a16:creationId xmlns:a16="http://schemas.microsoft.com/office/drawing/2014/main" id="{40197784-2276-4F2B-8506-623E47801D7F}"/>
                </a:ext>
              </a:extLst>
            </p:cNvPr>
            <p:cNvSpPr/>
            <p:nvPr/>
          </p:nvSpPr>
          <p:spPr>
            <a:xfrm>
              <a:off x="7149078" y="5253297"/>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864531E-5A72-4FC8-A9BD-C2CBC3AD49A3}"/>
                </a:ext>
              </a:extLst>
            </p:cNvPr>
            <p:cNvSpPr txBox="1"/>
            <p:nvPr/>
          </p:nvSpPr>
          <p:spPr>
            <a:xfrm>
              <a:off x="7293642" y="5799368"/>
              <a:ext cx="1111916" cy="513609"/>
            </a:xfrm>
            <a:prstGeom prst="rect">
              <a:avLst/>
            </a:prstGeom>
            <a:grpFill/>
          </p:spPr>
          <p:txBody>
            <a:bodyPr wrap="square" rtlCol="0">
              <a:spAutoFit/>
            </a:bodyPr>
            <a:lstStyle/>
            <a:p>
              <a:pPr algn="ctr"/>
              <a:r>
                <a:rPr lang="en-IN" b="1" dirty="0">
                  <a:solidFill>
                    <a:schemeClr val="bg1"/>
                  </a:solidFill>
                </a:rPr>
                <a:t>Cooperative Study</a:t>
              </a:r>
              <a:endParaRPr lang="en-IN" dirty="0">
                <a:solidFill>
                  <a:schemeClr val="bg1"/>
                </a:solidFill>
              </a:endParaRPr>
            </a:p>
          </p:txBody>
        </p:sp>
      </p:grpSp>
      <p:grpSp>
        <p:nvGrpSpPr>
          <p:cNvPr id="49" name="Group 48">
            <a:extLst>
              <a:ext uri="{FF2B5EF4-FFF2-40B4-BE49-F238E27FC236}">
                <a16:creationId xmlns:a16="http://schemas.microsoft.com/office/drawing/2014/main" id="{CF43BC76-D9A3-4A3B-8EDA-92F4F7A4248E}"/>
              </a:ext>
            </a:extLst>
          </p:cNvPr>
          <p:cNvGrpSpPr/>
          <p:nvPr/>
        </p:nvGrpSpPr>
        <p:grpSpPr>
          <a:xfrm>
            <a:off x="9863702" y="6136914"/>
            <a:ext cx="1440000" cy="1440000"/>
            <a:chOff x="8963407" y="5228913"/>
            <a:chExt cx="1440000" cy="1440000"/>
          </a:xfrm>
        </p:grpSpPr>
        <p:sp>
          <p:nvSpPr>
            <p:cNvPr id="24" name="Oval 23">
              <a:extLst>
                <a:ext uri="{FF2B5EF4-FFF2-40B4-BE49-F238E27FC236}">
                  <a16:creationId xmlns:a16="http://schemas.microsoft.com/office/drawing/2014/main" id="{140995F0-0734-4E5E-AAD7-50FF6DD3F4EC}"/>
                </a:ext>
              </a:extLst>
            </p:cNvPr>
            <p:cNvSpPr/>
            <p:nvPr/>
          </p:nvSpPr>
          <p:spPr>
            <a:xfrm>
              <a:off x="8963407" y="52289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106A3F62-9395-4003-9DD6-5233A2AD6F8A}"/>
                </a:ext>
              </a:extLst>
            </p:cNvPr>
            <p:cNvSpPr txBox="1"/>
            <p:nvPr/>
          </p:nvSpPr>
          <p:spPr>
            <a:xfrm>
              <a:off x="9177378" y="5654994"/>
              <a:ext cx="1130531" cy="646331"/>
            </a:xfrm>
            <a:prstGeom prst="rect">
              <a:avLst/>
            </a:prstGeom>
            <a:noFill/>
          </p:spPr>
          <p:txBody>
            <a:bodyPr wrap="square" rtlCol="0">
              <a:spAutoFit/>
            </a:bodyPr>
            <a:lstStyle/>
            <a:p>
              <a:pPr algn="ctr"/>
              <a:r>
                <a:rPr lang="en-IN" b="1" dirty="0">
                  <a:solidFill>
                    <a:schemeClr val="bg1"/>
                  </a:solidFill>
                </a:rPr>
                <a:t>Input &amp; Output</a:t>
              </a:r>
              <a:endParaRPr lang="en-IN" dirty="0">
                <a:solidFill>
                  <a:schemeClr val="bg1"/>
                </a:solidFill>
              </a:endParaRPr>
            </a:p>
          </p:txBody>
        </p:sp>
      </p:grpSp>
      <p:grpSp>
        <p:nvGrpSpPr>
          <p:cNvPr id="50" name="Group 49">
            <a:extLst>
              <a:ext uri="{FF2B5EF4-FFF2-40B4-BE49-F238E27FC236}">
                <a16:creationId xmlns:a16="http://schemas.microsoft.com/office/drawing/2014/main" id="{2A212FC4-136D-436E-AB36-06A2E412C374}"/>
              </a:ext>
            </a:extLst>
          </p:cNvPr>
          <p:cNvGrpSpPr/>
          <p:nvPr/>
        </p:nvGrpSpPr>
        <p:grpSpPr>
          <a:xfrm>
            <a:off x="17313915" y="5418000"/>
            <a:ext cx="1440000" cy="1440000"/>
            <a:chOff x="10777736" y="5258160"/>
            <a:chExt cx="1440000" cy="1440000"/>
          </a:xfrm>
        </p:grpSpPr>
        <p:sp>
          <p:nvSpPr>
            <p:cNvPr id="25" name="Oval 24">
              <a:extLst>
                <a:ext uri="{FF2B5EF4-FFF2-40B4-BE49-F238E27FC236}">
                  <a16:creationId xmlns:a16="http://schemas.microsoft.com/office/drawing/2014/main" id="{EC57DE4E-7B93-4DC4-8430-C9195DCFCEE9}"/>
                </a:ext>
              </a:extLst>
            </p:cNvPr>
            <p:cNvSpPr/>
            <p:nvPr/>
          </p:nvSpPr>
          <p:spPr>
            <a:xfrm>
              <a:off x="10777736" y="525816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1BF5597A-5767-4D17-A825-EEA7A2620E43}"/>
                </a:ext>
              </a:extLst>
            </p:cNvPr>
            <p:cNvSpPr txBox="1"/>
            <p:nvPr/>
          </p:nvSpPr>
          <p:spPr>
            <a:xfrm>
              <a:off x="10957123" y="5896396"/>
              <a:ext cx="1249123" cy="369332"/>
            </a:xfrm>
            <a:prstGeom prst="rect">
              <a:avLst/>
            </a:prstGeom>
            <a:noFill/>
          </p:spPr>
          <p:txBody>
            <a:bodyPr wrap="square" rtlCol="0">
              <a:spAutoFit/>
            </a:bodyPr>
            <a:lstStyle/>
            <a:p>
              <a:r>
                <a:rPr lang="en-IN" b="1" dirty="0">
                  <a:solidFill>
                    <a:schemeClr val="bg1"/>
                  </a:solidFill>
                </a:rPr>
                <a:t>Conclusion</a:t>
              </a:r>
              <a:endParaRPr lang="en-IN" dirty="0">
                <a:solidFill>
                  <a:schemeClr val="bg1"/>
                </a:solidFill>
              </a:endParaRPr>
            </a:p>
          </p:txBody>
        </p:sp>
      </p:grpSp>
      <p:grpSp>
        <p:nvGrpSpPr>
          <p:cNvPr id="51" name="Group 50">
            <a:extLst>
              <a:ext uri="{FF2B5EF4-FFF2-40B4-BE49-F238E27FC236}">
                <a16:creationId xmlns:a16="http://schemas.microsoft.com/office/drawing/2014/main" id="{3E37DB03-F7E0-4F4E-8B3D-863F1E8D2713}"/>
              </a:ext>
            </a:extLst>
          </p:cNvPr>
          <p:cNvGrpSpPr/>
          <p:nvPr/>
        </p:nvGrpSpPr>
        <p:grpSpPr>
          <a:xfrm>
            <a:off x="16219586" y="3808413"/>
            <a:ext cx="1440000" cy="1440000"/>
            <a:chOff x="10740538" y="3674006"/>
            <a:chExt cx="1440000" cy="1440000"/>
          </a:xfrm>
        </p:grpSpPr>
        <p:sp>
          <p:nvSpPr>
            <p:cNvPr id="21" name="Oval 20">
              <a:extLst>
                <a:ext uri="{FF2B5EF4-FFF2-40B4-BE49-F238E27FC236}">
                  <a16:creationId xmlns:a16="http://schemas.microsoft.com/office/drawing/2014/main" id="{722322A7-D548-49D7-964A-9835B75C18A8}"/>
                </a:ext>
              </a:extLst>
            </p:cNvPr>
            <p:cNvSpPr/>
            <p:nvPr/>
          </p:nvSpPr>
          <p:spPr>
            <a:xfrm>
              <a:off x="10740538" y="3674006"/>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D408FFF2-7F21-4031-9A42-85374F201C4F}"/>
                </a:ext>
              </a:extLst>
            </p:cNvPr>
            <p:cNvSpPr txBox="1"/>
            <p:nvPr/>
          </p:nvSpPr>
          <p:spPr>
            <a:xfrm>
              <a:off x="10849877" y="4209340"/>
              <a:ext cx="1302613" cy="369332"/>
            </a:xfrm>
            <a:prstGeom prst="rect">
              <a:avLst/>
            </a:prstGeom>
            <a:noFill/>
          </p:spPr>
          <p:txBody>
            <a:bodyPr wrap="square" rtlCol="0">
              <a:spAutoFit/>
            </a:bodyPr>
            <a:lstStyle/>
            <a:p>
              <a:r>
                <a:rPr lang="en-IN" b="1" dirty="0">
                  <a:solidFill>
                    <a:schemeClr val="bg1"/>
                  </a:solidFill>
                </a:rPr>
                <a:t>Suggestions</a:t>
              </a:r>
              <a:endParaRPr lang="en-IN" dirty="0">
                <a:solidFill>
                  <a:schemeClr val="bg1"/>
                </a:solidFill>
              </a:endParaRPr>
            </a:p>
          </p:txBody>
        </p:sp>
      </p:grpSp>
      <p:grpSp>
        <p:nvGrpSpPr>
          <p:cNvPr id="52" name="Group 51">
            <a:extLst>
              <a:ext uri="{FF2B5EF4-FFF2-40B4-BE49-F238E27FC236}">
                <a16:creationId xmlns:a16="http://schemas.microsoft.com/office/drawing/2014/main" id="{F81D48F5-6FCF-4C1A-9811-FBE3C4960E41}"/>
              </a:ext>
            </a:extLst>
          </p:cNvPr>
          <p:cNvGrpSpPr/>
          <p:nvPr/>
        </p:nvGrpSpPr>
        <p:grpSpPr>
          <a:xfrm>
            <a:off x="14908713" y="1963580"/>
            <a:ext cx="1440000" cy="1440000"/>
            <a:chOff x="10712490" y="1926702"/>
            <a:chExt cx="1440000" cy="1440000"/>
          </a:xfrm>
        </p:grpSpPr>
        <p:sp>
          <p:nvSpPr>
            <p:cNvPr id="26" name="Oval 25">
              <a:extLst>
                <a:ext uri="{FF2B5EF4-FFF2-40B4-BE49-F238E27FC236}">
                  <a16:creationId xmlns:a16="http://schemas.microsoft.com/office/drawing/2014/main" id="{21E24C63-8CA5-414E-9CF5-E88DDC6F13B1}"/>
                </a:ext>
              </a:extLst>
            </p:cNvPr>
            <p:cNvSpPr/>
            <p:nvPr/>
          </p:nvSpPr>
          <p:spPr>
            <a:xfrm>
              <a:off x="10712490" y="192670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6D1D4CC-A1B5-4411-B09A-21B61F1380BB}"/>
                </a:ext>
              </a:extLst>
            </p:cNvPr>
            <p:cNvSpPr txBox="1"/>
            <p:nvPr/>
          </p:nvSpPr>
          <p:spPr>
            <a:xfrm>
              <a:off x="10794440" y="2462036"/>
              <a:ext cx="1276099" cy="369332"/>
            </a:xfrm>
            <a:prstGeom prst="rect">
              <a:avLst/>
            </a:prstGeom>
            <a:noFill/>
          </p:spPr>
          <p:txBody>
            <a:bodyPr wrap="square" rtlCol="0">
              <a:spAutoFit/>
            </a:bodyPr>
            <a:lstStyle/>
            <a:p>
              <a:r>
                <a:rPr lang="en-IN" b="1" dirty="0">
                  <a:solidFill>
                    <a:schemeClr val="bg1"/>
                  </a:solidFill>
                </a:rPr>
                <a:t>Complexity</a:t>
              </a:r>
              <a:endParaRPr lang="en-IN" dirty="0">
                <a:solidFill>
                  <a:schemeClr val="bg1"/>
                </a:solidFill>
              </a:endParaRPr>
            </a:p>
          </p:txBody>
        </p:sp>
      </p:grpSp>
      <p:grpSp>
        <p:nvGrpSpPr>
          <p:cNvPr id="53" name="Group 52">
            <a:extLst>
              <a:ext uri="{FF2B5EF4-FFF2-40B4-BE49-F238E27FC236}">
                <a16:creationId xmlns:a16="http://schemas.microsoft.com/office/drawing/2014/main" id="{0241276B-DFA7-4FCA-ABD5-2D9220D0570E}"/>
              </a:ext>
            </a:extLst>
          </p:cNvPr>
          <p:cNvGrpSpPr/>
          <p:nvPr/>
        </p:nvGrpSpPr>
        <p:grpSpPr>
          <a:xfrm>
            <a:off x="13191912" y="-71576"/>
            <a:ext cx="1440000" cy="1440000"/>
            <a:chOff x="10712490" y="67787"/>
            <a:chExt cx="1440000" cy="1440000"/>
          </a:xfrm>
        </p:grpSpPr>
        <p:sp>
          <p:nvSpPr>
            <p:cNvPr id="27" name="Oval 26">
              <a:extLst>
                <a:ext uri="{FF2B5EF4-FFF2-40B4-BE49-F238E27FC236}">
                  <a16:creationId xmlns:a16="http://schemas.microsoft.com/office/drawing/2014/main" id="{A1369688-5337-402F-BB77-81AF4C264868}"/>
                </a:ext>
              </a:extLst>
            </p:cNvPr>
            <p:cNvSpPr/>
            <p:nvPr/>
          </p:nvSpPr>
          <p:spPr>
            <a:xfrm>
              <a:off x="10712490" y="6778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31C4301-70D0-4AC0-87FB-AA83118BA68F}"/>
                </a:ext>
              </a:extLst>
            </p:cNvPr>
            <p:cNvSpPr txBox="1"/>
            <p:nvPr/>
          </p:nvSpPr>
          <p:spPr>
            <a:xfrm>
              <a:off x="10897730" y="603121"/>
              <a:ext cx="1130531" cy="369332"/>
            </a:xfrm>
            <a:prstGeom prst="rect">
              <a:avLst/>
            </a:prstGeom>
            <a:noFill/>
          </p:spPr>
          <p:txBody>
            <a:bodyPr wrap="square" rtlCol="0">
              <a:spAutoFit/>
            </a:bodyPr>
            <a:lstStyle/>
            <a:p>
              <a:r>
                <a:rPr lang="en-IN" b="1" dirty="0">
                  <a:solidFill>
                    <a:schemeClr val="bg1"/>
                  </a:solidFill>
                </a:rPr>
                <a:t>Reference</a:t>
              </a:r>
              <a:endParaRPr lang="en-IN" dirty="0">
                <a:solidFill>
                  <a:schemeClr val="bg1"/>
                </a:solidFill>
              </a:endParaRPr>
            </a:p>
          </p:txBody>
        </p:sp>
      </p:grpSp>
      <p:grpSp>
        <p:nvGrpSpPr>
          <p:cNvPr id="42" name="Group 41">
            <a:extLst>
              <a:ext uri="{FF2B5EF4-FFF2-40B4-BE49-F238E27FC236}">
                <a16:creationId xmlns:a16="http://schemas.microsoft.com/office/drawing/2014/main" id="{6F1CC657-2795-4D80-81C2-DECF2B0DAD72}"/>
              </a:ext>
            </a:extLst>
          </p:cNvPr>
          <p:cNvGrpSpPr/>
          <p:nvPr/>
        </p:nvGrpSpPr>
        <p:grpSpPr>
          <a:xfrm>
            <a:off x="-2293721" y="1778914"/>
            <a:ext cx="1440000" cy="1440000"/>
            <a:chOff x="44401" y="1889990"/>
            <a:chExt cx="1440000" cy="1440000"/>
          </a:xfrm>
          <a:solidFill>
            <a:schemeClr val="accent2"/>
          </a:solidFill>
        </p:grpSpPr>
        <p:sp>
          <p:nvSpPr>
            <p:cNvPr id="13" name="Oval 12">
              <a:extLst>
                <a:ext uri="{FF2B5EF4-FFF2-40B4-BE49-F238E27FC236}">
                  <a16:creationId xmlns:a16="http://schemas.microsoft.com/office/drawing/2014/main" id="{77ECFC3C-F7CC-4DB5-9E94-4685008849E9}"/>
                </a:ext>
              </a:extLst>
            </p:cNvPr>
            <p:cNvSpPr/>
            <p:nvPr/>
          </p:nvSpPr>
          <p:spPr>
            <a:xfrm>
              <a:off x="44401" y="188999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7A58BA6-AD0A-426F-A62C-095C57354199}"/>
                </a:ext>
              </a:extLst>
            </p:cNvPr>
            <p:cNvSpPr txBox="1"/>
            <p:nvPr/>
          </p:nvSpPr>
          <p:spPr>
            <a:xfrm>
              <a:off x="83039" y="2440323"/>
              <a:ext cx="1394013" cy="369332"/>
            </a:xfrm>
            <a:prstGeom prst="rect">
              <a:avLst/>
            </a:prstGeom>
            <a:grpFill/>
          </p:spPr>
          <p:txBody>
            <a:bodyPr wrap="square" rtlCol="0">
              <a:spAutoFit/>
            </a:bodyPr>
            <a:lstStyle/>
            <a:p>
              <a:r>
                <a:rPr lang="en-IN" b="1" dirty="0">
                  <a:solidFill>
                    <a:schemeClr val="bg1"/>
                  </a:solidFill>
                </a:rPr>
                <a:t>Introduction</a:t>
              </a:r>
              <a:endParaRPr lang="en-IN" dirty="0">
                <a:solidFill>
                  <a:schemeClr val="bg1"/>
                </a:solidFill>
              </a:endParaRPr>
            </a:p>
          </p:txBody>
        </p:sp>
      </p:grpSp>
      <p:sp>
        <p:nvSpPr>
          <p:cNvPr id="54" name="TextBox 53">
            <a:extLst>
              <a:ext uri="{FF2B5EF4-FFF2-40B4-BE49-F238E27FC236}">
                <a16:creationId xmlns:a16="http://schemas.microsoft.com/office/drawing/2014/main" id="{09F1BB95-1F54-4081-BDEE-77CE5D235DEC}"/>
              </a:ext>
            </a:extLst>
          </p:cNvPr>
          <p:cNvSpPr txBox="1"/>
          <p:nvPr/>
        </p:nvSpPr>
        <p:spPr>
          <a:xfrm>
            <a:off x="852363" y="163767"/>
            <a:ext cx="10487273" cy="4524315"/>
          </a:xfrm>
          <a:prstGeom prst="rect">
            <a:avLst/>
          </a:prstGeom>
          <a:noFill/>
        </p:spPr>
        <p:txBody>
          <a:bodyPr wrap="square" rtlCol="0">
            <a:spAutoFit/>
          </a:bodyPr>
          <a:lstStyle/>
          <a:p>
            <a:endParaRPr lang="en-US" sz="3200" dirty="0">
              <a:solidFill>
                <a:schemeClr val="bg1"/>
              </a:solidFill>
            </a:endParaRPr>
          </a:p>
          <a:p>
            <a:r>
              <a:rPr lang="en-US" sz="3200" dirty="0">
                <a:solidFill>
                  <a:schemeClr val="bg1"/>
                </a:solidFill>
              </a:rPr>
              <a:t>The code demonstrates a cooperative study of speech recognition and synthesis technologies in Python. It seamlessly integrates the </a:t>
            </a:r>
            <a:r>
              <a:rPr lang="en-US" sz="3200" dirty="0" err="1">
                <a:solidFill>
                  <a:schemeClr val="bg1"/>
                </a:solidFill>
              </a:rPr>
              <a:t>SpeechRecognition</a:t>
            </a:r>
            <a:r>
              <a:rPr lang="en-US" sz="3200" dirty="0">
                <a:solidFill>
                  <a:schemeClr val="bg1"/>
                </a:solidFill>
              </a:rPr>
              <a:t> library for voice command interpretation and web speech </a:t>
            </a:r>
            <a:r>
              <a:rPr lang="en-US" sz="3200" dirty="0" err="1">
                <a:solidFill>
                  <a:schemeClr val="bg1"/>
                </a:solidFill>
              </a:rPr>
              <a:t>api</a:t>
            </a:r>
            <a:r>
              <a:rPr lang="en-US" sz="3200" dirty="0">
                <a:solidFill>
                  <a:schemeClr val="bg1"/>
                </a:solidFill>
              </a:rPr>
              <a:t> to enable hands-free control of web navigation. This collaborative approach showcases the potential of combining diverse libraries to create a user-friendly voice-controlled assistant with applications in home automation and entertainment.</a:t>
            </a:r>
            <a:endParaRPr lang="en-IN" sz="3200" dirty="0">
              <a:solidFill>
                <a:schemeClr val="bg1"/>
              </a:solidFill>
            </a:endParaRPr>
          </a:p>
        </p:txBody>
      </p:sp>
      <p:sp>
        <p:nvSpPr>
          <p:cNvPr id="55" name="TextBox 54">
            <a:extLst>
              <a:ext uri="{FF2B5EF4-FFF2-40B4-BE49-F238E27FC236}">
                <a16:creationId xmlns:a16="http://schemas.microsoft.com/office/drawing/2014/main" id="{9E457B82-4929-4ED5-8BDD-D08C1F17E940}"/>
              </a:ext>
            </a:extLst>
          </p:cNvPr>
          <p:cNvSpPr txBox="1"/>
          <p:nvPr/>
        </p:nvSpPr>
        <p:spPr>
          <a:xfrm>
            <a:off x="1229155" y="-4248300"/>
            <a:ext cx="9522501" cy="4154984"/>
          </a:xfrm>
          <a:prstGeom prst="rect">
            <a:avLst/>
          </a:prstGeom>
          <a:noFill/>
        </p:spPr>
        <p:txBody>
          <a:bodyPr wrap="square" rtlCol="0">
            <a:spAutoFit/>
          </a:bodyPr>
          <a:lstStyle/>
          <a:p>
            <a:pPr marL="342900" indent="-342900">
              <a:buFont typeface="+mj-lt"/>
              <a:buAutoNum type="arabicPeriod"/>
            </a:pPr>
            <a:r>
              <a:rPr lang="en-US" sz="4400" dirty="0">
                <a:solidFill>
                  <a:schemeClr val="bg1"/>
                </a:solidFill>
              </a:rPr>
              <a:t>View command through speech</a:t>
            </a:r>
          </a:p>
          <a:p>
            <a:pPr marL="342900" indent="-342900">
              <a:buFont typeface="+mj-lt"/>
              <a:buAutoNum type="arabicPeriod"/>
            </a:pPr>
            <a:r>
              <a:rPr lang="en-US" sz="4400" dirty="0">
                <a:solidFill>
                  <a:schemeClr val="bg1"/>
                </a:solidFill>
              </a:rPr>
              <a:t>Recognize the speech and converting into text</a:t>
            </a:r>
          </a:p>
          <a:p>
            <a:pPr marL="342900" indent="-342900">
              <a:buFont typeface="+mj-lt"/>
              <a:buAutoNum type="arabicPeriod"/>
            </a:pPr>
            <a:r>
              <a:rPr lang="en-US" sz="4400" dirty="0">
                <a:solidFill>
                  <a:schemeClr val="bg1"/>
                </a:solidFill>
              </a:rPr>
              <a:t>Responding (text-to-speech)</a:t>
            </a:r>
          </a:p>
          <a:p>
            <a:pPr marL="342900" indent="-342900">
              <a:buFont typeface="+mj-lt"/>
              <a:buAutoNum type="arabicPeriod"/>
            </a:pPr>
            <a:r>
              <a:rPr lang="en-US" sz="4400" dirty="0">
                <a:solidFill>
                  <a:schemeClr val="bg1"/>
                </a:solidFill>
              </a:rPr>
              <a:t>Processing the command into action</a:t>
            </a:r>
          </a:p>
          <a:p>
            <a:pPr marL="342900" indent="-342900">
              <a:buFont typeface="+mj-lt"/>
              <a:buAutoNum type="arabicPeriod"/>
            </a:pPr>
            <a:r>
              <a:rPr lang="en-US" sz="4400" dirty="0">
                <a:solidFill>
                  <a:schemeClr val="bg1"/>
                </a:solidFill>
              </a:rPr>
              <a:t>Open the relevant video in YouTube</a:t>
            </a:r>
            <a:endParaRPr lang="en-IN" sz="4400" dirty="0">
              <a:solidFill>
                <a:schemeClr val="bg1"/>
              </a:solidFill>
            </a:endParaRPr>
          </a:p>
        </p:txBody>
      </p:sp>
      <p:pic>
        <p:nvPicPr>
          <p:cNvPr id="56" name="Graphic 55" descr="Radio microphone">
            <a:extLst>
              <a:ext uri="{FF2B5EF4-FFF2-40B4-BE49-F238E27FC236}">
                <a16:creationId xmlns:a16="http://schemas.microsoft.com/office/drawing/2014/main" id="{D1C028B5-67DC-439B-968E-3175C3DA7F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2242" y="-2053610"/>
            <a:ext cx="1257042" cy="1288474"/>
          </a:xfrm>
          <a:prstGeom prst="rect">
            <a:avLst/>
          </a:prstGeom>
        </p:spPr>
      </p:pic>
      <p:pic>
        <p:nvPicPr>
          <p:cNvPr id="57" name="Graphic 56" descr="Document">
            <a:extLst>
              <a:ext uri="{FF2B5EF4-FFF2-40B4-BE49-F238E27FC236}">
                <a16:creationId xmlns:a16="http://schemas.microsoft.com/office/drawing/2014/main" id="{B3CD8F28-9BEC-44C1-AC88-032D4E96AB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35677" y="-1456916"/>
            <a:ext cx="1136049" cy="1288474"/>
          </a:xfrm>
          <a:prstGeom prst="rect">
            <a:avLst/>
          </a:prstGeom>
        </p:spPr>
      </p:pic>
      <p:pic>
        <p:nvPicPr>
          <p:cNvPr id="58" name="Graphic 57" descr="Clapper board">
            <a:extLst>
              <a:ext uri="{FF2B5EF4-FFF2-40B4-BE49-F238E27FC236}">
                <a16:creationId xmlns:a16="http://schemas.microsoft.com/office/drawing/2014/main" id="{86D2F13A-E1B0-44A5-9BA0-A3537A0A85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251247" y="572562"/>
            <a:ext cx="1586985" cy="1586985"/>
          </a:xfrm>
          <a:prstGeom prst="rect">
            <a:avLst/>
          </a:prstGeom>
        </p:spPr>
      </p:pic>
      <p:pic>
        <p:nvPicPr>
          <p:cNvPr id="59" name="Graphic 58" descr="Call center">
            <a:extLst>
              <a:ext uri="{FF2B5EF4-FFF2-40B4-BE49-F238E27FC236}">
                <a16:creationId xmlns:a16="http://schemas.microsoft.com/office/drawing/2014/main" id="{3AC9A7C6-68FE-424F-97C3-C9962C36261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716022" y="4192260"/>
            <a:ext cx="1583322" cy="1583322"/>
          </a:xfrm>
          <a:prstGeom prst="rect">
            <a:avLst/>
          </a:prstGeom>
        </p:spPr>
      </p:pic>
    </p:spTree>
    <p:extLst>
      <p:ext uri="{BB962C8B-B14F-4D97-AF65-F5344CB8AC3E}">
        <p14:creationId xmlns:p14="http://schemas.microsoft.com/office/powerpoint/2010/main" val="2140202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95A682-8B93-428F-85BF-0EFBABCEB82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48000"/>
                    </a14:imgEffect>
                  </a14:imgLayer>
                </a14:imgProps>
              </a:ext>
              <a:ext uri="{28A0092B-C50C-407E-A947-70E740481C1C}">
                <a14:useLocalDpi xmlns:a14="http://schemas.microsoft.com/office/drawing/2010/main" val="0"/>
              </a:ext>
            </a:extLst>
          </a:blip>
          <a:srcRect t="3608" r="2357"/>
          <a:stretch/>
        </p:blipFill>
        <p:spPr>
          <a:xfrm>
            <a:off x="-398649" y="0"/>
            <a:ext cx="12237662" cy="6858001"/>
          </a:xfrm>
          <a:prstGeom prst="rect">
            <a:avLst/>
          </a:prstGeom>
        </p:spPr>
      </p:pic>
      <p:grpSp>
        <p:nvGrpSpPr>
          <p:cNvPr id="41" name="Group 40">
            <a:extLst>
              <a:ext uri="{FF2B5EF4-FFF2-40B4-BE49-F238E27FC236}">
                <a16:creationId xmlns:a16="http://schemas.microsoft.com/office/drawing/2014/main" id="{98641763-2C50-4060-B75B-ABFE31F3C06D}"/>
              </a:ext>
            </a:extLst>
          </p:cNvPr>
          <p:cNvGrpSpPr/>
          <p:nvPr/>
        </p:nvGrpSpPr>
        <p:grpSpPr>
          <a:xfrm>
            <a:off x="-2374472" y="-54696"/>
            <a:ext cx="1440000" cy="1440000"/>
            <a:chOff x="37052" y="22771"/>
            <a:chExt cx="1440000" cy="1440000"/>
          </a:xfrm>
          <a:solidFill>
            <a:schemeClr val="accent2"/>
          </a:solidFill>
        </p:grpSpPr>
        <p:sp>
          <p:nvSpPr>
            <p:cNvPr id="3" name="Oval 2">
              <a:extLst>
                <a:ext uri="{FF2B5EF4-FFF2-40B4-BE49-F238E27FC236}">
                  <a16:creationId xmlns:a16="http://schemas.microsoft.com/office/drawing/2014/main" id="{478338EA-2722-4DEA-ABA8-A64B3B369F31}"/>
                </a:ext>
              </a:extLst>
            </p:cNvPr>
            <p:cNvSpPr/>
            <p:nvPr/>
          </p:nvSpPr>
          <p:spPr>
            <a:xfrm>
              <a:off x="37052" y="22771"/>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654A4FFD-E496-4C88-8C8D-31A21D98F8A1}"/>
                </a:ext>
              </a:extLst>
            </p:cNvPr>
            <p:cNvSpPr txBox="1"/>
            <p:nvPr/>
          </p:nvSpPr>
          <p:spPr>
            <a:xfrm>
              <a:off x="272538" y="558105"/>
              <a:ext cx="1130531" cy="369332"/>
            </a:xfrm>
            <a:prstGeom prst="rect">
              <a:avLst/>
            </a:prstGeom>
            <a:grpFill/>
          </p:spPr>
          <p:txBody>
            <a:bodyPr wrap="square" rtlCol="0">
              <a:spAutoFit/>
            </a:bodyPr>
            <a:lstStyle/>
            <a:p>
              <a:r>
                <a:rPr lang="en-IN" b="1" dirty="0">
                  <a:solidFill>
                    <a:schemeClr val="bg1"/>
                  </a:solidFill>
                </a:rPr>
                <a:t>Abstract</a:t>
              </a:r>
              <a:endParaRPr lang="en-IN" dirty="0">
                <a:solidFill>
                  <a:schemeClr val="bg1"/>
                </a:solidFill>
              </a:endParaRPr>
            </a:p>
          </p:txBody>
        </p:sp>
      </p:grpSp>
      <p:grpSp>
        <p:nvGrpSpPr>
          <p:cNvPr id="43" name="Group 42">
            <a:extLst>
              <a:ext uri="{FF2B5EF4-FFF2-40B4-BE49-F238E27FC236}">
                <a16:creationId xmlns:a16="http://schemas.microsoft.com/office/drawing/2014/main" id="{4C14BCF5-616D-4EAD-ABB4-E3F645AE6D6F}"/>
              </a:ext>
            </a:extLst>
          </p:cNvPr>
          <p:cNvGrpSpPr/>
          <p:nvPr/>
        </p:nvGrpSpPr>
        <p:grpSpPr>
          <a:xfrm>
            <a:off x="-2278077" y="3459992"/>
            <a:ext cx="1440000" cy="1440000"/>
            <a:chOff x="46056" y="3623750"/>
            <a:chExt cx="1440000" cy="1440000"/>
          </a:xfrm>
          <a:solidFill>
            <a:schemeClr val="accent2"/>
          </a:solidFill>
        </p:grpSpPr>
        <p:sp>
          <p:nvSpPr>
            <p:cNvPr id="15" name="Oval 14">
              <a:extLst>
                <a:ext uri="{FF2B5EF4-FFF2-40B4-BE49-F238E27FC236}">
                  <a16:creationId xmlns:a16="http://schemas.microsoft.com/office/drawing/2014/main" id="{37333AB5-90BA-46BD-B315-576E30B544BD}"/>
                </a:ext>
              </a:extLst>
            </p:cNvPr>
            <p:cNvSpPr/>
            <p:nvPr/>
          </p:nvSpPr>
          <p:spPr>
            <a:xfrm>
              <a:off x="46056" y="362375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6840A3B-35CF-495B-B768-5B235EFAA2ED}"/>
                </a:ext>
              </a:extLst>
            </p:cNvPr>
            <p:cNvSpPr txBox="1"/>
            <p:nvPr/>
          </p:nvSpPr>
          <p:spPr>
            <a:xfrm>
              <a:off x="199135" y="4159084"/>
              <a:ext cx="1130531" cy="369332"/>
            </a:xfrm>
            <a:prstGeom prst="rect">
              <a:avLst/>
            </a:prstGeom>
            <a:grpFill/>
          </p:spPr>
          <p:txBody>
            <a:bodyPr wrap="square" rtlCol="0">
              <a:spAutoFit/>
            </a:bodyPr>
            <a:lstStyle/>
            <a:p>
              <a:r>
                <a:rPr lang="en-IN" b="1" dirty="0">
                  <a:solidFill>
                    <a:schemeClr val="bg1"/>
                  </a:solidFill>
                </a:rPr>
                <a:t>Objective</a:t>
              </a:r>
              <a:endParaRPr lang="en-IN" dirty="0">
                <a:solidFill>
                  <a:schemeClr val="bg1"/>
                </a:solidFill>
              </a:endParaRPr>
            </a:p>
          </p:txBody>
        </p:sp>
      </p:grpSp>
      <p:grpSp>
        <p:nvGrpSpPr>
          <p:cNvPr id="44" name="Group 43">
            <a:extLst>
              <a:ext uri="{FF2B5EF4-FFF2-40B4-BE49-F238E27FC236}">
                <a16:creationId xmlns:a16="http://schemas.microsoft.com/office/drawing/2014/main" id="{FFD5E224-33F0-46D9-A9DB-A86521EADB78}"/>
              </a:ext>
            </a:extLst>
          </p:cNvPr>
          <p:cNvGrpSpPr/>
          <p:nvPr/>
        </p:nvGrpSpPr>
        <p:grpSpPr>
          <a:xfrm>
            <a:off x="-2153576" y="5208649"/>
            <a:ext cx="1440000" cy="1440000"/>
            <a:chOff x="0" y="5241005"/>
            <a:chExt cx="1440000" cy="1440000"/>
          </a:xfrm>
          <a:solidFill>
            <a:schemeClr val="accent2"/>
          </a:solidFill>
        </p:grpSpPr>
        <p:sp>
          <p:nvSpPr>
            <p:cNvPr id="17" name="Oval 16">
              <a:extLst>
                <a:ext uri="{FF2B5EF4-FFF2-40B4-BE49-F238E27FC236}">
                  <a16:creationId xmlns:a16="http://schemas.microsoft.com/office/drawing/2014/main" id="{8DFB169D-9680-41AC-BD68-3C1DA549196B}"/>
                </a:ext>
              </a:extLst>
            </p:cNvPr>
            <p:cNvSpPr/>
            <p:nvPr/>
          </p:nvSpPr>
          <p:spPr>
            <a:xfrm>
              <a:off x="0"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0B20173-E51D-4C3F-A06E-217A1E2C4374}"/>
                </a:ext>
              </a:extLst>
            </p:cNvPr>
            <p:cNvSpPr txBox="1"/>
            <p:nvPr/>
          </p:nvSpPr>
          <p:spPr>
            <a:xfrm>
              <a:off x="221913" y="5771481"/>
              <a:ext cx="1130531" cy="369332"/>
            </a:xfrm>
            <a:prstGeom prst="rect">
              <a:avLst/>
            </a:prstGeom>
            <a:grpFill/>
          </p:spPr>
          <p:txBody>
            <a:bodyPr wrap="square" rtlCol="0">
              <a:spAutoFit/>
            </a:bodyPr>
            <a:lstStyle/>
            <a:p>
              <a:r>
                <a:rPr lang="en-IN" b="1" dirty="0">
                  <a:solidFill>
                    <a:schemeClr val="bg1"/>
                  </a:solidFill>
                </a:rPr>
                <a:t>Dataset</a:t>
              </a:r>
              <a:endParaRPr lang="en-IN" dirty="0">
                <a:solidFill>
                  <a:schemeClr val="bg1"/>
                </a:solidFill>
              </a:endParaRPr>
            </a:p>
          </p:txBody>
        </p:sp>
      </p:grpSp>
      <p:grpSp>
        <p:nvGrpSpPr>
          <p:cNvPr id="45" name="Group 44">
            <a:extLst>
              <a:ext uri="{FF2B5EF4-FFF2-40B4-BE49-F238E27FC236}">
                <a16:creationId xmlns:a16="http://schemas.microsoft.com/office/drawing/2014/main" id="{E557E25D-2396-49FA-8417-1ECF10E20356}"/>
              </a:ext>
            </a:extLst>
          </p:cNvPr>
          <p:cNvGrpSpPr/>
          <p:nvPr/>
        </p:nvGrpSpPr>
        <p:grpSpPr>
          <a:xfrm>
            <a:off x="142066" y="6934045"/>
            <a:ext cx="1440000" cy="1440000"/>
            <a:chOff x="1801462" y="5241005"/>
            <a:chExt cx="1440000" cy="1440000"/>
          </a:xfrm>
          <a:solidFill>
            <a:schemeClr val="accent2"/>
          </a:solidFill>
        </p:grpSpPr>
        <p:sp>
          <p:nvSpPr>
            <p:cNvPr id="10" name="Oval 9">
              <a:extLst>
                <a:ext uri="{FF2B5EF4-FFF2-40B4-BE49-F238E27FC236}">
                  <a16:creationId xmlns:a16="http://schemas.microsoft.com/office/drawing/2014/main" id="{27C05255-2EE4-4B5F-87D0-4480434D92DD}"/>
                </a:ext>
              </a:extLst>
            </p:cNvPr>
            <p:cNvSpPr/>
            <p:nvPr/>
          </p:nvSpPr>
          <p:spPr>
            <a:xfrm>
              <a:off x="1801462"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3C8D55EE-CA83-4AC8-A788-BE33B7BE84F3}"/>
                </a:ext>
              </a:extLst>
            </p:cNvPr>
            <p:cNvSpPr txBox="1"/>
            <p:nvPr/>
          </p:nvSpPr>
          <p:spPr>
            <a:xfrm>
              <a:off x="1893663" y="5663456"/>
              <a:ext cx="1273425" cy="646331"/>
            </a:xfrm>
            <a:prstGeom prst="rect">
              <a:avLst/>
            </a:prstGeom>
            <a:grpFill/>
          </p:spPr>
          <p:txBody>
            <a:bodyPr wrap="square" rtlCol="0">
              <a:spAutoFit/>
            </a:bodyPr>
            <a:lstStyle/>
            <a:p>
              <a:pPr algn="ctr"/>
              <a:r>
                <a:rPr lang="en-IN" b="1" dirty="0">
                  <a:solidFill>
                    <a:schemeClr val="bg1"/>
                  </a:solidFill>
                </a:rPr>
                <a:t>Data </a:t>
              </a:r>
              <a:r>
                <a:rPr lang="en-IN" b="1" dirty="0" err="1">
                  <a:solidFill>
                    <a:schemeClr val="bg1"/>
                  </a:solidFill>
                </a:rPr>
                <a:t>Preprocess</a:t>
              </a:r>
              <a:endParaRPr lang="en-IN" dirty="0">
                <a:solidFill>
                  <a:schemeClr val="bg1"/>
                </a:solidFill>
              </a:endParaRPr>
            </a:p>
          </p:txBody>
        </p:sp>
      </p:grpSp>
      <p:grpSp>
        <p:nvGrpSpPr>
          <p:cNvPr id="46" name="Group 45">
            <a:extLst>
              <a:ext uri="{FF2B5EF4-FFF2-40B4-BE49-F238E27FC236}">
                <a16:creationId xmlns:a16="http://schemas.microsoft.com/office/drawing/2014/main" id="{0D461E97-2910-4839-B854-313141F2EBBF}"/>
              </a:ext>
            </a:extLst>
          </p:cNvPr>
          <p:cNvGrpSpPr/>
          <p:nvPr/>
        </p:nvGrpSpPr>
        <p:grpSpPr>
          <a:xfrm>
            <a:off x="2286183" y="6986565"/>
            <a:ext cx="1499924" cy="1440000"/>
            <a:chOff x="3602924" y="5266622"/>
            <a:chExt cx="1499924" cy="1440000"/>
          </a:xfrm>
          <a:solidFill>
            <a:schemeClr val="accent2"/>
          </a:solidFill>
        </p:grpSpPr>
        <p:sp>
          <p:nvSpPr>
            <p:cNvPr id="19" name="Oval 18">
              <a:extLst>
                <a:ext uri="{FF2B5EF4-FFF2-40B4-BE49-F238E27FC236}">
                  <a16:creationId xmlns:a16="http://schemas.microsoft.com/office/drawing/2014/main" id="{88CF1F27-D413-4C2C-A236-DE3AC5248040}"/>
                </a:ext>
              </a:extLst>
            </p:cNvPr>
            <p:cNvSpPr/>
            <p:nvPr/>
          </p:nvSpPr>
          <p:spPr>
            <a:xfrm>
              <a:off x="3602924" y="5266622"/>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8182DAFE-117B-4891-8A5A-A14B89EF0182}"/>
                </a:ext>
              </a:extLst>
            </p:cNvPr>
            <p:cNvSpPr txBox="1"/>
            <p:nvPr/>
          </p:nvSpPr>
          <p:spPr>
            <a:xfrm>
              <a:off x="3604801" y="5813277"/>
              <a:ext cx="1498047" cy="369332"/>
            </a:xfrm>
            <a:prstGeom prst="rect">
              <a:avLst/>
            </a:prstGeom>
            <a:grpFill/>
          </p:spPr>
          <p:txBody>
            <a:bodyPr wrap="square" rtlCol="0">
              <a:spAutoFit/>
            </a:bodyPr>
            <a:lstStyle/>
            <a:p>
              <a:r>
                <a:rPr lang="en-IN" b="1" dirty="0">
                  <a:solidFill>
                    <a:schemeClr val="bg1"/>
                  </a:solidFill>
                </a:rPr>
                <a:t>Preliminaries</a:t>
              </a:r>
              <a:endParaRPr lang="en-IN" dirty="0">
                <a:solidFill>
                  <a:schemeClr val="bg1"/>
                </a:solidFill>
              </a:endParaRPr>
            </a:p>
          </p:txBody>
        </p:sp>
      </p:grpSp>
      <p:grpSp>
        <p:nvGrpSpPr>
          <p:cNvPr id="47" name="Group 46">
            <a:extLst>
              <a:ext uri="{FF2B5EF4-FFF2-40B4-BE49-F238E27FC236}">
                <a16:creationId xmlns:a16="http://schemas.microsoft.com/office/drawing/2014/main" id="{CB6E82C9-C67E-4690-85B6-8BF71EA09499}"/>
              </a:ext>
            </a:extLst>
          </p:cNvPr>
          <p:cNvGrpSpPr/>
          <p:nvPr/>
        </p:nvGrpSpPr>
        <p:grpSpPr>
          <a:xfrm>
            <a:off x="5249523" y="6959661"/>
            <a:ext cx="1481766" cy="1440000"/>
            <a:chOff x="5329185" y="5248413"/>
            <a:chExt cx="1481766" cy="1440000"/>
          </a:xfrm>
          <a:solidFill>
            <a:schemeClr val="accent2"/>
          </a:solidFill>
        </p:grpSpPr>
        <p:sp>
          <p:nvSpPr>
            <p:cNvPr id="22" name="Oval 21">
              <a:extLst>
                <a:ext uri="{FF2B5EF4-FFF2-40B4-BE49-F238E27FC236}">
                  <a16:creationId xmlns:a16="http://schemas.microsoft.com/office/drawing/2014/main" id="{4CB73B4C-CAA3-45A9-84B9-4A68D1FA62C9}"/>
                </a:ext>
              </a:extLst>
            </p:cNvPr>
            <p:cNvSpPr/>
            <p:nvPr/>
          </p:nvSpPr>
          <p:spPr>
            <a:xfrm>
              <a:off x="5334749" y="5248413"/>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TextBox 32">
              <a:extLst>
                <a:ext uri="{FF2B5EF4-FFF2-40B4-BE49-F238E27FC236}">
                  <a16:creationId xmlns:a16="http://schemas.microsoft.com/office/drawing/2014/main" id="{94688A8F-960C-41F7-94B2-C9A3EFB164A5}"/>
                </a:ext>
              </a:extLst>
            </p:cNvPr>
            <p:cNvSpPr txBox="1"/>
            <p:nvPr/>
          </p:nvSpPr>
          <p:spPr>
            <a:xfrm>
              <a:off x="5329185" y="5662063"/>
              <a:ext cx="1481766" cy="646331"/>
            </a:xfrm>
            <a:prstGeom prst="rect">
              <a:avLst/>
            </a:prstGeom>
            <a:grpFill/>
          </p:spPr>
          <p:txBody>
            <a:bodyPr wrap="square" rtlCol="0">
              <a:spAutoFit/>
            </a:bodyPr>
            <a:lstStyle/>
            <a:p>
              <a:pPr algn="ctr"/>
              <a:r>
                <a:rPr lang="en-IN" b="1" dirty="0">
                  <a:solidFill>
                    <a:schemeClr val="bg1"/>
                  </a:solidFill>
                </a:rPr>
                <a:t>Model Architecture</a:t>
              </a:r>
              <a:endParaRPr lang="en-IN" dirty="0">
                <a:solidFill>
                  <a:schemeClr val="bg1"/>
                </a:solidFill>
              </a:endParaRPr>
            </a:p>
          </p:txBody>
        </p:sp>
      </p:grpSp>
      <p:grpSp>
        <p:nvGrpSpPr>
          <p:cNvPr id="48" name="Group 47">
            <a:extLst>
              <a:ext uri="{FF2B5EF4-FFF2-40B4-BE49-F238E27FC236}">
                <a16:creationId xmlns:a16="http://schemas.microsoft.com/office/drawing/2014/main" id="{285D6802-04BE-496C-8256-E5BB04899162}"/>
              </a:ext>
            </a:extLst>
          </p:cNvPr>
          <p:cNvGrpSpPr/>
          <p:nvPr/>
        </p:nvGrpSpPr>
        <p:grpSpPr>
          <a:xfrm>
            <a:off x="7503991" y="6986565"/>
            <a:ext cx="1440000" cy="1440000"/>
            <a:chOff x="7149078" y="5253297"/>
            <a:chExt cx="1440000" cy="1440000"/>
          </a:xfrm>
          <a:solidFill>
            <a:schemeClr val="accent2"/>
          </a:solidFill>
        </p:grpSpPr>
        <p:sp>
          <p:nvSpPr>
            <p:cNvPr id="23" name="Oval 22">
              <a:extLst>
                <a:ext uri="{FF2B5EF4-FFF2-40B4-BE49-F238E27FC236}">
                  <a16:creationId xmlns:a16="http://schemas.microsoft.com/office/drawing/2014/main" id="{40197784-2276-4F2B-8506-623E47801D7F}"/>
                </a:ext>
              </a:extLst>
            </p:cNvPr>
            <p:cNvSpPr/>
            <p:nvPr/>
          </p:nvSpPr>
          <p:spPr>
            <a:xfrm>
              <a:off x="7149078" y="5253297"/>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864531E-5A72-4FC8-A9BD-C2CBC3AD49A3}"/>
                </a:ext>
              </a:extLst>
            </p:cNvPr>
            <p:cNvSpPr txBox="1"/>
            <p:nvPr/>
          </p:nvSpPr>
          <p:spPr>
            <a:xfrm>
              <a:off x="7185280" y="5757897"/>
              <a:ext cx="1393812" cy="646331"/>
            </a:xfrm>
            <a:prstGeom prst="rect">
              <a:avLst/>
            </a:prstGeom>
            <a:grpFill/>
          </p:spPr>
          <p:txBody>
            <a:bodyPr wrap="square" rtlCol="0">
              <a:spAutoFit/>
            </a:bodyPr>
            <a:lstStyle/>
            <a:p>
              <a:pPr algn="ctr"/>
              <a:r>
                <a:rPr lang="en-IN" b="1" dirty="0">
                  <a:solidFill>
                    <a:schemeClr val="bg1"/>
                  </a:solidFill>
                </a:rPr>
                <a:t>Cooperative Study</a:t>
              </a:r>
              <a:endParaRPr lang="en-IN" dirty="0">
                <a:solidFill>
                  <a:schemeClr val="bg1"/>
                </a:solidFill>
              </a:endParaRPr>
            </a:p>
          </p:txBody>
        </p:sp>
      </p:grpSp>
      <p:grpSp>
        <p:nvGrpSpPr>
          <p:cNvPr id="49" name="Group 48">
            <a:extLst>
              <a:ext uri="{FF2B5EF4-FFF2-40B4-BE49-F238E27FC236}">
                <a16:creationId xmlns:a16="http://schemas.microsoft.com/office/drawing/2014/main" id="{CF43BC76-D9A3-4A3B-8EDA-92F4F7A4248E}"/>
              </a:ext>
            </a:extLst>
          </p:cNvPr>
          <p:cNvGrpSpPr/>
          <p:nvPr/>
        </p:nvGrpSpPr>
        <p:grpSpPr>
          <a:xfrm>
            <a:off x="9436589" y="4713079"/>
            <a:ext cx="2005105" cy="2108083"/>
            <a:chOff x="8963407" y="5228913"/>
            <a:chExt cx="1440000" cy="1440000"/>
          </a:xfrm>
          <a:solidFill>
            <a:srgbClr val="0070C0"/>
          </a:solidFill>
        </p:grpSpPr>
        <p:sp>
          <p:nvSpPr>
            <p:cNvPr id="24" name="Oval 23">
              <a:extLst>
                <a:ext uri="{FF2B5EF4-FFF2-40B4-BE49-F238E27FC236}">
                  <a16:creationId xmlns:a16="http://schemas.microsoft.com/office/drawing/2014/main" id="{140995F0-0734-4E5E-AAD7-50FF6DD3F4EC}"/>
                </a:ext>
              </a:extLst>
            </p:cNvPr>
            <p:cNvSpPr/>
            <p:nvPr/>
          </p:nvSpPr>
          <p:spPr>
            <a:xfrm>
              <a:off x="8963407" y="5228913"/>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106A3F62-9395-4003-9DD6-5233A2AD6F8A}"/>
                </a:ext>
              </a:extLst>
            </p:cNvPr>
            <p:cNvSpPr txBox="1"/>
            <p:nvPr/>
          </p:nvSpPr>
          <p:spPr>
            <a:xfrm>
              <a:off x="9118141" y="5776586"/>
              <a:ext cx="1130531" cy="646331"/>
            </a:xfrm>
            <a:prstGeom prst="rect">
              <a:avLst/>
            </a:prstGeom>
            <a:grpFill/>
          </p:spPr>
          <p:txBody>
            <a:bodyPr wrap="square" rtlCol="0">
              <a:spAutoFit/>
            </a:bodyPr>
            <a:lstStyle/>
            <a:p>
              <a:pPr algn="ctr"/>
              <a:r>
                <a:rPr lang="en-IN" b="1" dirty="0">
                  <a:solidFill>
                    <a:schemeClr val="bg1"/>
                  </a:solidFill>
                </a:rPr>
                <a:t>Input &amp; Output</a:t>
              </a:r>
              <a:endParaRPr lang="en-IN" dirty="0">
                <a:solidFill>
                  <a:schemeClr val="bg1"/>
                </a:solidFill>
              </a:endParaRPr>
            </a:p>
          </p:txBody>
        </p:sp>
      </p:grpSp>
      <p:grpSp>
        <p:nvGrpSpPr>
          <p:cNvPr id="50" name="Group 49">
            <a:extLst>
              <a:ext uri="{FF2B5EF4-FFF2-40B4-BE49-F238E27FC236}">
                <a16:creationId xmlns:a16="http://schemas.microsoft.com/office/drawing/2014/main" id="{2A212FC4-136D-436E-AB36-06A2E412C374}"/>
              </a:ext>
            </a:extLst>
          </p:cNvPr>
          <p:cNvGrpSpPr/>
          <p:nvPr/>
        </p:nvGrpSpPr>
        <p:grpSpPr>
          <a:xfrm>
            <a:off x="11486025" y="4553690"/>
            <a:ext cx="1440000" cy="1440000"/>
            <a:chOff x="10777736" y="5258160"/>
            <a:chExt cx="1440000" cy="1440000"/>
          </a:xfrm>
        </p:grpSpPr>
        <p:sp>
          <p:nvSpPr>
            <p:cNvPr id="25" name="Oval 24">
              <a:extLst>
                <a:ext uri="{FF2B5EF4-FFF2-40B4-BE49-F238E27FC236}">
                  <a16:creationId xmlns:a16="http://schemas.microsoft.com/office/drawing/2014/main" id="{EC57DE4E-7B93-4DC4-8430-C9195DCFCEE9}"/>
                </a:ext>
              </a:extLst>
            </p:cNvPr>
            <p:cNvSpPr/>
            <p:nvPr/>
          </p:nvSpPr>
          <p:spPr>
            <a:xfrm>
              <a:off x="10777736" y="525816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1BF5597A-5767-4D17-A825-EEA7A2620E43}"/>
                </a:ext>
              </a:extLst>
            </p:cNvPr>
            <p:cNvSpPr txBox="1"/>
            <p:nvPr/>
          </p:nvSpPr>
          <p:spPr>
            <a:xfrm>
              <a:off x="10957123" y="5896396"/>
              <a:ext cx="1249123" cy="369332"/>
            </a:xfrm>
            <a:prstGeom prst="rect">
              <a:avLst/>
            </a:prstGeom>
            <a:noFill/>
          </p:spPr>
          <p:txBody>
            <a:bodyPr wrap="square" rtlCol="0">
              <a:spAutoFit/>
            </a:bodyPr>
            <a:lstStyle/>
            <a:p>
              <a:r>
                <a:rPr lang="en-IN" b="1" dirty="0">
                  <a:solidFill>
                    <a:schemeClr val="bg1"/>
                  </a:solidFill>
                </a:rPr>
                <a:t>Conclusion</a:t>
              </a:r>
              <a:endParaRPr lang="en-IN" dirty="0">
                <a:solidFill>
                  <a:schemeClr val="bg1"/>
                </a:solidFill>
              </a:endParaRPr>
            </a:p>
          </p:txBody>
        </p:sp>
      </p:grpSp>
      <p:grpSp>
        <p:nvGrpSpPr>
          <p:cNvPr id="51" name="Group 50">
            <a:extLst>
              <a:ext uri="{FF2B5EF4-FFF2-40B4-BE49-F238E27FC236}">
                <a16:creationId xmlns:a16="http://schemas.microsoft.com/office/drawing/2014/main" id="{3E37DB03-F7E0-4F4E-8B3D-863F1E8D2713}"/>
              </a:ext>
            </a:extLst>
          </p:cNvPr>
          <p:cNvGrpSpPr/>
          <p:nvPr/>
        </p:nvGrpSpPr>
        <p:grpSpPr>
          <a:xfrm>
            <a:off x="16219586" y="3808413"/>
            <a:ext cx="1440000" cy="1440000"/>
            <a:chOff x="10740538" y="3674006"/>
            <a:chExt cx="1440000" cy="1440000"/>
          </a:xfrm>
        </p:grpSpPr>
        <p:sp>
          <p:nvSpPr>
            <p:cNvPr id="21" name="Oval 20">
              <a:extLst>
                <a:ext uri="{FF2B5EF4-FFF2-40B4-BE49-F238E27FC236}">
                  <a16:creationId xmlns:a16="http://schemas.microsoft.com/office/drawing/2014/main" id="{722322A7-D548-49D7-964A-9835B75C18A8}"/>
                </a:ext>
              </a:extLst>
            </p:cNvPr>
            <p:cNvSpPr/>
            <p:nvPr/>
          </p:nvSpPr>
          <p:spPr>
            <a:xfrm>
              <a:off x="10740538" y="3674006"/>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D408FFF2-7F21-4031-9A42-85374F201C4F}"/>
                </a:ext>
              </a:extLst>
            </p:cNvPr>
            <p:cNvSpPr txBox="1"/>
            <p:nvPr/>
          </p:nvSpPr>
          <p:spPr>
            <a:xfrm>
              <a:off x="10849877" y="4209340"/>
              <a:ext cx="1302613" cy="369332"/>
            </a:xfrm>
            <a:prstGeom prst="rect">
              <a:avLst/>
            </a:prstGeom>
            <a:noFill/>
          </p:spPr>
          <p:txBody>
            <a:bodyPr wrap="square" rtlCol="0">
              <a:spAutoFit/>
            </a:bodyPr>
            <a:lstStyle/>
            <a:p>
              <a:r>
                <a:rPr lang="en-IN" b="1" dirty="0">
                  <a:solidFill>
                    <a:schemeClr val="bg1"/>
                  </a:solidFill>
                </a:rPr>
                <a:t>Suggestions</a:t>
              </a:r>
              <a:endParaRPr lang="en-IN" dirty="0">
                <a:solidFill>
                  <a:schemeClr val="bg1"/>
                </a:solidFill>
              </a:endParaRPr>
            </a:p>
          </p:txBody>
        </p:sp>
      </p:grpSp>
      <p:grpSp>
        <p:nvGrpSpPr>
          <p:cNvPr id="52" name="Group 51">
            <a:extLst>
              <a:ext uri="{FF2B5EF4-FFF2-40B4-BE49-F238E27FC236}">
                <a16:creationId xmlns:a16="http://schemas.microsoft.com/office/drawing/2014/main" id="{F81D48F5-6FCF-4C1A-9811-FBE3C4960E41}"/>
              </a:ext>
            </a:extLst>
          </p:cNvPr>
          <p:cNvGrpSpPr/>
          <p:nvPr/>
        </p:nvGrpSpPr>
        <p:grpSpPr>
          <a:xfrm>
            <a:off x="14908713" y="1963580"/>
            <a:ext cx="1440000" cy="1440000"/>
            <a:chOff x="10712490" y="1926702"/>
            <a:chExt cx="1440000" cy="1440000"/>
          </a:xfrm>
        </p:grpSpPr>
        <p:sp>
          <p:nvSpPr>
            <p:cNvPr id="26" name="Oval 25">
              <a:extLst>
                <a:ext uri="{FF2B5EF4-FFF2-40B4-BE49-F238E27FC236}">
                  <a16:creationId xmlns:a16="http://schemas.microsoft.com/office/drawing/2014/main" id="{21E24C63-8CA5-414E-9CF5-E88DDC6F13B1}"/>
                </a:ext>
              </a:extLst>
            </p:cNvPr>
            <p:cNvSpPr/>
            <p:nvPr/>
          </p:nvSpPr>
          <p:spPr>
            <a:xfrm>
              <a:off x="10712490" y="192670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6D1D4CC-A1B5-4411-B09A-21B61F1380BB}"/>
                </a:ext>
              </a:extLst>
            </p:cNvPr>
            <p:cNvSpPr txBox="1"/>
            <p:nvPr/>
          </p:nvSpPr>
          <p:spPr>
            <a:xfrm>
              <a:off x="10794440" y="2462036"/>
              <a:ext cx="1276099" cy="369332"/>
            </a:xfrm>
            <a:prstGeom prst="rect">
              <a:avLst/>
            </a:prstGeom>
            <a:noFill/>
          </p:spPr>
          <p:txBody>
            <a:bodyPr wrap="square" rtlCol="0">
              <a:spAutoFit/>
            </a:bodyPr>
            <a:lstStyle/>
            <a:p>
              <a:r>
                <a:rPr lang="en-IN" b="1" dirty="0">
                  <a:solidFill>
                    <a:schemeClr val="bg1"/>
                  </a:solidFill>
                </a:rPr>
                <a:t>Complexity</a:t>
              </a:r>
              <a:endParaRPr lang="en-IN" dirty="0">
                <a:solidFill>
                  <a:schemeClr val="bg1"/>
                </a:solidFill>
              </a:endParaRPr>
            </a:p>
          </p:txBody>
        </p:sp>
      </p:grpSp>
      <p:grpSp>
        <p:nvGrpSpPr>
          <p:cNvPr id="53" name="Group 52">
            <a:extLst>
              <a:ext uri="{FF2B5EF4-FFF2-40B4-BE49-F238E27FC236}">
                <a16:creationId xmlns:a16="http://schemas.microsoft.com/office/drawing/2014/main" id="{0241276B-DFA7-4FCA-ABD5-2D9220D0570E}"/>
              </a:ext>
            </a:extLst>
          </p:cNvPr>
          <p:cNvGrpSpPr/>
          <p:nvPr/>
        </p:nvGrpSpPr>
        <p:grpSpPr>
          <a:xfrm>
            <a:off x="13191912" y="-71576"/>
            <a:ext cx="1440000" cy="1440000"/>
            <a:chOff x="10712490" y="67787"/>
            <a:chExt cx="1440000" cy="1440000"/>
          </a:xfrm>
        </p:grpSpPr>
        <p:sp>
          <p:nvSpPr>
            <p:cNvPr id="27" name="Oval 26">
              <a:extLst>
                <a:ext uri="{FF2B5EF4-FFF2-40B4-BE49-F238E27FC236}">
                  <a16:creationId xmlns:a16="http://schemas.microsoft.com/office/drawing/2014/main" id="{A1369688-5337-402F-BB77-81AF4C264868}"/>
                </a:ext>
              </a:extLst>
            </p:cNvPr>
            <p:cNvSpPr/>
            <p:nvPr/>
          </p:nvSpPr>
          <p:spPr>
            <a:xfrm>
              <a:off x="10712490" y="6778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31C4301-70D0-4AC0-87FB-AA83118BA68F}"/>
                </a:ext>
              </a:extLst>
            </p:cNvPr>
            <p:cNvSpPr txBox="1"/>
            <p:nvPr/>
          </p:nvSpPr>
          <p:spPr>
            <a:xfrm>
              <a:off x="10897730" y="603121"/>
              <a:ext cx="1130531" cy="369332"/>
            </a:xfrm>
            <a:prstGeom prst="rect">
              <a:avLst/>
            </a:prstGeom>
            <a:noFill/>
          </p:spPr>
          <p:txBody>
            <a:bodyPr wrap="square" rtlCol="0">
              <a:spAutoFit/>
            </a:bodyPr>
            <a:lstStyle/>
            <a:p>
              <a:r>
                <a:rPr lang="en-IN" b="1" dirty="0">
                  <a:solidFill>
                    <a:schemeClr val="bg1"/>
                  </a:solidFill>
                </a:rPr>
                <a:t>Reference</a:t>
              </a:r>
              <a:endParaRPr lang="en-IN" dirty="0">
                <a:solidFill>
                  <a:schemeClr val="bg1"/>
                </a:solidFill>
              </a:endParaRPr>
            </a:p>
          </p:txBody>
        </p:sp>
      </p:grpSp>
      <p:grpSp>
        <p:nvGrpSpPr>
          <p:cNvPr id="42" name="Group 41">
            <a:extLst>
              <a:ext uri="{FF2B5EF4-FFF2-40B4-BE49-F238E27FC236}">
                <a16:creationId xmlns:a16="http://schemas.microsoft.com/office/drawing/2014/main" id="{6F1CC657-2795-4D80-81C2-DECF2B0DAD72}"/>
              </a:ext>
            </a:extLst>
          </p:cNvPr>
          <p:cNvGrpSpPr/>
          <p:nvPr/>
        </p:nvGrpSpPr>
        <p:grpSpPr>
          <a:xfrm>
            <a:off x="-2293721" y="1778914"/>
            <a:ext cx="1440000" cy="1440000"/>
            <a:chOff x="44401" y="1889990"/>
            <a:chExt cx="1440000" cy="1440000"/>
          </a:xfrm>
          <a:solidFill>
            <a:schemeClr val="accent2"/>
          </a:solidFill>
        </p:grpSpPr>
        <p:sp>
          <p:nvSpPr>
            <p:cNvPr id="13" name="Oval 12">
              <a:extLst>
                <a:ext uri="{FF2B5EF4-FFF2-40B4-BE49-F238E27FC236}">
                  <a16:creationId xmlns:a16="http://schemas.microsoft.com/office/drawing/2014/main" id="{77ECFC3C-F7CC-4DB5-9E94-4685008849E9}"/>
                </a:ext>
              </a:extLst>
            </p:cNvPr>
            <p:cNvSpPr/>
            <p:nvPr/>
          </p:nvSpPr>
          <p:spPr>
            <a:xfrm>
              <a:off x="44401" y="188999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7A58BA6-AD0A-426F-A62C-095C57354199}"/>
                </a:ext>
              </a:extLst>
            </p:cNvPr>
            <p:cNvSpPr txBox="1"/>
            <p:nvPr/>
          </p:nvSpPr>
          <p:spPr>
            <a:xfrm>
              <a:off x="83039" y="2440323"/>
              <a:ext cx="1394013" cy="369332"/>
            </a:xfrm>
            <a:prstGeom prst="rect">
              <a:avLst/>
            </a:prstGeom>
            <a:grpFill/>
          </p:spPr>
          <p:txBody>
            <a:bodyPr wrap="square" rtlCol="0">
              <a:spAutoFit/>
            </a:bodyPr>
            <a:lstStyle/>
            <a:p>
              <a:r>
                <a:rPr lang="en-IN" b="1" dirty="0">
                  <a:solidFill>
                    <a:schemeClr val="bg1"/>
                  </a:solidFill>
                </a:rPr>
                <a:t>Introduction</a:t>
              </a:r>
              <a:endParaRPr lang="en-IN" dirty="0">
                <a:solidFill>
                  <a:schemeClr val="bg1"/>
                </a:solidFill>
              </a:endParaRPr>
            </a:p>
          </p:txBody>
        </p:sp>
      </p:grpSp>
      <p:sp>
        <p:nvSpPr>
          <p:cNvPr id="4" name="TextBox 3">
            <a:extLst>
              <a:ext uri="{FF2B5EF4-FFF2-40B4-BE49-F238E27FC236}">
                <a16:creationId xmlns:a16="http://schemas.microsoft.com/office/drawing/2014/main" id="{64EA2385-FAA1-4FFC-ACE6-919FA474091B}"/>
              </a:ext>
            </a:extLst>
          </p:cNvPr>
          <p:cNvSpPr txBox="1"/>
          <p:nvPr/>
        </p:nvSpPr>
        <p:spPr>
          <a:xfrm>
            <a:off x="963613" y="1363764"/>
            <a:ext cx="9522501" cy="4154984"/>
          </a:xfrm>
          <a:prstGeom prst="rect">
            <a:avLst/>
          </a:prstGeom>
          <a:noFill/>
        </p:spPr>
        <p:txBody>
          <a:bodyPr wrap="square" rtlCol="0">
            <a:spAutoFit/>
          </a:bodyPr>
          <a:lstStyle/>
          <a:p>
            <a:pPr marL="342900" indent="-342900">
              <a:buFont typeface="+mj-lt"/>
              <a:buAutoNum type="arabicPeriod"/>
            </a:pPr>
            <a:r>
              <a:rPr lang="en-US" sz="4400" dirty="0">
                <a:solidFill>
                  <a:schemeClr val="bg1"/>
                </a:solidFill>
              </a:rPr>
              <a:t>View command through speech</a:t>
            </a:r>
          </a:p>
          <a:p>
            <a:pPr marL="342900" indent="-342900">
              <a:buFont typeface="+mj-lt"/>
              <a:buAutoNum type="arabicPeriod"/>
            </a:pPr>
            <a:r>
              <a:rPr lang="en-US" sz="4400" dirty="0">
                <a:solidFill>
                  <a:schemeClr val="bg1"/>
                </a:solidFill>
              </a:rPr>
              <a:t>Recognize the speech and converting into text</a:t>
            </a:r>
          </a:p>
          <a:p>
            <a:pPr marL="342900" indent="-342900">
              <a:buFont typeface="+mj-lt"/>
              <a:buAutoNum type="arabicPeriod"/>
            </a:pPr>
            <a:r>
              <a:rPr lang="en-US" sz="4400" dirty="0">
                <a:solidFill>
                  <a:schemeClr val="bg1"/>
                </a:solidFill>
              </a:rPr>
              <a:t>Responding (text-to-speech)</a:t>
            </a:r>
          </a:p>
          <a:p>
            <a:pPr marL="342900" indent="-342900">
              <a:buFont typeface="+mj-lt"/>
              <a:buAutoNum type="arabicPeriod"/>
            </a:pPr>
            <a:r>
              <a:rPr lang="en-US" sz="4400" dirty="0">
                <a:solidFill>
                  <a:schemeClr val="bg1"/>
                </a:solidFill>
              </a:rPr>
              <a:t>Processing the command into action</a:t>
            </a:r>
          </a:p>
          <a:p>
            <a:pPr marL="342900" indent="-342900">
              <a:buFont typeface="+mj-lt"/>
              <a:buAutoNum type="arabicPeriod"/>
            </a:pPr>
            <a:r>
              <a:rPr lang="en-US" sz="4400" dirty="0">
                <a:solidFill>
                  <a:schemeClr val="bg1"/>
                </a:solidFill>
              </a:rPr>
              <a:t>Open the relevant webpage in browser</a:t>
            </a:r>
            <a:endParaRPr lang="en-IN" sz="4400" dirty="0">
              <a:solidFill>
                <a:schemeClr val="bg1"/>
              </a:solidFill>
            </a:endParaRPr>
          </a:p>
        </p:txBody>
      </p:sp>
      <p:sp>
        <p:nvSpPr>
          <p:cNvPr id="54" name="TextBox 53">
            <a:extLst>
              <a:ext uri="{FF2B5EF4-FFF2-40B4-BE49-F238E27FC236}">
                <a16:creationId xmlns:a16="http://schemas.microsoft.com/office/drawing/2014/main" id="{EB3DC0ED-7F12-4E55-8A7B-792BC9BE1824}"/>
              </a:ext>
            </a:extLst>
          </p:cNvPr>
          <p:cNvSpPr txBox="1"/>
          <p:nvPr/>
        </p:nvSpPr>
        <p:spPr>
          <a:xfrm>
            <a:off x="-9517281" y="6137503"/>
            <a:ext cx="10487273" cy="4524315"/>
          </a:xfrm>
          <a:prstGeom prst="rect">
            <a:avLst/>
          </a:prstGeom>
          <a:noFill/>
        </p:spPr>
        <p:txBody>
          <a:bodyPr wrap="square" rtlCol="0">
            <a:spAutoFit/>
          </a:bodyPr>
          <a:lstStyle/>
          <a:p>
            <a:r>
              <a:rPr lang="en-US" sz="3200" dirty="0">
                <a:solidFill>
                  <a:schemeClr val="bg1"/>
                </a:solidFill>
              </a:rPr>
              <a:t>The code demonstrates a cooperative study of speech recognition and synthesis technologies in Python. It seamlessly integrates the </a:t>
            </a:r>
            <a:r>
              <a:rPr lang="en-US" sz="3200" dirty="0" err="1">
                <a:solidFill>
                  <a:schemeClr val="bg1"/>
                </a:solidFill>
              </a:rPr>
              <a:t>SpeechRecognition</a:t>
            </a:r>
            <a:r>
              <a:rPr lang="en-US" sz="3200" dirty="0">
                <a:solidFill>
                  <a:schemeClr val="bg1"/>
                </a:solidFill>
              </a:rPr>
              <a:t> library for voice command interpretation, </a:t>
            </a:r>
            <a:r>
              <a:rPr lang="en-US" sz="3200" dirty="0" err="1">
                <a:solidFill>
                  <a:schemeClr val="bg1"/>
                </a:solidFill>
              </a:rPr>
              <a:t>gTTS</a:t>
            </a:r>
            <a:r>
              <a:rPr lang="en-US" sz="3200" dirty="0">
                <a:solidFill>
                  <a:schemeClr val="bg1"/>
                </a:solidFill>
              </a:rPr>
              <a:t> for generating natural language responses, and </a:t>
            </a:r>
            <a:r>
              <a:rPr lang="en-US" sz="3200" dirty="0" err="1">
                <a:solidFill>
                  <a:schemeClr val="bg1"/>
                </a:solidFill>
              </a:rPr>
              <a:t>pywhatkit</a:t>
            </a:r>
            <a:r>
              <a:rPr lang="en-US" sz="3200" dirty="0">
                <a:solidFill>
                  <a:schemeClr val="bg1"/>
                </a:solidFill>
              </a:rPr>
              <a:t> to enable hands-free control of YouTube playback. This collaborative approach showcases the potential of combining diverse libraries to create a user-friendly voice-controlled assistant with applications in home automation and entertainment.</a:t>
            </a:r>
            <a:endParaRPr lang="en-IN" sz="3200" dirty="0">
              <a:solidFill>
                <a:schemeClr val="bg1"/>
              </a:solidFill>
            </a:endParaRPr>
          </a:p>
        </p:txBody>
      </p:sp>
      <p:sp>
        <p:nvSpPr>
          <p:cNvPr id="5" name="Rectangle 4">
            <a:extLst>
              <a:ext uri="{FF2B5EF4-FFF2-40B4-BE49-F238E27FC236}">
                <a16:creationId xmlns:a16="http://schemas.microsoft.com/office/drawing/2014/main" id="{ED05B813-BBF7-4D30-9DD8-256B157E8F6A}"/>
              </a:ext>
            </a:extLst>
          </p:cNvPr>
          <p:cNvSpPr/>
          <p:nvPr/>
        </p:nvSpPr>
        <p:spPr>
          <a:xfrm rot="283806">
            <a:off x="3053195" y="3188949"/>
            <a:ext cx="6531835" cy="369332"/>
          </a:xfrm>
          <a:prstGeom prst="rect">
            <a:avLst/>
          </a:prstGeom>
        </p:spPr>
        <p:txBody>
          <a:bodyPr wrap="square">
            <a:spAutoFit/>
          </a:bodyPr>
          <a:lstStyle/>
          <a:p>
            <a:r>
              <a:rPr lang="en-US" dirty="0">
                <a:solidFill>
                  <a:srgbClr val="D1D5DB"/>
                </a:solidFill>
              </a:rPr>
              <a:t>.</a:t>
            </a:r>
            <a:endParaRPr lang="en-IN" dirty="0"/>
          </a:p>
        </p:txBody>
      </p:sp>
      <p:sp>
        <p:nvSpPr>
          <p:cNvPr id="8" name="Rectangle 7">
            <a:extLst>
              <a:ext uri="{FF2B5EF4-FFF2-40B4-BE49-F238E27FC236}">
                <a16:creationId xmlns:a16="http://schemas.microsoft.com/office/drawing/2014/main" id="{65ED5775-8AFA-49D5-B0D4-D387CE395D2D}"/>
              </a:ext>
            </a:extLst>
          </p:cNvPr>
          <p:cNvSpPr/>
          <p:nvPr/>
        </p:nvSpPr>
        <p:spPr>
          <a:xfrm>
            <a:off x="3013075" y="8997087"/>
            <a:ext cx="6096000" cy="5016758"/>
          </a:xfrm>
          <a:prstGeom prst="rect">
            <a:avLst/>
          </a:prstGeom>
        </p:spPr>
        <p:txBody>
          <a:bodyPr>
            <a:spAutoFit/>
          </a:bodyPr>
          <a:lstStyle/>
          <a:p>
            <a:r>
              <a:rPr lang="en-US" sz="3200" dirty="0">
                <a:solidFill>
                  <a:schemeClr val="bg1">
                    <a:lumMod val="95000"/>
                  </a:schemeClr>
                </a:solidFill>
                <a:latin typeface="Söhne"/>
              </a:rPr>
              <a:t>T</a:t>
            </a:r>
            <a:r>
              <a:rPr lang="en-US" sz="3200" dirty="0">
                <a:solidFill>
                  <a:schemeClr val="bg1">
                    <a:lumMod val="95000"/>
                  </a:schemeClr>
                </a:solidFill>
              </a:rPr>
              <a:t>he provided Python script utilizes speech recognition and text-to-speech functionalities to create a basic voice-activated assistant for playing YouTube videos. While functional, further improvements could include enhanced error handling, user feedback, and a smoother exit mechanism for a more polished user experience</a:t>
            </a:r>
            <a:endParaRPr lang="en-IN" sz="3200" dirty="0">
              <a:solidFill>
                <a:schemeClr val="bg1">
                  <a:lumMod val="95000"/>
                </a:schemeClr>
              </a:solidFill>
            </a:endParaRPr>
          </a:p>
        </p:txBody>
      </p:sp>
    </p:spTree>
    <p:extLst>
      <p:ext uri="{BB962C8B-B14F-4D97-AF65-F5344CB8AC3E}">
        <p14:creationId xmlns:p14="http://schemas.microsoft.com/office/powerpoint/2010/main" val="2127910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95A682-8B93-428F-85BF-0EFBABCEB82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48000"/>
                    </a14:imgEffect>
                  </a14:imgLayer>
                </a14:imgProps>
              </a:ext>
              <a:ext uri="{28A0092B-C50C-407E-A947-70E740481C1C}">
                <a14:useLocalDpi xmlns:a14="http://schemas.microsoft.com/office/drawing/2010/main" val="0"/>
              </a:ext>
            </a:extLst>
          </a:blip>
          <a:srcRect t="3608" r="2357"/>
          <a:stretch/>
        </p:blipFill>
        <p:spPr>
          <a:xfrm>
            <a:off x="-45661" y="0"/>
            <a:ext cx="12237662" cy="6858001"/>
          </a:xfrm>
          <a:prstGeom prst="rect">
            <a:avLst/>
          </a:prstGeom>
        </p:spPr>
      </p:pic>
      <p:grpSp>
        <p:nvGrpSpPr>
          <p:cNvPr id="41" name="Group 40">
            <a:extLst>
              <a:ext uri="{FF2B5EF4-FFF2-40B4-BE49-F238E27FC236}">
                <a16:creationId xmlns:a16="http://schemas.microsoft.com/office/drawing/2014/main" id="{98641763-2C50-4060-B75B-ABFE31F3C06D}"/>
              </a:ext>
            </a:extLst>
          </p:cNvPr>
          <p:cNvGrpSpPr/>
          <p:nvPr/>
        </p:nvGrpSpPr>
        <p:grpSpPr>
          <a:xfrm>
            <a:off x="-2374472" y="-54696"/>
            <a:ext cx="1440000" cy="1440000"/>
            <a:chOff x="37052" y="22771"/>
            <a:chExt cx="1440000" cy="1440000"/>
          </a:xfrm>
          <a:solidFill>
            <a:schemeClr val="accent2"/>
          </a:solidFill>
        </p:grpSpPr>
        <p:sp>
          <p:nvSpPr>
            <p:cNvPr id="3" name="Oval 2">
              <a:extLst>
                <a:ext uri="{FF2B5EF4-FFF2-40B4-BE49-F238E27FC236}">
                  <a16:creationId xmlns:a16="http://schemas.microsoft.com/office/drawing/2014/main" id="{478338EA-2722-4DEA-ABA8-A64B3B369F31}"/>
                </a:ext>
              </a:extLst>
            </p:cNvPr>
            <p:cNvSpPr/>
            <p:nvPr/>
          </p:nvSpPr>
          <p:spPr>
            <a:xfrm>
              <a:off x="37052" y="22771"/>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654A4FFD-E496-4C88-8C8D-31A21D98F8A1}"/>
                </a:ext>
              </a:extLst>
            </p:cNvPr>
            <p:cNvSpPr txBox="1"/>
            <p:nvPr/>
          </p:nvSpPr>
          <p:spPr>
            <a:xfrm>
              <a:off x="272538" y="558105"/>
              <a:ext cx="1130531" cy="369332"/>
            </a:xfrm>
            <a:prstGeom prst="rect">
              <a:avLst/>
            </a:prstGeom>
            <a:grpFill/>
          </p:spPr>
          <p:txBody>
            <a:bodyPr wrap="square" rtlCol="0">
              <a:spAutoFit/>
            </a:bodyPr>
            <a:lstStyle/>
            <a:p>
              <a:r>
                <a:rPr lang="en-IN" b="1" dirty="0">
                  <a:solidFill>
                    <a:schemeClr val="bg1"/>
                  </a:solidFill>
                </a:rPr>
                <a:t>Abstract</a:t>
              </a:r>
              <a:endParaRPr lang="en-IN" dirty="0">
                <a:solidFill>
                  <a:schemeClr val="bg1"/>
                </a:solidFill>
              </a:endParaRPr>
            </a:p>
          </p:txBody>
        </p:sp>
      </p:grpSp>
      <p:grpSp>
        <p:nvGrpSpPr>
          <p:cNvPr id="43" name="Group 42">
            <a:extLst>
              <a:ext uri="{FF2B5EF4-FFF2-40B4-BE49-F238E27FC236}">
                <a16:creationId xmlns:a16="http://schemas.microsoft.com/office/drawing/2014/main" id="{4C14BCF5-616D-4EAD-ABB4-E3F645AE6D6F}"/>
              </a:ext>
            </a:extLst>
          </p:cNvPr>
          <p:cNvGrpSpPr/>
          <p:nvPr/>
        </p:nvGrpSpPr>
        <p:grpSpPr>
          <a:xfrm>
            <a:off x="-2278077" y="3459992"/>
            <a:ext cx="1440000" cy="1440000"/>
            <a:chOff x="46056" y="3623750"/>
            <a:chExt cx="1440000" cy="1440000"/>
          </a:xfrm>
          <a:solidFill>
            <a:schemeClr val="accent2"/>
          </a:solidFill>
        </p:grpSpPr>
        <p:sp>
          <p:nvSpPr>
            <p:cNvPr id="15" name="Oval 14">
              <a:extLst>
                <a:ext uri="{FF2B5EF4-FFF2-40B4-BE49-F238E27FC236}">
                  <a16:creationId xmlns:a16="http://schemas.microsoft.com/office/drawing/2014/main" id="{37333AB5-90BA-46BD-B315-576E30B544BD}"/>
                </a:ext>
              </a:extLst>
            </p:cNvPr>
            <p:cNvSpPr/>
            <p:nvPr/>
          </p:nvSpPr>
          <p:spPr>
            <a:xfrm>
              <a:off x="46056" y="362375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6840A3B-35CF-495B-B768-5B235EFAA2ED}"/>
                </a:ext>
              </a:extLst>
            </p:cNvPr>
            <p:cNvSpPr txBox="1"/>
            <p:nvPr/>
          </p:nvSpPr>
          <p:spPr>
            <a:xfrm>
              <a:off x="199135" y="4159084"/>
              <a:ext cx="1130531" cy="369332"/>
            </a:xfrm>
            <a:prstGeom prst="rect">
              <a:avLst/>
            </a:prstGeom>
            <a:grpFill/>
          </p:spPr>
          <p:txBody>
            <a:bodyPr wrap="square" rtlCol="0">
              <a:spAutoFit/>
            </a:bodyPr>
            <a:lstStyle/>
            <a:p>
              <a:r>
                <a:rPr lang="en-IN" b="1" dirty="0">
                  <a:solidFill>
                    <a:schemeClr val="bg1"/>
                  </a:solidFill>
                </a:rPr>
                <a:t>Objective</a:t>
              </a:r>
              <a:endParaRPr lang="en-IN" dirty="0">
                <a:solidFill>
                  <a:schemeClr val="bg1"/>
                </a:solidFill>
              </a:endParaRPr>
            </a:p>
          </p:txBody>
        </p:sp>
      </p:grpSp>
      <p:grpSp>
        <p:nvGrpSpPr>
          <p:cNvPr id="44" name="Group 43">
            <a:extLst>
              <a:ext uri="{FF2B5EF4-FFF2-40B4-BE49-F238E27FC236}">
                <a16:creationId xmlns:a16="http://schemas.microsoft.com/office/drawing/2014/main" id="{FFD5E224-33F0-46D9-A9DB-A86521EADB78}"/>
              </a:ext>
            </a:extLst>
          </p:cNvPr>
          <p:cNvGrpSpPr/>
          <p:nvPr/>
        </p:nvGrpSpPr>
        <p:grpSpPr>
          <a:xfrm>
            <a:off x="-2153576" y="5208649"/>
            <a:ext cx="1440000" cy="1440000"/>
            <a:chOff x="0" y="5241005"/>
            <a:chExt cx="1440000" cy="1440000"/>
          </a:xfrm>
          <a:solidFill>
            <a:schemeClr val="accent2"/>
          </a:solidFill>
        </p:grpSpPr>
        <p:sp>
          <p:nvSpPr>
            <p:cNvPr id="17" name="Oval 16">
              <a:extLst>
                <a:ext uri="{FF2B5EF4-FFF2-40B4-BE49-F238E27FC236}">
                  <a16:creationId xmlns:a16="http://schemas.microsoft.com/office/drawing/2014/main" id="{8DFB169D-9680-41AC-BD68-3C1DA549196B}"/>
                </a:ext>
              </a:extLst>
            </p:cNvPr>
            <p:cNvSpPr/>
            <p:nvPr/>
          </p:nvSpPr>
          <p:spPr>
            <a:xfrm>
              <a:off x="0"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0B20173-E51D-4C3F-A06E-217A1E2C4374}"/>
                </a:ext>
              </a:extLst>
            </p:cNvPr>
            <p:cNvSpPr txBox="1"/>
            <p:nvPr/>
          </p:nvSpPr>
          <p:spPr>
            <a:xfrm>
              <a:off x="221913" y="5771481"/>
              <a:ext cx="1130531" cy="369332"/>
            </a:xfrm>
            <a:prstGeom prst="rect">
              <a:avLst/>
            </a:prstGeom>
            <a:grpFill/>
          </p:spPr>
          <p:txBody>
            <a:bodyPr wrap="square" rtlCol="0">
              <a:spAutoFit/>
            </a:bodyPr>
            <a:lstStyle/>
            <a:p>
              <a:r>
                <a:rPr lang="en-IN" b="1" dirty="0">
                  <a:solidFill>
                    <a:schemeClr val="bg1"/>
                  </a:solidFill>
                </a:rPr>
                <a:t>Dataset</a:t>
              </a:r>
              <a:endParaRPr lang="en-IN" dirty="0">
                <a:solidFill>
                  <a:schemeClr val="bg1"/>
                </a:solidFill>
              </a:endParaRPr>
            </a:p>
          </p:txBody>
        </p:sp>
      </p:grpSp>
      <p:grpSp>
        <p:nvGrpSpPr>
          <p:cNvPr id="45" name="Group 44">
            <a:extLst>
              <a:ext uri="{FF2B5EF4-FFF2-40B4-BE49-F238E27FC236}">
                <a16:creationId xmlns:a16="http://schemas.microsoft.com/office/drawing/2014/main" id="{E557E25D-2396-49FA-8417-1ECF10E20356}"/>
              </a:ext>
            </a:extLst>
          </p:cNvPr>
          <p:cNvGrpSpPr/>
          <p:nvPr/>
        </p:nvGrpSpPr>
        <p:grpSpPr>
          <a:xfrm>
            <a:off x="142066" y="6934045"/>
            <a:ext cx="1440000" cy="1440000"/>
            <a:chOff x="1801462" y="5241005"/>
            <a:chExt cx="1440000" cy="1440000"/>
          </a:xfrm>
          <a:solidFill>
            <a:schemeClr val="accent2"/>
          </a:solidFill>
        </p:grpSpPr>
        <p:sp>
          <p:nvSpPr>
            <p:cNvPr id="10" name="Oval 9">
              <a:extLst>
                <a:ext uri="{FF2B5EF4-FFF2-40B4-BE49-F238E27FC236}">
                  <a16:creationId xmlns:a16="http://schemas.microsoft.com/office/drawing/2014/main" id="{27C05255-2EE4-4B5F-87D0-4480434D92DD}"/>
                </a:ext>
              </a:extLst>
            </p:cNvPr>
            <p:cNvSpPr/>
            <p:nvPr/>
          </p:nvSpPr>
          <p:spPr>
            <a:xfrm>
              <a:off x="1801462"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3C8D55EE-CA83-4AC8-A788-BE33B7BE84F3}"/>
                </a:ext>
              </a:extLst>
            </p:cNvPr>
            <p:cNvSpPr txBox="1"/>
            <p:nvPr/>
          </p:nvSpPr>
          <p:spPr>
            <a:xfrm>
              <a:off x="1893663" y="5663456"/>
              <a:ext cx="1273425" cy="646331"/>
            </a:xfrm>
            <a:prstGeom prst="rect">
              <a:avLst/>
            </a:prstGeom>
            <a:grpFill/>
          </p:spPr>
          <p:txBody>
            <a:bodyPr wrap="square" rtlCol="0">
              <a:spAutoFit/>
            </a:bodyPr>
            <a:lstStyle/>
            <a:p>
              <a:pPr algn="ctr"/>
              <a:r>
                <a:rPr lang="en-IN" b="1" dirty="0">
                  <a:solidFill>
                    <a:schemeClr val="bg1"/>
                  </a:solidFill>
                </a:rPr>
                <a:t>Data </a:t>
              </a:r>
              <a:r>
                <a:rPr lang="en-IN" b="1" dirty="0" err="1">
                  <a:solidFill>
                    <a:schemeClr val="bg1"/>
                  </a:solidFill>
                </a:rPr>
                <a:t>Preprocess</a:t>
              </a:r>
              <a:endParaRPr lang="en-IN" dirty="0">
                <a:solidFill>
                  <a:schemeClr val="bg1"/>
                </a:solidFill>
              </a:endParaRPr>
            </a:p>
          </p:txBody>
        </p:sp>
      </p:grpSp>
      <p:grpSp>
        <p:nvGrpSpPr>
          <p:cNvPr id="46" name="Group 45">
            <a:extLst>
              <a:ext uri="{FF2B5EF4-FFF2-40B4-BE49-F238E27FC236}">
                <a16:creationId xmlns:a16="http://schemas.microsoft.com/office/drawing/2014/main" id="{0D461E97-2910-4839-B854-313141F2EBBF}"/>
              </a:ext>
            </a:extLst>
          </p:cNvPr>
          <p:cNvGrpSpPr/>
          <p:nvPr/>
        </p:nvGrpSpPr>
        <p:grpSpPr>
          <a:xfrm>
            <a:off x="2286183" y="6986565"/>
            <a:ext cx="1499924" cy="1440000"/>
            <a:chOff x="3602924" y="5266622"/>
            <a:chExt cx="1499924" cy="1440000"/>
          </a:xfrm>
          <a:solidFill>
            <a:schemeClr val="accent2"/>
          </a:solidFill>
        </p:grpSpPr>
        <p:sp>
          <p:nvSpPr>
            <p:cNvPr id="19" name="Oval 18">
              <a:extLst>
                <a:ext uri="{FF2B5EF4-FFF2-40B4-BE49-F238E27FC236}">
                  <a16:creationId xmlns:a16="http://schemas.microsoft.com/office/drawing/2014/main" id="{88CF1F27-D413-4C2C-A236-DE3AC5248040}"/>
                </a:ext>
              </a:extLst>
            </p:cNvPr>
            <p:cNvSpPr/>
            <p:nvPr/>
          </p:nvSpPr>
          <p:spPr>
            <a:xfrm>
              <a:off x="3602924" y="5266622"/>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8182DAFE-117B-4891-8A5A-A14B89EF0182}"/>
                </a:ext>
              </a:extLst>
            </p:cNvPr>
            <p:cNvSpPr txBox="1"/>
            <p:nvPr/>
          </p:nvSpPr>
          <p:spPr>
            <a:xfrm>
              <a:off x="3604801" y="5813277"/>
              <a:ext cx="1498047" cy="369332"/>
            </a:xfrm>
            <a:prstGeom prst="rect">
              <a:avLst/>
            </a:prstGeom>
            <a:grpFill/>
          </p:spPr>
          <p:txBody>
            <a:bodyPr wrap="square" rtlCol="0">
              <a:spAutoFit/>
            </a:bodyPr>
            <a:lstStyle/>
            <a:p>
              <a:r>
                <a:rPr lang="en-IN" b="1" dirty="0">
                  <a:solidFill>
                    <a:schemeClr val="bg1"/>
                  </a:solidFill>
                </a:rPr>
                <a:t>Preliminaries</a:t>
              </a:r>
              <a:endParaRPr lang="en-IN" dirty="0">
                <a:solidFill>
                  <a:schemeClr val="bg1"/>
                </a:solidFill>
              </a:endParaRPr>
            </a:p>
          </p:txBody>
        </p:sp>
      </p:grpSp>
      <p:grpSp>
        <p:nvGrpSpPr>
          <p:cNvPr id="47" name="Group 46">
            <a:extLst>
              <a:ext uri="{FF2B5EF4-FFF2-40B4-BE49-F238E27FC236}">
                <a16:creationId xmlns:a16="http://schemas.microsoft.com/office/drawing/2014/main" id="{CB6E82C9-C67E-4690-85B6-8BF71EA09499}"/>
              </a:ext>
            </a:extLst>
          </p:cNvPr>
          <p:cNvGrpSpPr/>
          <p:nvPr/>
        </p:nvGrpSpPr>
        <p:grpSpPr>
          <a:xfrm>
            <a:off x="5249523" y="6959661"/>
            <a:ext cx="1481766" cy="1440000"/>
            <a:chOff x="5329185" y="5248413"/>
            <a:chExt cx="1481766" cy="1440000"/>
          </a:xfrm>
          <a:solidFill>
            <a:schemeClr val="accent2"/>
          </a:solidFill>
        </p:grpSpPr>
        <p:sp>
          <p:nvSpPr>
            <p:cNvPr id="22" name="Oval 21">
              <a:extLst>
                <a:ext uri="{FF2B5EF4-FFF2-40B4-BE49-F238E27FC236}">
                  <a16:creationId xmlns:a16="http://schemas.microsoft.com/office/drawing/2014/main" id="{4CB73B4C-CAA3-45A9-84B9-4A68D1FA62C9}"/>
                </a:ext>
              </a:extLst>
            </p:cNvPr>
            <p:cNvSpPr/>
            <p:nvPr/>
          </p:nvSpPr>
          <p:spPr>
            <a:xfrm>
              <a:off x="5334749" y="5248413"/>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4688A8F-960C-41F7-94B2-C9A3EFB164A5}"/>
                </a:ext>
              </a:extLst>
            </p:cNvPr>
            <p:cNvSpPr txBox="1"/>
            <p:nvPr/>
          </p:nvSpPr>
          <p:spPr>
            <a:xfrm>
              <a:off x="5329185" y="5662063"/>
              <a:ext cx="1481766" cy="646331"/>
            </a:xfrm>
            <a:prstGeom prst="rect">
              <a:avLst/>
            </a:prstGeom>
            <a:grpFill/>
          </p:spPr>
          <p:txBody>
            <a:bodyPr wrap="square" rtlCol="0">
              <a:spAutoFit/>
            </a:bodyPr>
            <a:lstStyle/>
            <a:p>
              <a:pPr algn="ctr"/>
              <a:r>
                <a:rPr lang="en-IN" b="1" dirty="0">
                  <a:solidFill>
                    <a:schemeClr val="bg1"/>
                  </a:solidFill>
                </a:rPr>
                <a:t>Model Architecture</a:t>
              </a:r>
              <a:endParaRPr lang="en-IN" dirty="0">
                <a:solidFill>
                  <a:schemeClr val="bg1"/>
                </a:solidFill>
              </a:endParaRPr>
            </a:p>
          </p:txBody>
        </p:sp>
      </p:grpSp>
      <p:grpSp>
        <p:nvGrpSpPr>
          <p:cNvPr id="48" name="Group 47">
            <a:extLst>
              <a:ext uri="{FF2B5EF4-FFF2-40B4-BE49-F238E27FC236}">
                <a16:creationId xmlns:a16="http://schemas.microsoft.com/office/drawing/2014/main" id="{285D6802-04BE-496C-8256-E5BB04899162}"/>
              </a:ext>
            </a:extLst>
          </p:cNvPr>
          <p:cNvGrpSpPr/>
          <p:nvPr/>
        </p:nvGrpSpPr>
        <p:grpSpPr>
          <a:xfrm>
            <a:off x="7503991" y="6986565"/>
            <a:ext cx="1440000" cy="1440000"/>
            <a:chOff x="7149078" y="5253297"/>
            <a:chExt cx="1440000" cy="1440000"/>
          </a:xfrm>
          <a:solidFill>
            <a:schemeClr val="accent2"/>
          </a:solidFill>
        </p:grpSpPr>
        <p:sp>
          <p:nvSpPr>
            <p:cNvPr id="23" name="Oval 22">
              <a:extLst>
                <a:ext uri="{FF2B5EF4-FFF2-40B4-BE49-F238E27FC236}">
                  <a16:creationId xmlns:a16="http://schemas.microsoft.com/office/drawing/2014/main" id="{40197784-2276-4F2B-8506-623E47801D7F}"/>
                </a:ext>
              </a:extLst>
            </p:cNvPr>
            <p:cNvSpPr/>
            <p:nvPr/>
          </p:nvSpPr>
          <p:spPr>
            <a:xfrm>
              <a:off x="7149078" y="5253297"/>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864531E-5A72-4FC8-A9BD-C2CBC3AD49A3}"/>
                </a:ext>
              </a:extLst>
            </p:cNvPr>
            <p:cNvSpPr txBox="1"/>
            <p:nvPr/>
          </p:nvSpPr>
          <p:spPr>
            <a:xfrm>
              <a:off x="7185280" y="5757897"/>
              <a:ext cx="1393812" cy="646331"/>
            </a:xfrm>
            <a:prstGeom prst="rect">
              <a:avLst/>
            </a:prstGeom>
            <a:grpFill/>
          </p:spPr>
          <p:txBody>
            <a:bodyPr wrap="square" rtlCol="0">
              <a:spAutoFit/>
            </a:bodyPr>
            <a:lstStyle/>
            <a:p>
              <a:pPr algn="ctr"/>
              <a:r>
                <a:rPr lang="en-IN" b="1" dirty="0">
                  <a:solidFill>
                    <a:schemeClr val="bg1"/>
                  </a:solidFill>
                </a:rPr>
                <a:t>Cooperative Study</a:t>
              </a:r>
              <a:endParaRPr lang="en-IN" dirty="0">
                <a:solidFill>
                  <a:schemeClr val="bg1"/>
                </a:solidFill>
              </a:endParaRPr>
            </a:p>
          </p:txBody>
        </p:sp>
      </p:grpSp>
      <p:grpSp>
        <p:nvGrpSpPr>
          <p:cNvPr id="49" name="Group 48">
            <a:extLst>
              <a:ext uri="{FF2B5EF4-FFF2-40B4-BE49-F238E27FC236}">
                <a16:creationId xmlns:a16="http://schemas.microsoft.com/office/drawing/2014/main" id="{CF43BC76-D9A3-4A3B-8EDA-92F4F7A4248E}"/>
              </a:ext>
            </a:extLst>
          </p:cNvPr>
          <p:cNvGrpSpPr/>
          <p:nvPr/>
        </p:nvGrpSpPr>
        <p:grpSpPr>
          <a:xfrm>
            <a:off x="9401757" y="6893774"/>
            <a:ext cx="1440001" cy="1532791"/>
            <a:chOff x="8963407" y="5228913"/>
            <a:chExt cx="1440000" cy="1440000"/>
          </a:xfrm>
          <a:solidFill>
            <a:schemeClr val="accent2"/>
          </a:solidFill>
        </p:grpSpPr>
        <p:sp>
          <p:nvSpPr>
            <p:cNvPr id="24" name="Oval 23">
              <a:extLst>
                <a:ext uri="{FF2B5EF4-FFF2-40B4-BE49-F238E27FC236}">
                  <a16:creationId xmlns:a16="http://schemas.microsoft.com/office/drawing/2014/main" id="{140995F0-0734-4E5E-AAD7-50FF6DD3F4EC}"/>
                </a:ext>
              </a:extLst>
            </p:cNvPr>
            <p:cNvSpPr/>
            <p:nvPr/>
          </p:nvSpPr>
          <p:spPr>
            <a:xfrm>
              <a:off x="8963407" y="5228913"/>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106A3F62-9395-4003-9DD6-5233A2AD6F8A}"/>
                </a:ext>
              </a:extLst>
            </p:cNvPr>
            <p:cNvSpPr txBox="1"/>
            <p:nvPr/>
          </p:nvSpPr>
          <p:spPr>
            <a:xfrm>
              <a:off x="9118141" y="5776586"/>
              <a:ext cx="1130531" cy="646331"/>
            </a:xfrm>
            <a:prstGeom prst="rect">
              <a:avLst/>
            </a:prstGeom>
            <a:grpFill/>
          </p:spPr>
          <p:txBody>
            <a:bodyPr wrap="square" rtlCol="0">
              <a:spAutoFit/>
            </a:bodyPr>
            <a:lstStyle/>
            <a:p>
              <a:pPr algn="ctr"/>
              <a:r>
                <a:rPr lang="en-IN" b="1" dirty="0">
                  <a:solidFill>
                    <a:schemeClr val="bg1"/>
                  </a:solidFill>
                </a:rPr>
                <a:t>Input &amp; Output</a:t>
              </a:r>
              <a:endParaRPr lang="en-IN" dirty="0">
                <a:solidFill>
                  <a:schemeClr val="bg1"/>
                </a:solidFill>
              </a:endParaRPr>
            </a:p>
          </p:txBody>
        </p:sp>
      </p:grpSp>
      <p:grpSp>
        <p:nvGrpSpPr>
          <p:cNvPr id="50" name="Group 49">
            <a:extLst>
              <a:ext uri="{FF2B5EF4-FFF2-40B4-BE49-F238E27FC236}">
                <a16:creationId xmlns:a16="http://schemas.microsoft.com/office/drawing/2014/main" id="{2A212FC4-136D-436E-AB36-06A2E412C374}"/>
              </a:ext>
            </a:extLst>
          </p:cNvPr>
          <p:cNvGrpSpPr/>
          <p:nvPr/>
        </p:nvGrpSpPr>
        <p:grpSpPr>
          <a:xfrm>
            <a:off x="10422617" y="4685180"/>
            <a:ext cx="1769383" cy="1963469"/>
            <a:chOff x="10777736" y="5258160"/>
            <a:chExt cx="1440000" cy="1440000"/>
          </a:xfrm>
          <a:solidFill>
            <a:schemeClr val="accent1"/>
          </a:solidFill>
        </p:grpSpPr>
        <p:sp>
          <p:nvSpPr>
            <p:cNvPr id="25" name="Oval 24">
              <a:extLst>
                <a:ext uri="{FF2B5EF4-FFF2-40B4-BE49-F238E27FC236}">
                  <a16:creationId xmlns:a16="http://schemas.microsoft.com/office/drawing/2014/main" id="{EC57DE4E-7B93-4DC4-8430-C9195DCFCEE9}"/>
                </a:ext>
              </a:extLst>
            </p:cNvPr>
            <p:cNvSpPr/>
            <p:nvPr/>
          </p:nvSpPr>
          <p:spPr>
            <a:xfrm>
              <a:off x="10777736" y="525816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1BF5597A-5767-4D17-A825-EEA7A2620E43}"/>
                </a:ext>
              </a:extLst>
            </p:cNvPr>
            <p:cNvSpPr txBox="1"/>
            <p:nvPr/>
          </p:nvSpPr>
          <p:spPr>
            <a:xfrm>
              <a:off x="10957123" y="5896396"/>
              <a:ext cx="1249123" cy="369332"/>
            </a:xfrm>
            <a:prstGeom prst="rect">
              <a:avLst/>
            </a:prstGeom>
            <a:grpFill/>
          </p:spPr>
          <p:txBody>
            <a:bodyPr wrap="square" rtlCol="0">
              <a:spAutoFit/>
            </a:bodyPr>
            <a:lstStyle/>
            <a:p>
              <a:r>
                <a:rPr lang="en-IN" b="1" dirty="0">
                  <a:solidFill>
                    <a:schemeClr val="bg1"/>
                  </a:solidFill>
                </a:rPr>
                <a:t>Conclusion</a:t>
              </a:r>
              <a:endParaRPr lang="en-IN" dirty="0">
                <a:solidFill>
                  <a:schemeClr val="bg1"/>
                </a:solidFill>
              </a:endParaRPr>
            </a:p>
          </p:txBody>
        </p:sp>
      </p:grpSp>
      <p:grpSp>
        <p:nvGrpSpPr>
          <p:cNvPr id="51" name="Group 50">
            <a:extLst>
              <a:ext uri="{FF2B5EF4-FFF2-40B4-BE49-F238E27FC236}">
                <a16:creationId xmlns:a16="http://schemas.microsoft.com/office/drawing/2014/main" id="{3E37DB03-F7E0-4F4E-8B3D-863F1E8D2713}"/>
              </a:ext>
            </a:extLst>
          </p:cNvPr>
          <p:cNvGrpSpPr/>
          <p:nvPr/>
        </p:nvGrpSpPr>
        <p:grpSpPr>
          <a:xfrm>
            <a:off x="11560061" y="3400496"/>
            <a:ext cx="1440000" cy="1440000"/>
            <a:chOff x="10740538" y="3674006"/>
            <a:chExt cx="1440000" cy="1440000"/>
          </a:xfrm>
        </p:grpSpPr>
        <p:sp>
          <p:nvSpPr>
            <p:cNvPr id="21" name="Oval 20">
              <a:extLst>
                <a:ext uri="{FF2B5EF4-FFF2-40B4-BE49-F238E27FC236}">
                  <a16:creationId xmlns:a16="http://schemas.microsoft.com/office/drawing/2014/main" id="{722322A7-D548-49D7-964A-9835B75C18A8}"/>
                </a:ext>
              </a:extLst>
            </p:cNvPr>
            <p:cNvSpPr/>
            <p:nvPr/>
          </p:nvSpPr>
          <p:spPr>
            <a:xfrm>
              <a:off x="10740538" y="3674006"/>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D408FFF2-7F21-4031-9A42-85374F201C4F}"/>
                </a:ext>
              </a:extLst>
            </p:cNvPr>
            <p:cNvSpPr txBox="1"/>
            <p:nvPr/>
          </p:nvSpPr>
          <p:spPr>
            <a:xfrm>
              <a:off x="10849877" y="4209340"/>
              <a:ext cx="1302613" cy="369332"/>
            </a:xfrm>
            <a:prstGeom prst="rect">
              <a:avLst/>
            </a:prstGeom>
            <a:noFill/>
          </p:spPr>
          <p:txBody>
            <a:bodyPr wrap="square" rtlCol="0">
              <a:spAutoFit/>
            </a:bodyPr>
            <a:lstStyle/>
            <a:p>
              <a:r>
                <a:rPr lang="en-IN" b="1" dirty="0">
                  <a:solidFill>
                    <a:schemeClr val="bg1"/>
                  </a:solidFill>
                </a:rPr>
                <a:t>Suggestions</a:t>
              </a:r>
              <a:endParaRPr lang="en-IN" dirty="0">
                <a:solidFill>
                  <a:schemeClr val="bg1"/>
                </a:solidFill>
              </a:endParaRPr>
            </a:p>
          </p:txBody>
        </p:sp>
      </p:grpSp>
      <p:grpSp>
        <p:nvGrpSpPr>
          <p:cNvPr id="52" name="Group 51">
            <a:extLst>
              <a:ext uri="{FF2B5EF4-FFF2-40B4-BE49-F238E27FC236}">
                <a16:creationId xmlns:a16="http://schemas.microsoft.com/office/drawing/2014/main" id="{F81D48F5-6FCF-4C1A-9811-FBE3C4960E41}"/>
              </a:ext>
            </a:extLst>
          </p:cNvPr>
          <p:cNvGrpSpPr/>
          <p:nvPr/>
        </p:nvGrpSpPr>
        <p:grpSpPr>
          <a:xfrm>
            <a:off x="14908713" y="1963580"/>
            <a:ext cx="1440000" cy="1440000"/>
            <a:chOff x="10712490" y="1926702"/>
            <a:chExt cx="1440000" cy="1440000"/>
          </a:xfrm>
        </p:grpSpPr>
        <p:sp>
          <p:nvSpPr>
            <p:cNvPr id="26" name="Oval 25">
              <a:extLst>
                <a:ext uri="{FF2B5EF4-FFF2-40B4-BE49-F238E27FC236}">
                  <a16:creationId xmlns:a16="http://schemas.microsoft.com/office/drawing/2014/main" id="{21E24C63-8CA5-414E-9CF5-E88DDC6F13B1}"/>
                </a:ext>
              </a:extLst>
            </p:cNvPr>
            <p:cNvSpPr/>
            <p:nvPr/>
          </p:nvSpPr>
          <p:spPr>
            <a:xfrm>
              <a:off x="10712490" y="192670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6D1D4CC-A1B5-4411-B09A-21B61F1380BB}"/>
                </a:ext>
              </a:extLst>
            </p:cNvPr>
            <p:cNvSpPr txBox="1"/>
            <p:nvPr/>
          </p:nvSpPr>
          <p:spPr>
            <a:xfrm>
              <a:off x="10794440" y="2462036"/>
              <a:ext cx="1276099" cy="369332"/>
            </a:xfrm>
            <a:prstGeom prst="rect">
              <a:avLst/>
            </a:prstGeom>
            <a:noFill/>
          </p:spPr>
          <p:txBody>
            <a:bodyPr wrap="square" rtlCol="0">
              <a:spAutoFit/>
            </a:bodyPr>
            <a:lstStyle/>
            <a:p>
              <a:r>
                <a:rPr lang="en-IN" b="1" dirty="0">
                  <a:solidFill>
                    <a:schemeClr val="bg1"/>
                  </a:solidFill>
                </a:rPr>
                <a:t>Complexity</a:t>
              </a:r>
              <a:endParaRPr lang="en-IN" dirty="0">
                <a:solidFill>
                  <a:schemeClr val="bg1"/>
                </a:solidFill>
              </a:endParaRPr>
            </a:p>
          </p:txBody>
        </p:sp>
      </p:grpSp>
      <p:grpSp>
        <p:nvGrpSpPr>
          <p:cNvPr id="53" name="Group 52">
            <a:extLst>
              <a:ext uri="{FF2B5EF4-FFF2-40B4-BE49-F238E27FC236}">
                <a16:creationId xmlns:a16="http://schemas.microsoft.com/office/drawing/2014/main" id="{0241276B-DFA7-4FCA-ABD5-2D9220D0570E}"/>
              </a:ext>
            </a:extLst>
          </p:cNvPr>
          <p:cNvGrpSpPr/>
          <p:nvPr/>
        </p:nvGrpSpPr>
        <p:grpSpPr>
          <a:xfrm>
            <a:off x="13191912" y="-71576"/>
            <a:ext cx="1440000" cy="1440000"/>
            <a:chOff x="10712490" y="67787"/>
            <a:chExt cx="1440000" cy="1440000"/>
          </a:xfrm>
        </p:grpSpPr>
        <p:sp>
          <p:nvSpPr>
            <p:cNvPr id="27" name="Oval 26">
              <a:extLst>
                <a:ext uri="{FF2B5EF4-FFF2-40B4-BE49-F238E27FC236}">
                  <a16:creationId xmlns:a16="http://schemas.microsoft.com/office/drawing/2014/main" id="{A1369688-5337-402F-BB77-81AF4C264868}"/>
                </a:ext>
              </a:extLst>
            </p:cNvPr>
            <p:cNvSpPr/>
            <p:nvPr/>
          </p:nvSpPr>
          <p:spPr>
            <a:xfrm>
              <a:off x="10712490" y="6778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31C4301-70D0-4AC0-87FB-AA83118BA68F}"/>
                </a:ext>
              </a:extLst>
            </p:cNvPr>
            <p:cNvSpPr txBox="1"/>
            <p:nvPr/>
          </p:nvSpPr>
          <p:spPr>
            <a:xfrm>
              <a:off x="10897730" y="603121"/>
              <a:ext cx="1130531" cy="369332"/>
            </a:xfrm>
            <a:prstGeom prst="rect">
              <a:avLst/>
            </a:prstGeom>
            <a:noFill/>
          </p:spPr>
          <p:txBody>
            <a:bodyPr wrap="square" rtlCol="0">
              <a:spAutoFit/>
            </a:bodyPr>
            <a:lstStyle/>
            <a:p>
              <a:r>
                <a:rPr lang="en-IN" b="1" dirty="0">
                  <a:solidFill>
                    <a:schemeClr val="bg1"/>
                  </a:solidFill>
                </a:rPr>
                <a:t>Reference</a:t>
              </a:r>
              <a:endParaRPr lang="en-IN" dirty="0">
                <a:solidFill>
                  <a:schemeClr val="bg1"/>
                </a:solidFill>
              </a:endParaRPr>
            </a:p>
          </p:txBody>
        </p:sp>
      </p:grpSp>
      <p:grpSp>
        <p:nvGrpSpPr>
          <p:cNvPr id="42" name="Group 41">
            <a:extLst>
              <a:ext uri="{FF2B5EF4-FFF2-40B4-BE49-F238E27FC236}">
                <a16:creationId xmlns:a16="http://schemas.microsoft.com/office/drawing/2014/main" id="{6F1CC657-2795-4D80-81C2-DECF2B0DAD72}"/>
              </a:ext>
            </a:extLst>
          </p:cNvPr>
          <p:cNvGrpSpPr/>
          <p:nvPr/>
        </p:nvGrpSpPr>
        <p:grpSpPr>
          <a:xfrm>
            <a:off x="-2293721" y="1778914"/>
            <a:ext cx="1440000" cy="1440000"/>
            <a:chOff x="44401" y="1889990"/>
            <a:chExt cx="1440000" cy="1440000"/>
          </a:xfrm>
          <a:solidFill>
            <a:schemeClr val="accent2"/>
          </a:solidFill>
        </p:grpSpPr>
        <p:sp>
          <p:nvSpPr>
            <p:cNvPr id="13" name="Oval 12">
              <a:extLst>
                <a:ext uri="{FF2B5EF4-FFF2-40B4-BE49-F238E27FC236}">
                  <a16:creationId xmlns:a16="http://schemas.microsoft.com/office/drawing/2014/main" id="{77ECFC3C-F7CC-4DB5-9E94-4685008849E9}"/>
                </a:ext>
              </a:extLst>
            </p:cNvPr>
            <p:cNvSpPr/>
            <p:nvPr/>
          </p:nvSpPr>
          <p:spPr>
            <a:xfrm>
              <a:off x="44401" y="188999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7A58BA6-AD0A-426F-A62C-095C57354199}"/>
                </a:ext>
              </a:extLst>
            </p:cNvPr>
            <p:cNvSpPr txBox="1"/>
            <p:nvPr/>
          </p:nvSpPr>
          <p:spPr>
            <a:xfrm>
              <a:off x="83039" y="2440323"/>
              <a:ext cx="1394013" cy="369332"/>
            </a:xfrm>
            <a:prstGeom prst="rect">
              <a:avLst/>
            </a:prstGeom>
            <a:grpFill/>
          </p:spPr>
          <p:txBody>
            <a:bodyPr wrap="square" rtlCol="0">
              <a:spAutoFit/>
            </a:bodyPr>
            <a:lstStyle/>
            <a:p>
              <a:r>
                <a:rPr lang="en-IN" b="1" dirty="0">
                  <a:solidFill>
                    <a:schemeClr val="bg1"/>
                  </a:solidFill>
                </a:rPr>
                <a:t>Introduction</a:t>
              </a:r>
              <a:endParaRPr lang="en-IN" dirty="0">
                <a:solidFill>
                  <a:schemeClr val="bg1"/>
                </a:solidFill>
              </a:endParaRPr>
            </a:p>
          </p:txBody>
        </p:sp>
      </p:grpSp>
      <p:sp>
        <p:nvSpPr>
          <p:cNvPr id="55" name="TextBox 54">
            <a:extLst>
              <a:ext uri="{FF2B5EF4-FFF2-40B4-BE49-F238E27FC236}">
                <a16:creationId xmlns:a16="http://schemas.microsoft.com/office/drawing/2014/main" id="{FE08AA52-A883-4D13-871F-D55A3AA9F839}"/>
              </a:ext>
            </a:extLst>
          </p:cNvPr>
          <p:cNvSpPr txBox="1"/>
          <p:nvPr/>
        </p:nvSpPr>
        <p:spPr>
          <a:xfrm>
            <a:off x="6908149" y="7827175"/>
            <a:ext cx="9522501" cy="4154984"/>
          </a:xfrm>
          <a:prstGeom prst="rect">
            <a:avLst/>
          </a:prstGeom>
          <a:noFill/>
        </p:spPr>
        <p:txBody>
          <a:bodyPr wrap="square" rtlCol="0">
            <a:spAutoFit/>
          </a:bodyPr>
          <a:lstStyle/>
          <a:p>
            <a:pPr marL="342900" indent="-342900">
              <a:buFont typeface="+mj-lt"/>
              <a:buAutoNum type="arabicPeriod"/>
            </a:pPr>
            <a:r>
              <a:rPr lang="en-US" sz="4400" dirty="0">
                <a:solidFill>
                  <a:schemeClr val="bg1"/>
                </a:solidFill>
              </a:rPr>
              <a:t>View command through speech</a:t>
            </a:r>
          </a:p>
          <a:p>
            <a:pPr marL="342900" indent="-342900">
              <a:buFont typeface="+mj-lt"/>
              <a:buAutoNum type="arabicPeriod"/>
            </a:pPr>
            <a:r>
              <a:rPr lang="en-US" sz="4400" dirty="0">
                <a:solidFill>
                  <a:schemeClr val="bg1"/>
                </a:solidFill>
              </a:rPr>
              <a:t>Recognize the speech and converting into text</a:t>
            </a:r>
          </a:p>
          <a:p>
            <a:pPr marL="342900" indent="-342900">
              <a:buFont typeface="+mj-lt"/>
              <a:buAutoNum type="arabicPeriod"/>
            </a:pPr>
            <a:r>
              <a:rPr lang="en-US" sz="4400" dirty="0">
                <a:solidFill>
                  <a:schemeClr val="bg1"/>
                </a:solidFill>
              </a:rPr>
              <a:t>Responding (text-to-speech)</a:t>
            </a:r>
          </a:p>
          <a:p>
            <a:pPr marL="342900" indent="-342900">
              <a:buFont typeface="+mj-lt"/>
              <a:buAutoNum type="arabicPeriod"/>
            </a:pPr>
            <a:r>
              <a:rPr lang="en-US" sz="4400" dirty="0">
                <a:solidFill>
                  <a:schemeClr val="bg1"/>
                </a:solidFill>
              </a:rPr>
              <a:t>Processing the command into action</a:t>
            </a:r>
          </a:p>
          <a:p>
            <a:pPr marL="342900" indent="-342900">
              <a:buFont typeface="+mj-lt"/>
              <a:buAutoNum type="arabicPeriod"/>
            </a:pPr>
            <a:r>
              <a:rPr lang="en-US" sz="4400" dirty="0">
                <a:solidFill>
                  <a:schemeClr val="bg1"/>
                </a:solidFill>
              </a:rPr>
              <a:t>Open the relevant video in YouTube</a:t>
            </a:r>
            <a:endParaRPr lang="en-IN" sz="4400" dirty="0">
              <a:solidFill>
                <a:schemeClr val="bg1"/>
              </a:solidFill>
            </a:endParaRPr>
          </a:p>
        </p:txBody>
      </p:sp>
      <p:sp>
        <p:nvSpPr>
          <p:cNvPr id="6" name="Rectangle 5">
            <a:extLst>
              <a:ext uri="{FF2B5EF4-FFF2-40B4-BE49-F238E27FC236}">
                <a16:creationId xmlns:a16="http://schemas.microsoft.com/office/drawing/2014/main" id="{216FBD2D-5052-419F-ADF1-AFD73188817E}"/>
              </a:ext>
            </a:extLst>
          </p:cNvPr>
          <p:cNvSpPr/>
          <p:nvPr/>
        </p:nvSpPr>
        <p:spPr>
          <a:xfrm>
            <a:off x="3149600" y="-2604363"/>
            <a:ext cx="6096000" cy="1754326"/>
          </a:xfrm>
          <a:prstGeom prst="rect">
            <a:avLst/>
          </a:prstGeom>
        </p:spPr>
        <p:txBody>
          <a:bodyPr>
            <a:spAutoFit/>
          </a:bodyPr>
          <a:lstStyle/>
          <a:p>
            <a:r>
              <a:rPr lang="en-US" dirty="0">
                <a:latin typeface="Söhne"/>
              </a:rPr>
              <a:t>T</a:t>
            </a:r>
            <a:r>
              <a:rPr lang="en-US" dirty="0"/>
              <a:t>he provided Python script utilizes speech recognition and text-to-speech functionalities to create a basic voice-activated assistant for playing YouTube videos. While functional, further improvements could include enhanced error handling, user feedback, and a smoother exit mechanism for a more polished user experience.</a:t>
            </a:r>
            <a:endParaRPr lang="en-IN" dirty="0"/>
          </a:p>
        </p:txBody>
      </p:sp>
      <p:sp>
        <p:nvSpPr>
          <p:cNvPr id="8" name="Rectangle 7">
            <a:extLst>
              <a:ext uri="{FF2B5EF4-FFF2-40B4-BE49-F238E27FC236}">
                <a16:creationId xmlns:a16="http://schemas.microsoft.com/office/drawing/2014/main" id="{6D700D3D-5014-451E-ADEE-F2B85352FAD1}"/>
              </a:ext>
            </a:extLst>
          </p:cNvPr>
          <p:cNvSpPr/>
          <p:nvPr/>
        </p:nvSpPr>
        <p:spPr>
          <a:xfrm>
            <a:off x="254000" y="-5968662"/>
            <a:ext cx="6096000" cy="2031325"/>
          </a:xfrm>
          <a:prstGeom prst="rect">
            <a:avLst/>
          </a:prstGeom>
        </p:spPr>
        <p:txBody>
          <a:bodyPr>
            <a:spAutoFit/>
          </a:bodyPr>
          <a:lstStyle/>
          <a:p>
            <a:br>
              <a:rPr lang="en-US" dirty="0"/>
            </a:br>
            <a:r>
              <a:rPr lang="en-US" dirty="0">
                <a:solidFill>
                  <a:schemeClr val="bg1">
                    <a:lumMod val="95000"/>
                  </a:schemeClr>
                </a:solidFill>
                <a:latin typeface="Söhne"/>
              </a:rPr>
              <a:t>T</a:t>
            </a:r>
            <a:r>
              <a:rPr lang="en-US" dirty="0">
                <a:solidFill>
                  <a:schemeClr val="bg1">
                    <a:lumMod val="95000"/>
                  </a:schemeClr>
                </a:solidFill>
              </a:rPr>
              <a:t>he provided Python script utilizes speech recognition and text-to-speech functionalities to create a basic voice-activated assistant for playing YouTube videos. While functional, further improvements could include enhanced error handling, user feedback, and a smoother exit mechanism for a more polished user experience.</a:t>
            </a:r>
            <a:endParaRPr lang="en-IN" dirty="0">
              <a:solidFill>
                <a:schemeClr val="bg1">
                  <a:lumMod val="95000"/>
                </a:schemeClr>
              </a:solidFill>
            </a:endParaRPr>
          </a:p>
        </p:txBody>
      </p:sp>
      <p:sp>
        <p:nvSpPr>
          <p:cNvPr id="9" name="Rectangle 8">
            <a:extLst>
              <a:ext uri="{FF2B5EF4-FFF2-40B4-BE49-F238E27FC236}">
                <a16:creationId xmlns:a16="http://schemas.microsoft.com/office/drawing/2014/main" id="{A89EBBF0-7867-49D6-B638-95809152D359}"/>
              </a:ext>
            </a:extLst>
          </p:cNvPr>
          <p:cNvSpPr/>
          <p:nvPr/>
        </p:nvSpPr>
        <p:spPr>
          <a:xfrm>
            <a:off x="2514600" y="1117600"/>
            <a:ext cx="8230052" cy="4031873"/>
          </a:xfrm>
          <a:prstGeom prst="rect">
            <a:avLst/>
          </a:prstGeom>
        </p:spPr>
        <p:txBody>
          <a:bodyPr wrap="square">
            <a:spAutoFit/>
          </a:bodyPr>
          <a:lstStyle/>
          <a:p>
            <a:r>
              <a:rPr lang="en-US" sz="3200" dirty="0">
                <a:solidFill>
                  <a:schemeClr val="bg1">
                    <a:lumMod val="95000"/>
                  </a:schemeClr>
                </a:solidFill>
                <a:latin typeface="Söhne"/>
              </a:rPr>
              <a:t>T</a:t>
            </a:r>
            <a:r>
              <a:rPr lang="en-US" sz="3200" dirty="0">
                <a:solidFill>
                  <a:schemeClr val="bg1">
                    <a:lumMod val="95000"/>
                  </a:schemeClr>
                </a:solidFill>
              </a:rPr>
              <a:t>he provided Python script utilizes speech recognition and text-to-speech functionalities to create a basic voice-activated assistant for navigating to a webpage. While functional, further improvements could include enhanced error handling, user feedback, and a smoother exit mechanism for a more polished user experience.</a:t>
            </a:r>
            <a:endParaRPr lang="en-IN" sz="3200" dirty="0"/>
          </a:p>
        </p:txBody>
      </p:sp>
    </p:spTree>
    <p:extLst>
      <p:ext uri="{BB962C8B-B14F-4D97-AF65-F5344CB8AC3E}">
        <p14:creationId xmlns:p14="http://schemas.microsoft.com/office/powerpoint/2010/main" val="814688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95A682-8B93-428F-85BF-0EFBABCEB82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48000"/>
                    </a14:imgEffect>
                  </a14:imgLayer>
                </a14:imgProps>
              </a:ext>
              <a:ext uri="{28A0092B-C50C-407E-A947-70E740481C1C}">
                <a14:useLocalDpi xmlns:a14="http://schemas.microsoft.com/office/drawing/2010/main" val="0"/>
              </a:ext>
            </a:extLst>
          </a:blip>
          <a:srcRect t="3608" r="2357"/>
          <a:stretch/>
        </p:blipFill>
        <p:spPr>
          <a:xfrm>
            <a:off x="-25177" y="-51244"/>
            <a:ext cx="12237662" cy="6858001"/>
          </a:xfrm>
          <a:prstGeom prst="rect">
            <a:avLst/>
          </a:prstGeom>
        </p:spPr>
      </p:pic>
      <p:grpSp>
        <p:nvGrpSpPr>
          <p:cNvPr id="41" name="Group 40">
            <a:extLst>
              <a:ext uri="{FF2B5EF4-FFF2-40B4-BE49-F238E27FC236}">
                <a16:creationId xmlns:a16="http://schemas.microsoft.com/office/drawing/2014/main" id="{98641763-2C50-4060-B75B-ABFE31F3C06D}"/>
              </a:ext>
            </a:extLst>
          </p:cNvPr>
          <p:cNvGrpSpPr/>
          <p:nvPr/>
        </p:nvGrpSpPr>
        <p:grpSpPr>
          <a:xfrm>
            <a:off x="-2374472" y="-54696"/>
            <a:ext cx="1440000" cy="1440000"/>
            <a:chOff x="37052" y="22771"/>
            <a:chExt cx="1440000" cy="1440000"/>
          </a:xfrm>
          <a:solidFill>
            <a:schemeClr val="accent2"/>
          </a:solidFill>
        </p:grpSpPr>
        <p:sp>
          <p:nvSpPr>
            <p:cNvPr id="3" name="Oval 2">
              <a:extLst>
                <a:ext uri="{FF2B5EF4-FFF2-40B4-BE49-F238E27FC236}">
                  <a16:creationId xmlns:a16="http://schemas.microsoft.com/office/drawing/2014/main" id="{478338EA-2722-4DEA-ABA8-A64B3B369F31}"/>
                </a:ext>
              </a:extLst>
            </p:cNvPr>
            <p:cNvSpPr/>
            <p:nvPr/>
          </p:nvSpPr>
          <p:spPr>
            <a:xfrm>
              <a:off x="37052" y="22771"/>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654A4FFD-E496-4C88-8C8D-31A21D98F8A1}"/>
                </a:ext>
              </a:extLst>
            </p:cNvPr>
            <p:cNvSpPr txBox="1"/>
            <p:nvPr/>
          </p:nvSpPr>
          <p:spPr>
            <a:xfrm>
              <a:off x="272538" y="558105"/>
              <a:ext cx="1130531" cy="369332"/>
            </a:xfrm>
            <a:prstGeom prst="rect">
              <a:avLst/>
            </a:prstGeom>
            <a:grpFill/>
          </p:spPr>
          <p:txBody>
            <a:bodyPr wrap="square" rtlCol="0">
              <a:spAutoFit/>
            </a:bodyPr>
            <a:lstStyle/>
            <a:p>
              <a:r>
                <a:rPr lang="en-IN" b="1" dirty="0">
                  <a:solidFill>
                    <a:schemeClr val="bg1"/>
                  </a:solidFill>
                </a:rPr>
                <a:t>Abstract</a:t>
              </a:r>
              <a:endParaRPr lang="en-IN" dirty="0">
                <a:solidFill>
                  <a:schemeClr val="bg1"/>
                </a:solidFill>
              </a:endParaRPr>
            </a:p>
          </p:txBody>
        </p:sp>
      </p:grpSp>
      <p:grpSp>
        <p:nvGrpSpPr>
          <p:cNvPr id="43" name="Group 42">
            <a:extLst>
              <a:ext uri="{FF2B5EF4-FFF2-40B4-BE49-F238E27FC236}">
                <a16:creationId xmlns:a16="http://schemas.microsoft.com/office/drawing/2014/main" id="{4C14BCF5-616D-4EAD-ABB4-E3F645AE6D6F}"/>
              </a:ext>
            </a:extLst>
          </p:cNvPr>
          <p:cNvGrpSpPr/>
          <p:nvPr/>
        </p:nvGrpSpPr>
        <p:grpSpPr>
          <a:xfrm>
            <a:off x="-2278077" y="3459992"/>
            <a:ext cx="1440000" cy="1440000"/>
            <a:chOff x="46056" y="3623750"/>
            <a:chExt cx="1440000" cy="1440000"/>
          </a:xfrm>
          <a:solidFill>
            <a:schemeClr val="accent2"/>
          </a:solidFill>
        </p:grpSpPr>
        <p:sp>
          <p:nvSpPr>
            <p:cNvPr id="15" name="Oval 14">
              <a:extLst>
                <a:ext uri="{FF2B5EF4-FFF2-40B4-BE49-F238E27FC236}">
                  <a16:creationId xmlns:a16="http://schemas.microsoft.com/office/drawing/2014/main" id="{37333AB5-90BA-46BD-B315-576E30B544BD}"/>
                </a:ext>
              </a:extLst>
            </p:cNvPr>
            <p:cNvSpPr/>
            <p:nvPr/>
          </p:nvSpPr>
          <p:spPr>
            <a:xfrm>
              <a:off x="46056" y="362375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6840A3B-35CF-495B-B768-5B235EFAA2ED}"/>
                </a:ext>
              </a:extLst>
            </p:cNvPr>
            <p:cNvSpPr txBox="1"/>
            <p:nvPr/>
          </p:nvSpPr>
          <p:spPr>
            <a:xfrm>
              <a:off x="199135" y="4159084"/>
              <a:ext cx="1130531" cy="369332"/>
            </a:xfrm>
            <a:prstGeom prst="rect">
              <a:avLst/>
            </a:prstGeom>
            <a:grpFill/>
          </p:spPr>
          <p:txBody>
            <a:bodyPr wrap="square" rtlCol="0">
              <a:spAutoFit/>
            </a:bodyPr>
            <a:lstStyle/>
            <a:p>
              <a:r>
                <a:rPr lang="en-IN" b="1" dirty="0">
                  <a:solidFill>
                    <a:schemeClr val="bg1"/>
                  </a:solidFill>
                </a:rPr>
                <a:t>Objective</a:t>
              </a:r>
              <a:endParaRPr lang="en-IN" dirty="0">
                <a:solidFill>
                  <a:schemeClr val="bg1"/>
                </a:solidFill>
              </a:endParaRPr>
            </a:p>
          </p:txBody>
        </p:sp>
      </p:grpSp>
      <p:grpSp>
        <p:nvGrpSpPr>
          <p:cNvPr id="44" name="Group 43">
            <a:extLst>
              <a:ext uri="{FF2B5EF4-FFF2-40B4-BE49-F238E27FC236}">
                <a16:creationId xmlns:a16="http://schemas.microsoft.com/office/drawing/2014/main" id="{FFD5E224-33F0-46D9-A9DB-A86521EADB78}"/>
              </a:ext>
            </a:extLst>
          </p:cNvPr>
          <p:cNvGrpSpPr/>
          <p:nvPr/>
        </p:nvGrpSpPr>
        <p:grpSpPr>
          <a:xfrm>
            <a:off x="-2153576" y="5208649"/>
            <a:ext cx="1440000" cy="1440000"/>
            <a:chOff x="0" y="5241005"/>
            <a:chExt cx="1440000" cy="1440000"/>
          </a:xfrm>
          <a:solidFill>
            <a:schemeClr val="accent2"/>
          </a:solidFill>
        </p:grpSpPr>
        <p:sp>
          <p:nvSpPr>
            <p:cNvPr id="17" name="Oval 16">
              <a:extLst>
                <a:ext uri="{FF2B5EF4-FFF2-40B4-BE49-F238E27FC236}">
                  <a16:creationId xmlns:a16="http://schemas.microsoft.com/office/drawing/2014/main" id="{8DFB169D-9680-41AC-BD68-3C1DA549196B}"/>
                </a:ext>
              </a:extLst>
            </p:cNvPr>
            <p:cNvSpPr/>
            <p:nvPr/>
          </p:nvSpPr>
          <p:spPr>
            <a:xfrm>
              <a:off x="0"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0B20173-E51D-4C3F-A06E-217A1E2C4374}"/>
                </a:ext>
              </a:extLst>
            </p:cNvPr>
            <p:cNvSpPr txBox="1"/>
            <p:nvPr/>
          </p:nvSpPr>
          <p:spPr>
            <a:xfrm>
              <a:off x="221913" y="5771481"/>
              <a:ext cx="1130531" cy="369332"/>
            </a:xfrm>
            <a:prstGeom prst="rect">
              <a:avLst/>
            </a:prstGeom>
            <a:grpFill/>
          </p:spPr>
          <p:txBody>
            <a:bodyPr wrap="square" rtlCol="0">
              <a:spAutoFit/>
            </a:bodyPr>
            <a:lstStyle/>
            <a:p>
              <a:r>
                <a:rPr lang="en-IN" b="1" dirty="0">
                  <a:solidFill>
                    <a:schemeClr val="bg1"/>
                  </a:solidFill>
                </a:rPr>
                <a:t>Dataset</a:t>
              </a:r>
              <a:endParaRPr lang="en-IN" dirty="0">
                <a:solidFill>
                  <a:schemeClr val="bg1"/>
                </a:solidFill>
              </a:endParaRPr>
            </a:p>
          </p:txBody>
        </p:sp>
      </p:grpSp>
      <p:grpSp>
        <p:nvGrpSpPr>
          <p:cNvPr id="45" name="Group 44">
            <a:extLst>
              <a:ext uri="{FF2B5EF4-FFF2-40B4-BE49-F238E27FC236}">
                <a16:creationId xmlns:a16="http://schemas.microsoft.com/office/drawing/2014/main" id="{E557E25D-2396-49FA-8417-1ECF10E20356}"/>
              </a:ext>
            </a:extLst>
          </p:cNvPr>
          <p:cNvGrpSpPr/>
          <p:nvPr/>
        </p:nvGrpSpPr>
        <p:grpSpPr>
          <a:xfrm>
            <a:off x="142066" y="6934045"/>
            <a:ext cx="1440000" cy="1440000"/>
            <a:chOff x="1801462" y="5241005"/>
            <a:chExt cx="1440000" cy="1440000"/>
          </a:xfrm>
          <a:solidFill>
            <a:schemeClr val="accent2"/>
          </a:solidFill>
        </p:grpSpPr>
        <p:sp>
          <p:nvSpPr>
            <p:cNvPr id="10" name="Oval 9">
              <a:extLst>
                <a:ext uri="{FF2B5EF4-FFF2-40B4-BE49-F238E27FC236}">
                  <a16:creationId xmlns:a16="http://schemas.microsoft.com/office/drawing/2014/main" id="{27C05255-2EE4-4B5F-87D0-4480434D92DD}"/>
                </a:ext>
              </a:extLst>
            </p:cNvPr>
            <p:cNvSpPr/>
            <p:nvPr/>
          </p:nvSpPr>
          <p:spPr>
            <a:xfrm>
              <a:off x="1801462"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3C8D55EE-CA83-4AC8-A788-BE33B7BE84F3}"/>
                </a:ext>
              </a:extLst>
            </p:cNvPr>
            <p:cNvSpPr txBox="1"/>
            <p:nvPr/>
          </p:nvSpPr>
          <p:spPr>
            <a:xfrm>
              <a:off x="1893663" y="5663456"/>
              <a:ext cx="1273425" cy="646331"/>
            </a:xfrm>
            <a:prstGeom prst="rect">
              <a:avLst/>
            </a:prstGeom>
            <a:grpFill/>
          </p:spPr>
          <p:txBody>
            <a:bodyPr wrap="square" rtlCol="0">
              <a:spAutoFit/>
            </a:bodyPr>
            <a:lstStyle/>
            <a:p>
              <a:pPr algn="ctr"/>
              <a:r>
                <a:rPr lang="en-IN" b="1" dirty="0">
                  <a:solidFill>
                    <a:schemeClr val="bg1"/>
                  </a:solidFill>
                </a:rPr>
                <a:t>Data </a:t>
              </a:r>
              <a:r>
                <a:rPr lang="en-IN" b="1" dirty="0" err="1">
                  <a:solidFill>
                    <a:schemeClr val="bg1"/>
                  </a:solidFill>
                </a:rPr>
                <a:t>Preprocess</a:t>
              </a:r>
              <a:endParaRPr lang="en-IN" dirty="0">
                <a:solidFill>
                  <a:schemeClr val="bg1"/>
                </a:solidFill>
              </a:endParaRPr>
            </a:p>
          </p:txBody>
        </p:sp>
      </p:grpSp>
      <p:grpSp>
        <p:nvGrpSpPr>
          <p:cNvPr id="46" name="Group 45">
            <a:extLst>
              <a:ext uri="{FF2B5EF4-FFF2-40B4-BE49-F238E27FC236}">
                <a16:creationId xmlns:a16="http://schemas.microsoft.com/office/drawing/2014/main" id="{0D461E97-2910-4839-B854-313141F2EBBF}"/>
              </a:ext>
            </a:extLst>
          </p:cNvPr>
          <p:cNvGrpSpPr/>
          <p:nvPr/>
        </p:nvGrpSpPr>
        <p:grpSpPr>
          <a:xfrm>
            <a:off x="2286183" y="6986565"/>
            <a:ext cx="1499924" cy="1440000"/>
            <a:chOff x="3602924" y="5266622"/>
            <a:chExt cx="1499924" cy="1440000"/>
          </a:xfrm>
          <a:solidFill>
            <a:schemeClr val="accent2"/>
          </a:solidFill>
        </p:grpSpPr>
        <p:sp>
          <p:nvSpPr>
            <p:cNvPr id="19" name="Oval 18">
              <a:extLst>
                <a:ext uri="{FF2B5EF4-FFF2-40B4-BE49-F238E27FC236}">
                  <a16:creationId xmlns:a16="http://schemas.microsoft.com/office/drawing/2014/main" id="{88CF1F27-D413-4C2C-A236-DE3AC5248040}"/>
                </a:ext>
              </a:extLst>
            </p:cNvPr>
            <p:cNvSpPr/>
            <p:nvPr/>
          </p:nvSpPr>
          <p:spPr>
            <a:xfrm>
              <a:off x="3602924" y="5266622"/>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8182DAFE-117B-4891-8A5A-A14B89EF0182}"/>
                </a:ext>
              </a:extLst>
            </p:cNvPr>
            <p:cNvSpPr txBox="1"/>
            <p:nvPr/>
          </p:nvSpPr>
          <p:spPr>
            <a:xfrm>
              <a:off x="3604801" y="5813277"/>
              <a:ext cx="1498047" cy="369332"/>
            </a:xfrm>
            <a:prstGeom prst="rect">
              <a:avLst/>
            </a:prstGeom>
            <a:grpFill/>
          </p:spPr>
          <p:txBody>
            <a:bodyPr wrap="square" rtlCol="0">
              <a:spAutoFit/>
            </a:bodyPr>
            <a:lstStyle/>
            <a:p>
              <a:r>
                <a:rPr lang="en-IN" b="1" dirty="0">
                  <a:solidFill>
                    <a:schemeClr val="bg1"/>
                  </a:solidFill>
                </a:rPr>
                <a:t>Preliminaries</a:t>
              </a:r>
              <a:endParaRPr lang="en-IN" dirty="0">
                <a:solidFill>
                  <a:schemeClr val="bg1"/>
                </a:solidFill>
              </a:endParaRPr>
            </a:p>
          </p:txBody>
        </p:sp>
      </p:grpSp>
      <p:grpSp>
        <p:nvGrpSpPr>
          <p:cNvPr id="47" name="Group 46">
            <a:extLst>
              <a:ext uri="{FF2B5EF4-FFF2-40B4-BE49-F238E27FC236}">
                <a16:creationId xmlns:a16="http://schemas.microsoft.com/office/drawing/2014/main" id="{CB6E82C9-C67E-4690-85B6-8BF71EA09499}"/>
              </a:ext>
            </a:extLst>
          </p:cNvPr>
          <p:cNvGrpSpPr/>
          <p:nvPr/>
        </p:nvGrpSpPr>
        <p:grpSpPr>
          <a:xfrm>
            <a:off x="5249523" y="6959661"/>
            <a:ext cx="1481766" cy="1440000"/>
            <a:chOff x="5329185" y="5248413"/>
            <a:chExt cx="1481766" cy="1440000"/>
          </a:xfrm>
          <a:solidFill>
            <a:schemeClr val="accent2"/>
          </a:solidFill>
        </p:grpSpPr>
        <p:sp>
          <p:nvSpPr>
            <p:cNvPr id="22" name="Oval 21">
              <a:extLst>
                <a:ext uri="{FF2B5EF4-FFF2-40B4-BE49-F238E27FC236}">
                  <a16:creationId xmlns:a16="http://schemas.microsoft.com/office/drawing/2014/main" id="{4CB73B4C-CAA3-45A9-84B9-4A68D1FA62C9}"/>
                </a:ext>
              </a:extLst>
            </p:cNvPr>
            <p:cNvSpPr/>
            <p:nvPr/>
          </p:nvSpPr>
          <p:spPr>
            <a:xfrm>
              <a:off x="5334749" y="5248413"/>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4688A8F-960C-41F7-94B2-C9A3EFB164A5}"/>
                </a:ext>
              </a:extLst>
            </p:cNvPr>
            <p:cNvSpPr txBox="1"/>
            <p:nvPr/>
          </p:nvSpPr>
          <p:spPr>
            <a:xfrm>
              <a:off x="5329185" y="5662063"/>
              <a:ext cx="1481766" cy="646331"/>
            </a:xfrm>
            <a:prstGeom prst="rect">
              <a:avLst/>
            </a:prstGeom>
            <a:grpFill/>
          </p:spPr>
          <p:txBody>
            <a:bodyPr wrap="square" rtlCol="0">
              <a:spAutoFit/>
            </a:bodyPr>
            <a:lstStyle/>
            <a:p>
              <a:pPr algn="ctr"/>
              <a:r>
                <a:rPr lang="en-IN" b="1" dirty="0">
                  <a:solidFill>
                    <a:schemeClr val="bg1"/>
                  </a:solidFill>
                </a:rPr>
                <a:t>Model Architecture</a:t>
              </a:r>
              <a:endParaRPr lang="en-IN" dirty="0">
                <a:solidFill>
                  <a:schemeClr val="bg1"/>
                </a:solidFill>
              </a:endParaRPr>
            </a:p>
          </p:txBody>
        </p:sp>
      </p:grpSp>
      <p:grpSp>
        <p:nvGrpSpPr>
          <p:cNvPr id="48" name="Group 47">
            <a:extLst>
              <a:ext uri="{FF2B5EF4-FFF2-40B4-BE49-F238E27FC236}">
                <a16:creationId xmlns:a16="http://schemas.microsoft.com/office/drawing/2014/main" id="{285D6802-04BE-496C-8256-E5BB04899162}"/>
              </a:ext>
            </a:extLst>
          </p:cNvPr>
          <p:cNvGrpSpPr/>
          <p:nvPr/>
        </p:nvGrpSpPr>
        <p:grpSpPr>
          <a:xfrm>
            <a:off x="7503991" y="6986565"/>
            <a:ext cx="1440000" cy="1440000"/>
            <a:chOff x="7149078" y="5253297"/>
            <a:chExt cx="1440000" cy="1440000"/>
          </a:xfrm>
          <a:solidFill>
            <a:schemeClr val="accent2"/>
          </a:solidFill>
        </p:grpSpPr>
        <p:sp>
          <p:nvSpPr>
            <p:cNvPr id="23" name="Oval 22">
              <a:extLst>
                <a:ext uri="{FF2B5EF4-FFF2-40B4-BE49-F238E27FC236}">
                  <a16:creationId xmlns:a16="http://schemas.microsoft.com/office/drawing/2014/main" id="{40197784-2276-4F2B-8506-623E47801D7F}"/>
                </a:ext>
              </a:extLst>
            </p:cNvPr>
            <p:cNvSpPr/>
            <p:nvPr/>
          </p:nvSpPr>
          <p:spPr>
            <a:xfrm>
              <a:off x="7149078" y="5253297"/>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864531E-5A72-4FC8-A9BD-C2CBC3AD49A3}"/>
                </a:ext>
              </a:extLst>
            </p:cNvPr>
            <p:cNvSpPr txBox="1"/>
            <p:nvPr/>
          </p:nvSpPr>
          <p:spPr>
            <a:xfrm>
              <a:off x="7185280" y="5757897"/>
              <a:ext cx="1393812" cy="646331"/>
            </a:xfrm>
            <a:prstGeom prst="rect">
              <a:avLst/>
            </a:prstGeom>
            <a:grpFill/>
          </p:spPr>
          <p:txBody>
            <a:bodyPr wrap="square" rtlCol="0">
              <a:spAutoFit/>
            </a:bodyPr>
            <a:lstStyle/>
            <a:p>
              <a:pPr algn="ctr"/>
              <a:r>
                <a:rPr lang="en-IN" b="1" dirty="0">
                  <a:solidFill>
                    <a:schemeClr val="bg1"/>
                  </a:solidFill>
                </a:rPr>
                <a:t>Cooperative Study</a:t>
              </a:r>
              <a:endParaRPr lang="en-IN" dirty="0">
                <a:solidFill>
                  <a:schemeClr val="bg1"/>
                </a:solidFill>
              </a:endParaRPr>
            </a:p>
          </p:txBody>
        </p:sp>
      </p:grpSp>
      <p:grpSp>
        <p:nvGrpSpPr>
          <p:cNvPr id="49" name="Group 48">
            <a:extLst>
              <a:ext uri="{FF2B5EF4-FFF2-40B4-BE49-F238E27FC236}">
                <a16:creationId xmlns:a16="http://schemas.microsoft.com/office/drawing/2014/main" id="{CF43BC76-D9A3-4A3B-8EDA-92F4F7A4248E}"/>
              </a:ext>
            </a:extLst>
          </p:cNvPr>
          <p:cNvGrpSpPr/>
          <p:nvPr/>
        </p:nvGrpSpPr>
        <p:grpSpPr>
          <a:xfrm>
            <a:off x="9539852" y="6934045"/>
            <a:ext cx="1440000" cy="1440000"/>
            <a:chOff x="8963407" y="5228913"/>
            <a:chExt cx="1440000" cy="1440000"/>
          </a:xfrm>
          <a:solidFill>
            <a:schemeClr val="accent2"/>
          </a:solidFill>
        </p:grpSpPr>
        <p:sp>
          <p:nvSpPr>
            <p:cNvPr id="24" name="Oval 23">
              <a:extLst>
                <a:ext uri="{FF2B5EF4-FFF2-40B4-BE49-F238E27FC236}">
                  <a16:creationId xmlns:a16="http://schemas.microsoft.com/office/drawing/2014/main" id="{140995F0-0734-4E5E-AAD7-50FF6DD3F4EC}"/>
                </a:ext>
              </a:extLst>
            </p:cNvPr>
            <p:cNvSpPr/>
            <p:nvPr/>
          </p:nvSpPr>
          <p:spPr>
            <a:xfrm>
              <a:off x="8963407" y="5228913"/>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106A3F62-9395-4003-9DD6-5233A2AD6F8A}"/>
                </a:ext>
              </a:extLst>
            </p:cNvPr>
            <p:cNvSpPr txBox="1"/>
            <p:nvPr/>
          </p:nvSpPr>
          <p:spPr>
            <a:xfrm>
              <a:off x="9177378" y="5654994"/>
              <a:ext cx="1130531" cy="646331"/>
            </a:xfrm>
            <a:prstGeom prst="rect">
              <a:avLst/>
            </a:prstGeom>
            <a:grpFill/>
          </p:spPr>
          <p:txBody>
            <a:bodyPr wrap="square" rtlCol="0">
              <a:spAutoFit/>
            </a:bodyPr>
            <a:lstStyle/>
            <a:p>
              <a:pPr algn="ctr"/>
              <a:r>
                <a:rPr lang="en-IN" b="1" dirty="0">
                  <a:solidFill>
                    <a:schemeClr val="bg1"/>
                  </a:solidFill>
                </a:rPr>
                <a:t>Input &amp; Output</a:t>
              </a:r>
              <a:endParaRPr lang="en-IN" dirty="0">
                <a:solidFill>
                  <a:schemeClr val="bg1"/>
                </a:solidFill>
              </a:endParaRPr>
            </a:p>
          </p:txBody>
        </p:sp>
      </p:grpSp>
      <p:grpSp>
        <p:nvGrpSpPr>
          <p:cNvPr id="50" name="Group 49">
            <a:extLst>
              <a:ext uri="{FF2B5EF4-FFF2-40B4-BE49-F238E27FC236}">
                <a16:creationId xmlns:a16="http://schemas.microsoft.com/office/drawing/2014/main" id="{2A212FC4-136D-436E-AB36-06A2E412C374}"/>
              </a:ext>
            </a:extLst>
          </p:cNvPr>
          <p:cNvGrpSpPr/>
          <p:nvPr/>
        </p:nvGrpSpPr>
        <p:grpSpPr>
          <a:xfrm>
            <a:off x="12336075" y="5208649"/>
            <a:ext cx="1440000" cy="1440000"/>
            <a:chOff x="10777736" y="5258160"/>
            <a:chExt cx="1440000" cy="1440000"/>
          </a:xfrm>
          <a:solidFill>
            <a:schemeClr val="accent2"/>
          </a:solidFill>
        </p:grpSpPr>
        <p:sp>
          <p:nvSpPr>
            <p:cNvPr id="25" name="Oval 24">
              <a:extLst>
                <a:ext uri="{FF2B5EF4-FFF2-40B4-BE49-F238E27FC236}">
                  <a16:creationId xmlns:a16="http://schemas.microsoft.com/office/drawing/2014/main" id="{EC57DE4E-7B93-4DC4-8430-C9195DCFCEE9}"/>
                </a:ext>
              </a:extLst>
            </p:cNvPr>
            <p:cNvSpPr/>
            <p:nvPr/>
          </p:nvSpPr>
          <p:spPr>
            <a:xfrm>
              <a:off x="10777736" y="525816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1BF5597A-5767-4D17-A825-EEA7A2620E43}"/>
                </a:ext>
              </a:extLst>
            </p:cNvPr>
            <p:cNvSpPr txBox="1"/>
            <p:nvPr/>
          </p:nvSpPr>
          <p:spPr>
            <a:xfrm>
              <a:off x="10957123" y="5896396"/>
              <a:ext cx="1249123" cy="369332"/>
            </a:xfrm>
            <a:prstGeom prst="rect">
              <a:avLst/>
            </a:prstGeom>
            <a:grpFill/>
          </p:spPr>
          <p:txBody>
            <a:bodyPr wrap="square" rtlCol="0">
              <a:spAutoFit/>
            </a:bodyPr>
            <a:lstStyle/>
            <a:p>
              <a:r>
                <a:rPr lang="en-IN" b="1" dirty="0">
                  <a:solidFill>
                    <a:schemeClr val="bg1"/>
                  </a:solidFill>
                </a:rPr>
                <a:t>Conclusion</a:t>
              </a:r>
              <a:endParaRPr lang="en-IN" dirty="0">
                <a:solidFill>
                  <a:schemeClr val="bg1"/>
                </a:solidFill>
              </a:endParaRPr>
            </a:p>
          </p:txBody>
        </p:sp>
      </p:grpSp>
      <p:grpSp>
        <p:nvGrpSpPr>
          <p:cNvPr id="51" name="Group 50">
            <a:extLst>
              <a:ext uri="{FF2B5EF4-FFF2-40B4-BE49-F238E27FC236}">
                <a16:creationId xmlns:a16="http://schemas.microsoft.com/office/drawing/2014/main" id="{3E37DB03-F7E0-4F4E-8B3D-863F1E8D2713}"/>
              </a:ext>
            </a:extLst>
          </p:cNvPr>
          <p:cNvGrpSpPr/>
          <p:nvPr/>
        </p:nvGrpSpPr>
        <p:grpSpPr>
          <a:xfrm>
            <a:off x="12360812" y="3235523"/>
            <a:ext cx="1440000" cy="1440000"/>
            <a:chOff x="10740538" y="3674006"/>
            <a:chExt cx="1440000" cy="1440000"/>
          </a:xfrm>
          <a:solidFill>
            <a:schemeClr val="accent2"/>
          </a:solidFill>
        </p:grpSpPr>
        <p:sp>
          <p:nvSpPr>
            <p:cNvPr id="21" name="Oval 20">
              <a:extLst>
                <a:ext uri="{FF2B5EF4-FFF2-40B4-BE49-F238E27FC236}">
                  <a16:creationId xmlns:a16="http://schemas.microsoft.com/office/drawing/2014/main" id="{722322A7-D548-49D7-964A-9835B75C18A8}"/>
                </a:ext>
              </a:extLst>
            </p:cNvPr>
            <p:cNvSpPr/>
            <p:nvPr/>
          </p:nvSpPr>
          <p:spPr>
            <a:xfrm>
              <a:off x="10740538" y="3674006"/>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D408FFF2-7F21-4031-9A42-85374F201C4F}"/>
                </a:ext>
              </a:extLst>
            </p:cNvPr>
            <p:cNvSpPr txBox="1"/>
            <p:nvPr/>
          </p:nvSpPr>
          <p:spPr>
            <a:xfrm>
              <a:off x="10849877" y="4209340"/>
              <a:ext cx="1302613" cy="369332"/>
            </a:xfrm>
            <a:prstGeom prst="rect">
              <a:avLst/>
            </a:prstGeom>
            <a:grpFill/>
          </p:spPr>
          <p:txBody>
            <a:bodyPr wrap="square" rtlCol="0">
              <a:spAutoFit/>
            </a:bodyPr>
            <a:lstStyle/>
            <a:p>
              <a:r>
                <a:rPr lang="en-IN" b="1" dirty="0">
                  <a:solidFill>
                    <a:schemeClr val="bg1"/>
                  </a:solidFill>
                </a:rPr>
                <a:t>Suggestions</a:t>
              </a:r>
              <a:endParaRPr lang="en-IN" dirty="0">
                <a:solidFill>
                  <a:schemeClr val="bg1"/>
                </a:solidFill>
              </a:endParaRPr>
            </a:p>
          </p:txBody>
        </p:sp>
      </p:grpSp>
      <p:grpSp>
        <p:nvGrpSpPr>
          <p:cNvPr id="52" name="Group 51">
            <a:extLst>
              <a:ext uri="{FF2B5EF4-FFF2-40B4-BE49-F238E27FC236}">
                <a16:creationId xmlns:a16="http://schemas.microsoft.com/office/drawing/2014/main" id="{F81D48F5-6FCF-4C1A-9811-FBE3C4960E41}"/>
              </a:ext>
            </a:extLst>
          </p:cNvPr>
          <p:cNvGrpSpPr/>
          <p:nvPr/>
        </p:nvGrpSpPr>
        <p:grpSpPr>
          <a:xfrm>
            <a:off x="10097035" y="1527810"/>
            <a:ext cx="1965831" cy="1901189"/>
            <a:chOff x="10712490" y="1926702"/>
            <a:chExt cx="1440000" cy="1440000"/>
          </a:xfrm>
          <a:solidFill>
            <a:schemeClr val="accent1"/>
          </a:solidFill>
        </p:grpSpPr>
        <p:sp>
          <p:nvSpPr>
            <p:cNvPr id="26" name="Oval 25">
              <a:extLst>
                <a:ext uri="{FF2B5EF4-FFF2-40B4-BE49-F238E27FC236}">
                  <a16:creationId xmlns:a16="http://schemas.microsoft.com/office/drawing/2014/main" id="{21E24C63-8CA5-414E-9CF5-E88DDC6F13B1}"/>
                </a:ext>
              </a:extLst>
            </p:cNvPr>
            <p:cNvSpPr/>
            <p:nvPr/>
          </p:nvSpPr>
          <p:spPr>
            <a:xfrm>
              <a:off x="10712490" y="1926702"/>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6D1D4CC-A1B5-4411-B09A-21B61F1380BB}"/>
                </a:ext>
              </a:extLst>
            </p:cNvPr>
            <p:cNvSpPr txBox="1"/>
            <p:nvPr/>
          </p:nvSpPr>
          <p:spPr>
            <a:xfrm>
              <a:off x="10938220" y="2552474"/>
              <a:ext cx="1031993" cy="489545"/>
            </a:xfrm>
            <a:prstGeom prst="rect">
              <a:avLst/>
            </a:prstGeom>
            <a:grpFill/>
          </p:spPr>
          <p:txBody>
            <a:bodyPr wrap="square" rtlCol="0">
              <a:spAutoFit/>
            </a:bodyPr>
            <a:lstStyle/>
            <a:p>
              <a:r>
                <a:rPr lang="en-US" b="1" dirty="0">
                  <a:solidFill>
                    <a:schemeClr val="bg1"/>
                  </a:solidFill>
                </a:rPr>
                <a:t>F</a:t>
              </a:r>
              <a:r>
                <a:rPr lang="en-IN" b="1" dirty="0" err="1">
                  <a:solidFill>
                    <a:schemeClr val="bg1"/>
                  </a:solidFill>
                </a:rPr>
                <a:t>uture</a:t>
              </a:r>
              <a:r>
                <a:rPr lang="en-IN" b="1" dirty="0">
                  <a:solidFill>
                    <a:schemeClr val="bg1"/>
                  </a:solidFill>
                </a:rPr>
                <a:t> </a:t>
              </a:r>
              <a:r>
                <a:rPr lang="en-IN" b="1" dirty="0" err="1">
                  <a:solidFill>
                    <a:schemeClr val="bg1"/>
                  </a:solidFill>
                </a:rPr>
                <a:t>Sope</a:t>
              </a:r>
              <a:endParaRPr lang="en-IN" b="1" dirty="0">
                <a:solidFill>
                  <a:schemeClr val="bg1"/>
                </a:solidFill>
              </a:endParaRPr>
            </a:p>
            <a:p>
              <a:endParaRPr lang="en-IN" dirty="0">
                <a:solidFill>
                  <a:schemeClr val="bg1"/>
                </a:solidFill>
              </a:endParaRPr>
            </a:p>
          </p:txBody>
        </p:sp>
      </p:grpSp>
      <p:grpSp>
        <p:nvGrpSpPr>
          <p:cNvPr id="53" name="Group 52">
            <a:extLst>
              <a:ext uri="{FF2B5EF4-FFF2-40B4-BE49-F238E27FC236}">
                <a16:creationId xmlns:a16="http://schemas.microsoft.com/office/drawing/2014/main" id="{0241276B-DFA7-4FCA-ABD5-2D9220D0570E}"/>
              </a:ext>
            </a:extLst>
          </p:cNvPr>
          <p:cNvGrpSpPr/>
          <p:nvPr/>
        </p:nvGrpSpPr>
        <p:grpSpPr>
          <a:xfrm>
            <a:off x="11628789" y="209351"/>
            <a:ext cx="1440000" cy="1440000"/>
            <a:chOff x="10712490" y="67787"/>
            <a:chExt cx="1440000" cy="1440000"/>
          </a:xfrm>
        </p:grpSpPr>
        <p:sp>
          <p:nvSpPr>
            <p:cNvPr id="27" name="Oval 26">
              <a:extLst>
                <a:ext uri="{FF2B5EF4-FFF2-40B4-BE49-F238E27FC236}">
                  <a16:creationId xmlns:a16="http://schemas.microsoft.com/office/drawing/2014/main" id="{A1369688-5337-402F-BB77-81AF4C264868}"/>
                </a:ext>
              </a:extLst>
            </p:cNvPr>
            <p:cNvSpPr/>
            <p:nvPr/>
          </p:nvSpPr>
          <p:spPr>
            <a:xfrm>
              <a:off x="10712490" y="6778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31C4301-70D0-4AC0-87FB-AA83118BA68F}"/>
                </a:ext>
              </a:extLst>
            </p:cNvPr>
            <p:cNvSpPr txBox="1"/>
            <p:nvPr/>
          </p:nvSpPr>
          <p:spPr>
            <a:xfrm>
              <a:off x="10897730" y="603121"/>
              <a:ext cx="1130531" cy="369332"/>
            </a:xfrm>
            <a:prstGeom prst="rect">
              <a:avLst/>
            </a:prstGeom>
            <a:noFill/>
          </p:spPr>
          <p:txBody>
            <a:bodyPr wrap="square" rtlCol="0">
              <a:spAutoFit/>
            </a:bodyPr>
            <a:lstStyle/>
            <a:p>
              <a:r>
                <a:rPr lang="en-IN" b="1" dirty="0">
                  <a:solidFill>
                    <a:schemeClr val="bg1"/>
                  </a:solidFill>
                </a:rPr>
                <a:t>Reference</a:t>
              </a:r>
              <a:endParaRPr lang="en-IN" dirty="0">
                <a:solidFill>
                  <a:schemeClr val="bg1"/>
                </a:solidFill>
              </a:endParaRPr>
            </a:p>
          </p:txBody>
        </p:sp>
      </p:grpSp>
      <p:grpSp>
        <p:nvGrpSpPr>
          <p:cNvPr id="42" name="Group 41">
            <a:extLst>
              <a:ext uri="{FF2B5EF4-FFF2-40B4-BE49-F238E27FC236}">
                <a16:creationId xmlns:a16="http://schemas.microsoft.com/office/drawing/2014/main" id="{6F1CC657-2795-4D80-81C2-DECF2B0DAD72}"/>
              </a:ext>
            </a:extLst>
          </p:cNvPr>
          <p:cNvGrpSpPr/>
          <p:nvPr/>
        </p:nvGrpSpPr>
        <p:grpSpPr>
          <a:xfrm>
            <a:off x="-2293721" y="1778914"/>
            <a:ext cx="1440000" cy="1440000"/>
            <a:chOff x="44401" y="1889990"/>
            <a:chExt cx="1440000" cy="1440000"/>
          </a:xfrm>
          <a:solidFill>
            <a:schemeClr val="accent2"/>
          </a:solidFill>
        </p:grpSpPr>
        <p:sp>
          <p:nvSpPr>
            <p:cNvPr id="13" name="Oval 12">
              <a:extLst>
                <a:ext uri="{FF2B5EF4-FFF2-40B4-BE49-F238E27FC236}">
                  <a16:creationId xmlns:a16="http://schemas.microsoft.com/office/drawing/2014/main" id="{77ECFC3C-F7CC-4DB5-9E94-4685008849E9}"/>
                </a:ext>
              </a:extLst>
            </p:cNvPr>
            <p:cNvSpPr/>
            <p:nvPr/>
          </p:nvSpPr>
          <p:spPr>
            <a:xfrm>
              <a:off x="44401" y="188999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7A58BA6-AD0A-426F-A62C-095C57354199}"/>
                </a:ext>
              </a:extLst>
            </p:cNvPr>
            <p:cNvSpPr txBox="1"/>
            <p:nvPr/>
          </p:nvSpPr>
          <p:spPr>
            <a:xfrm>
              <a:off x="83039" y="2440323"/>
              <a:ext cx="1394013" cy="369332"/>
            </a:xfrm>
            <a:prstGeom prst="rect">
              <a:avLst/>
            </a:prstGeom>
            <a:grpFill/>
          </p:spPr>
          <p:txBody>
            <a:bodyPr wrap="square" rtlCol="0">
              <a:spAutoFit/>
            </a:bodyPr>
            <a:lstStyle/>
            <a:p>
              <a:r>
                <a:rPr lang="en-IN" b="1" dirty="0">
                  <a:solidFill>
                    <a:schemeClr val="bg1"/>
                  </a:solidFill>
                </a:rPr>
                <a:t>Introduction</a:t>
              </a:r>
              <a:endParaRPr lang="en-IN" dirty="0">
                <a:solidFill>
                  <a:schemeClr val="bg1"/>
                </a:solidFill>
              </a:endParaRPr>
            </a:p>
          </p:txBody>
        </p:sp>
      </p:grpSp>
      <p:sp>
        <p:nvSpPr>
          <p:cNvPr id="5" name="TextBox 4">
            <a:extLst>
              <a:ext uri="{FF2B5EF4-FFF2-40B4-BE49-F238E27FC236}">
                <a16:creationId xmlns:a16="http://schemas.microsoft.com/office/drawing/2014/main" id="{A5F7213C-41FB-4719-8EC5-EBBEC761F33E}"/>
              </a:ext>
            </a:extLst>
          </p:cNvPr>
          <p:cNvSpPr txBox="1"/>
          <p:nvPr/>
        </p:nvSpPr>
        <p:spPr>
          <a:xfrm>
            <a:off x="5283200" y="3746500"/>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1CD6ED69-ED32-4170-8A6F-C2F6EE135BEB}"/>
              </a:ext>
            </a:extLst>
          </p:cNvPr>
          <p:cNvSpPr txBox="1"/>
          <p:nvPr/>
        </p:nvSpPr>
        <p:spPr>
          <a:xfrm>
            <a:off x="523299" y="209352"/>
            <a:ext cx="8420692" cy="5016758"/>
          </a:xfrm>
          <a:prstGeom prst="rect">
            <a:avLst/>
          </a:prstGeom>
          <a:noFill/>
        </p:spPr>
        <p:txBody>
          <a:bodyPr wrap="square" rtlCol="0">
            <a:spAutoFit/>
          </a:bodyPr>
          <a:lstStyle/>
          <a:p>
            <a:br>
              <a:rPr lang="en-US" sz="4000" dirty="0">
                <a:solidFill>
                  <a:schemeClr val="bg1">
                    <a:lumMod val="95000"/>
                  </a:schemeClr>
                </a:solidFill>
              </a:rPr>
            </a:br>
            <a:r>
              <a:rPr lang="en-US" sz="4000" dirty="0">
                <a:solidFill>
                  <a:schemeClr val="bg1">
                    <a:lumMod val="95000"/>
                  </a:schemeClr>
                </a:solidFill>
              </a:rPr>
              <a:t>The future scope for the given project could involve incorporating natural language processing (NLP) for more sophisticated command understanding, integrating additional functionalities such as web searches or smart home controls</a:t>
            </a:r>
            <a:endParaRPr lang="en-IN" sz="4000" dirty="0">
              <a:solidFill>
                <a:schemeClr val="bg1">
                  <a:lumMod val="95000"/>
                </a:schemeClr>
              </a:solidFill>
            </a:endParaRPr>
          </a:p>
        </p:txBody>
      </p:sp>
      <p:sp>
        <p:nvSpPr>
          <p:cNvPr id="14" name="Rectangle 13">
            <a:extLst>
              <a:ext uri="{FF2B5EF4-FFF2-40B4-BE49-F238E27FC236}">
                <a16:creationId xmlns:a16="http://schemas.microsoft.com/office/drawing/2014/main" id="{DF2CD500-A332-4C8D-B4E2-EB672D66B18B}"/>
              </a:ext>
            </a:extLst>
          </p:cNvPr>
          <p:cNvSpPr/>
          <p:nvPr/>
        </p:nvSpPr>
        <p:spPr>
          <a:xfrm>
            <a:off x="-2209800" y="-3710464"/>
            <a:ext cx="8305800" cy="1938992"/>
          </a:xfrm>
          <a:prstGeom prst="rect">
            <a:avLst/>
          </a:prstGeom>
        </p:spPr>
        <p:txBody>
          <a:bodyPr wrap="square">
            <a:spAutoFit/>
          </a:bodyPr>
          <a:lstStyle/>
          <a:p>
            <a:r>
              <a:rPr lang="en-US" sz="2400" dirty="0">
                <a:solidFill>
                  <a:schemeClr val="bg1">
                    <a:lumMod val="95000"/>
                  </a:schemeClr>
                </a:solidFill>
              </a:rPr>
              <a:t>The future scope for the given project could involve incorporating natural language processing (NLP) for more sophisticated command understanding, integrating additional functionalities beyond YouTube playback (such as web searches or smart home controls) for Content search in college Websites</a:t>
            </a:r>
            <a:endParaRPr lang="en-IN" sz="2400" dirty="0">
              <a:solidFill>
                <a:schemeClr val="bg1">
                  <a:lumMod val="95000"/>
                </a:schemeClr>
              </a:solidFill>
            </a:endParaRPr>
          </a:p>
        </p:txBody>
      </p:sp>
      <p:sp>
        <p:nvSpPr>
          <p:cNvPr id="16" name="Rectangle 15">
            <a:extLst>
              <a:ext uri="{FF2B5EF4-FFF2-40B4-BE49-F238E27FC236}">
                <a16:creationId xmlns:a16="http://schemas.microsoft.com/office/drawing/2014/main" id="{4E0BF2B3-B2AC-4AB7-884F-396E8A7329E0}"/>
              </a:ext>
            </a:extLst>
          </p:cNvPr>
          <p:cNvSpPr/>
          <p:nvPr/>
        </p:nvSpPr>
        <p:spPr>
          <a:xfrm>
            <a:off x="11963400" y="8216036"/>
            <a:ext cx="9956800" cy="1200329"/>
          </a:xfrm>
          <a:prstGeom prst="rect">
            <a:avLst/>
          </a:prstGeom>
        </p:spPr>
        <p:txBody>
          <a:bodyPr wrap="square">
            <a:spAutoFit/>
          </a:bodyPr>
          <a:lstStyle/>
          <a:p>
            <a:br>
              <a:rPr lang="en-US" dirty="0">
                <a:solidFill>
                  <a:schemeClr val="bg1">
                    <a:lumMod val="95000"/>
                  </a:schemeClr>
                </a:solidFill>
              </a:rPr>
            </a:br>
            <a:r>
              <a:rPr lang="en-US" dirty="0">
                <a:solidFill>
                  <a:schemeClr val="bg1">
                    <a:lumMod val="95000"/>
                  </a:schemeClr>
                </a:solidFill>
              </a:rPr>
              <a:t>The future scope for the given project could involve incorporating natural language processing (NLP) for more sophisticated command understanding, integrating additional functionalities beyond YouTube playback (such as web searches or smart home controls) for Content search in college Websites</a:t>
            </a:r>
            <a:endParaRPr lang="en-IN" dirty="0">
              <a:solidFill>
                <a:schemeClr val="bg1">
                  <a:lumMod val="95000"/>
                </a:schemeClr>
              </a:solidFill>
            </a:endParaRPr>
          </a:p>
        </p:txBody>
      </p:sp>
      <p:sp>
        <p:nvSpPr>
          <p:cNvPr id="20" name="Rectangle 19">
            <a:extLst>
              <a:ext uri="{FF2B5EF4-FFF2-40B4-BE49-F238E27FC236}">
                <a16:creationId xmlns:a16="http://schemas.microsoft.com/office/drawing/2014/main" id="{F9D6A444-A285-4C71-97D6-CD5855DCD716}"/>
              </a:ext>
            </a:extLst>
          </p:cNvPr>
          <p:cNvSpPr/>
          <p:nvPr/>
        </p:nvSpPr>
        <p:spPr>
          <a:xfrm>
            <a:off x="15824200" y="2941935"/>
            <a:ext cx="6096000" cy="2800767"/>
          </a:xfrm>
          <a:prstGeom prst="rect">
            <a:avLst/>
          </a:prstGeom>
        </p:spPr>
        <p:txBody>
          <a:bodyPr>
            <a:spAutoFit/>
          </a:bodyPr>
          <a:lstStyle/>
          <a:p>
            <a:endParaRPr lang="en-US" sz="4400" dirty="0">
              <a:solidFill>
                <a:schemeClr val="bg1"/>
              </a:solidFill>
            </a:endParaRPr>
          </a:p>
          <a:p>
            <a:pPr marL="457200" indent="-457200">
              <a:buFont typeface="Arial" panose="020B0604020202020204" pitchFamily="34" charset="0"/>
              <a:buChar char="•"/>
            </a:pPr>
            <a:r>
              <a:rPr lang="en-US" sz="4400" dirty="0">
                <a:solidFill>
                  <a:schemeClr val="bg1"/>
                </a:solidFill>
              </a:rPr>
              <a:t>Python programming</a:t>
            </a:r>
          </a:p>
          <a:p>
            <a:pPr marL="457200" indent="-457200">
              <a:buFont typeface="Arial" panose="020B0604020202020204" pitchFamily="34" charset="0"/>
              <a:buChar char="•"/>
            </a:pPr>
            <a:r>
              <a:rPr lang="en-US" sz="4400" dirty="0">
                <a:solidFill>
                  <a:schemeClr val="bg1"/>
                </a:solidFill>
              </a:rPr>
              <a:t>Python code for artificial </a:t>
            </a:r>
            <a:r>
              <a:rPr lang="en-US" sz="4400" dirty="0" err="1">
                <a:solidFill>
                  <a:schemeClr val="bg1"/>
                </a:solidFill>
              </a:rPr>
              <a:t>intellegence</a:t>
            </a:r>
            <a:endParaRPr lang="en-IN" sz="4400" dirty="0">
              <a:solidFill>
                <a:schemeClr val="bg1"/>
              </a:solidFill>
            </a:endParaRPr>
          </a:p>
        </p:txBody>
      </p:sp>
    </p:spTree>
    <p:extLst>
      <p:ext uri="{BB962C8B-B14F-4D97-AF65-F5344CB8AC3E}">
        <p14:creationId xmlns:p14="http://schemas.microsoft.com/office/powerpoint/2010/main" val="1953069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95A682-8B93-428F-85BF-0EFBABCEB82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48000"/>
                    </a14:imgEffect>
                  </a14:imgLayer>
                </a14:imgProps>
              </a:ext>
              <a:ext uri="{28A0092B-C50C-407E-A947-70E740481C1C}">
                <a14:useLocalDpi xmlns:a14="http://schemas.microsoft.com/office/drawing/2010/main" val="0"/>
              </a:ext>
            </a:extLst>
          </a:blip>
          <a:srcRect t="3608" r="2357"/>
          <a:stretch/>
        </p:blipFill>
        <p:spPr>
          <a:xfrm>
            <a:off x="-45661" y="0"/>
            <a:ext cx="12237662" cy="6858001"/>
          </a:xfrm>
          <a:prstGeom prst="rect">
            <a:avLst/>
          </a:prstGeom>
        </p:spPr>
      </p:pic>
      <p:grpSp>
        <p:nvGrpSpPr>
          <p:cNvPr id="41" name="Group 40">
            <a:extLst>
              <a:ext uri="{FF2B5EF4-FFF2-40B4-BE49-F238E27FC236}">
                <a16:creationId xmlns:a16="http://schemas.microsoft.com/office/drawing/2014/main" id="{98641763-2C50-4060-B75B-ABFE31F3C06D}"/>
              </a:ext>
            </a:extLst>
          </p:cNvPr>
          <p:cNvGrpSpPr/>
          <p:nvPr/>
        </p:nvGrpSpPr>
        <p:grpSpPr>
          <a:xfrm>
            <a:off x="-2374472" y="-54696"/>
            <a:ext cx="1440000" cy="1440000"/>
            <a:chOff x="37052" y="22771"/>
            <a:chExt cx="1440000" cy="1440000"/>
          </a:xfrm>
          <a:solidFill>
            <a:schemeClr val="accent2"/>
          </a:solidFill>
        </p:grpSpPr>
        <p:sp>
          <p:nvSpPr>
            <p:cNvPr id="3" name="Oval 2">
              <a:extLst>
                <a:ext uri="{FF2B5EF4-FFF2-40B4-BE49-F238E27FC236}">
                  <a16:creationId xmlns:a16="http://schemas.microsoft.com/office/drawing/2014/main" id="{478338EA-2722-4DEA-ABA8-A64B3B369F31}"/>
                </a:ext>
              </a:extLst>
            </p:cNvPr>
            <p:cNvSpPr/>
            <p:nvPr/>
          </p:nvSpPr>
          <p:spPr>
            <a:xfrm>
              <a:off x="37052" y="22771"/>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654A4FFD-E496-4C88-8C8D-31A21D98F8A1}"/>
                </a:ext>
              </a:extLst>
            </p:cNvPr>
            <p:cNvSpPr txBox="1"/>
            <p:nvPr/>
          </p:nvSpPr>
          <p:spPr>
            <a:xfrm>
              <a:off x="272538" y="558105"/>
              <a:ext cx="1130531" cy="369332"/>
            </a:xfrm>
            <a:prstGeom prst="rect">
              <a:avLst/>
            </a:prstGeom>
            <a:grpFill/>
          </p:spPr>
          <p:txBody>
            <a:bodyPr wrap="square" rtlCol="0">
              <a:spAutoFit/>
            </a:bodyPr>
            <a:lstStyle/>
            <a:p>
              <a:r>
                <a:rPr lang="en-IN" b="1" dirty="0">
                  <a:solidFill>
                    <a:schemeClr val="bg1"/>
                  </a:solidFill>
                </a:rPr>
                <a:t>Abstract</a:t>
              </a:r>
              <a:endParaRPr lang="en-IN" dirty="0">
                <a:solidFill>
                  <a:schemeClr val="bg1"/>
                </a:solidFill>
              </a:endParaRPr>
            </a:p>
          </p:txBody>
        </p:sp>
      </p:grpSp>
      <p:grpSp>
        <p:nvGrpSpPr>
          <p:cNvPr id="43" name="Group 42">
            <a:extLst>
              <a:ext uri="{FF2B5EF4-FFF2-40B4-BE49-F238E27FC236}">
                <a16:creationId xmlns:a16="http://schemas.microsoft.com/office/drawing/2014/main" id="{4C14BCF5-616D-4EAD-ABB4-E3F645AE6D6F}"/>
              </a:ext>
            </a:extLst>
          </p:cNvPr>
          <p:cNvGrpSpPr/>
          <p:nvPr/>
        </p:nvGrpSpPr>
        <p:grpSpPr>
          <a:xfrm>
            <a:off x="-2278077" y="3459992"/>
            <a:ext cx="1440000" cy="1440000"/>
            <a:chOff x="46056" y="3623750"/>
            <a:chExt cx="1440000" cy="1440000"/>
          </a:xfrm>
          <a:solidFill>
            <a:schemeClr val="accent2"/>
          </a:solidFill>
        </p:grpSpPr>
        <p:sp>
          <p:nvSpPr>
            <p:cNvPr id="15" name="Oval 14">
              <a:extLst>
                <a:ext uri="{FF2B5EF4-FFF2-40B4-BE49-F238E27FC236}">
                  <a16:creationId xmlns:a16="http://schemas.microsoft.com/office/drawing/2014/main" id="{37333AB5-90BA-46BD-B315-576E30B544BD}"/>
                </a:ext>
              </a:extLst>
            </p:cNvPr>
            <p:cNvSpPr/>
            <p:nvPr/>
          </p:nvSpPr>
          <p:spPr>
            <a:xfrm>
              <a:off x="46056" y="362375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6840A3B-35CF-495B-B768-5B235EFAA2ED}"/>
                </a:ext>
              </a:extLst>
            </p:cNvPr>
            <p:cNvSpPr txBox="1"/>
            <p:nvPr/>
          </p:nvSpPr>
          <p:spPr>
            <a:xfrm>
              <a:off x="199135" y="4159084"/>
              <a:ext cx="1130531" cy="369332"/>
            </a:xfrm>
            <a:prstGeom prst="rect">
              <a:avLst/>
            </a:prstGeom>
            <a:grpFill/>
          </p:spPr>
          <p:txBody>
            <a:bodyPr wrap="square" rtlCol="0">
              <a:spAutoFit/>
            </a:bodyPr>
            <a:lstStyle/>
            <a:p>
              <a:r>
                <a:rPr lang="en-IN" b="1" dirty="0">
                  <a:solidFill>
                    <a:schemeClr val="bg1"/>
                  </a:solidFill>
                </a:rPr>
                <a:t>Objective</a:t>
              </a:r>
              <a:endParaRPr lang="en-IN" dirty="0">
                <a:solidFill>
                  <a:schemeClr val="bg1"/>
                </a:solidFill>
              </a:endParaRPr>
            </a:p>
          </p:txBody>
        </p:sp>
      </p:grpSp>
      <p:grpSp>
        <p:nvGrpSpPr>
          <p:cNvPr id="44" name="Group 43">
            <a:extLst>
              <a:ext uri="{FF2B5EF4-FFF2-40B4-BE49-F238E27FC236}">
                <a16:creationId xmlns:a16="http://schemas.microsoft.com/office/drawing/2014/main" id="{FFD5E224-33F0-46D9-A9DB-A86521EADB78}"/>
              </a:ext>
            </a:extLst>
          </p:cNvPr>
          <p:cNvGrpSpPr/>
          <p:nvPr/>
        </p:nvGrpSpPr>
        <p:grpSpPr>
          <a:xfrm>
            <a:off x="-2153576" y="5208649"/>
            <a:ext cx="1440000" cy="1440000"/>
            <a:chOff x="0" y="5241005"/>
            <a:chExt cx="1440000" cy="1440000"/>
          </a:xfrm>
          <a:solidFill>
            <a:schemeClr val="accent2"/>
          </a:solidFill>
        </p:grpSpPr>
        <p:sp>
          <p:nvSpPr>
            <p:cNvPr id="17" name="Oval 16">
              <a:extLst>
                <a:ext uri="{FF2B5EF4-FFF2-40B4-BE49-F238E27FC236}">
                  <a16:creationId xmlns:a16="http://schemas.microsoft.com/office/drawing/2014/main" id="{8DFB169D-9680-41AC-BD68-3C1DA549196B}"/>
                </a:ext>
              </a:extLst>
            </p:cNvPr>
            <p:cNvSpPr/>
            <p:nvPr/>
          </p:nvSpPr>
          <p:spPr>
            <a:xfrm>
              <a:off x="0"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0B20173-E51D-4C3F-A06E-217A1E2C4374}"/>
                </a:ext>
              </a:extLst>
            </p:cNvPr>
            <p:cNvSpPr txBox="1"/>
            <p:nvPr/>
          </p:nvSpPr>
          <p:spPr>
            <a:xfrm>
              <a:off x="221913" y="5771481"/>
              <a:ext cx="1130531" cy="369332"/>
            </a:xfrm>
            <a:prstGeom prst="rect">
              <a:avLst/>
            </a:prstGeom>
            <a:grpFill/>
          </p:spPr>
          <p:txBody>
            <a:bodyPr wrap="square" rtlCol="0">
              <a:spAutoFit/>
            </a:bodyPr>
            <a:lstStyle/>
            <a:p>
              <a:r>
                <a:rPr lang="en-IN" b="1" dirty="0">
                  <a:solidFill>
                    <a:schemeClr val="bg1"/>
                  </a:solidFill>
                </a:rPr>
                <a:t>Dataset</a:t>
              </a:r>
              <a:endParaRPr lang="en-IN" dirty="0">
                <a:solidFill>
                  <a:schemeClr val="bg1"/>
                </a:solidFill>
              </a:endParaRPr>
            </a:p>
          </p:txBody>
        </p:sp>
      </p:grpSp>
      <p:grpSp>
        <p:nvGrpSpPr>
          <p:cNvPr id="45" name="Group 44">
            <a:extLst>
              <a:ext uri="{FF2B5EF4-FFF2-40B4-BE49-F238E27FC236}">
                <a16:creationId xmlns:a16="http://schemas.microsoft.com/office/drawing/2014/main" id="{E557E25D-2396-49FA-8417-1ECF10E20356}"/>
              </a:ext>
            </a:extLst>
          </p:cNvPr>
          <p:cNvGrpSpPr/>
          <p:nvPr/>
        </p:nvGrpSpPr>
        <p:grpSpPr>
          <a:xfrm>
            <a:off x="142066" y="6934045"/>
            <a:ext cx="1440000" cy="1440000"/>
            <a:chOff x="1801462" y="5241005"/>
            <a:chExt cx="1440000" cy="1440000"/>
          </a:xfrm>
          <a:solidFill>
            <a:schemeClr val="accent2"/>
          </a:solidFill>
        </p:grpSpPr>
        <p:sp>
          <p:nvSpPr>
            <p:cNvPr id="10" name="Oval 9">
              <a:extLst>
                <a:ext uri="{FF2B5EF4-FFF2-40B4-BE49-F238E27FC236}">
                  <a16:creationId xmlns:a16="http://schemas.microsoft.com/office/drawing/2014/main" id="{27C05255-2EE4-4B5F-87D0-4480434D92DD}"/>
                </a:ext>
              </a:extLst>
            </p:cNvPr>
            <p:cNvSpPr/>
            <p:nvPr/>
          </p:nvSpPr>
          <p:spPr>
            <a:xfrm>
              <a:off x="1801462"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3C8D55EE-CA83-4AC8-A788-BE33B7BE84F3}"/>
                </a:ext>
              </a:extLst>
            </p:cNvPr>
            <p:cNvSpPr txBox="1"/>
            <p:nvPr/>
          </p:nvSpPr>
          <p:spPr>
            <a:xfrm>
              <a:off x="1893663" y="5663456"/>
              <a:ext cx="1273425" cy="646331"/>
            </a:xfrm>
            <a:prstGeom prst="rect">
              <a:avLst/>
            </a:prstGeom>
            <a:grpFill/>
          </p:spPr>
          <p:txBody>
            <a:bodyPr wrap="square" rtlCol="0">
              <a:spAutoFit/>
            </a:bodyPr>
            <a:lstStyle/>
            <a:p>
              <a:pPr algn="ctr"/>
              <a:r>
                <a:rPr lang="en-IN" b="1" dirty="0">
                  <a:solidFill>
                    <a:schemeClr val="bg1"/>
                  </a:solidFill>
                </a:rPr>
                <a:t>Data </a:t>
              </a:r>
              <a:r>
                <a:rPr lang="en-IN" b="1" dirty="0" err="1">
                  <a:solidFill>
                    <a:schemeClr val="bg1"/>
                  </a:solidFill>
                </a:rPr>
                <a:t>Preprocess</a:t>
              </a:r>
              <a:endParaRPr lang="en-IN" dirty="0">
                <a:solidFill>
                  <a:schemeClr val="bg1"/>
                </a:solidFill>
              </a:endParaRPr>
            </a:p>
          </p:txBody>
        </p:sp>
      </p:grpSp>
      <p:grpSp>
        <p:nvGrpSpPr>
          <p:cNvPr id="46" name="Group 45">
            <a:extLst>
              <a:ext uri="{FF2B5EF4-FFF2-40B4-BE49-F238E27FC236}">
                <a16:creationId xmlns:a16="http://schemas.microsoft.com/office/drawing/2014/main" id="{0D461E97-2910-4839-B854-313141F2EBBF}"/>
              </a:ext>
            </a:extLst>
          </p:cNvPr>
          <p:cNvGrpSpPr/>
          <p:nvPr/>
        </p:nvGrpSpPr>
        <p:grpSpPr>
          <a:xfrm>
            <a:off x="2286183" y="6986565"/>
            <a:ext cx="1499924" cy="1440000"/>
            <a:chOff x="3602924" y="5266622"/>
            <a:chExt cx="1499924" cy="1440000"/>
          </a:xfrm>
          <a:solidFill>
            <a:schemeClr val="accent2"/>
          </a:solidFill>
        </p:grpSpPr>
        <p:sp>
          <p:nvSpPr>
            <p:cNvPr id="19" name="Oval 18">
              <a:extLst>
                <a:ext uri="{FF2B5EF4-FFF2-40B4-BE49-F238E27FC236}">
                  <a16:creationId xmlns:a16="http://schemas.microsoft.com/office/drawing/2014/main" id="{88CF1F27-D413-4C2C-A236-DE3AC5248040}"/>
                </a:ext>
              </a:extLst>
            </p:cNvPr>
            <p:cNvSpPr/>
            <p:nvPr/>
          </p:nvSpPr>
          <p:spPr>
            <a:xfrm>
              <a:off x="3602924" y="5266622"/>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8182DAFE-117B-4891-8A5A-A14B89EF0182}"/>
                </a:ext>
              </a:extLst>
            </p:cNvPr>
            <p:cNvSpPr txBox="1"/>
            <p:nvPr/>
          </p:nvSpPr>
          <p:spPr>
            <a:xfrm>
              <a:off x="3604801" y="5813277"/>
              <a:ext cx="1498047" cy="369332"/>
            </a:xfrm>
            <a:prstGeom prst="rect">
              <a:avLst/>
            </a:prstGeom>
            <a:grpFill/>
          </p:spPr>
          <p:txBody>
            <a:bodyPr wrap="square" rtlCol="0">
              <a:spAutoFit/>
            </a:bodyPr>
            <a:lstStyle/>
            <a:p>
              <a:r>
                <a:rPr lang="en-IN" b="1" dirty="0">
                  <a:solidFill>
                    <a:schemeClr val="bg1"/>
                  </a:solidFill>
                </a:rPr>
                <a:t>Preliminaries</a:t>
              </a:r>
              <a:endParaRPr lang="en-IN" dirty="0">
                <a:solidFill>
                  <a:schemeClr val="bg1"/>
                </a:solidFill>
              </a:endParaRPr>
            </a:p>
          </p:txBody>
        </p:sp>
      </p:grpSp>
      <p:grpSp>
        <p:nvGrpSpPr>
          <p:cNvPr id="47" name="Group 46">
            <a:extLst>
              <a:ext uri="{FF2B5EF4-FFF2-40B4-BE49-F238E27FC236}">
                <a16:creationId xmlns:a16="http://schemas.microsoft.com/office/drawing/2014/main" id="{CB6E82C9-C67E-4690-85B6-8BF71EA09499}"/>
              </a:ext>
            </a:extLst>
          </p:cNvPr>
          <p:cNvGrpSpPr/>
          <p:nvPr/>
        </p:nvGrpSpPr>
        <p:grpSpPr>
          <a:xfrm>
            <a:off x="5249523" y="6959661"/>
            <a:ext cx="1481766" cy="1440000"/>
            <a:chOff x="5329185" y="5248413"/>
            <a:chExt cx="1481766" cy="1440000"/>
          </a:xfrm>
          <a:solidFill>
            <a:schemeClr val="accent2"/>
          </a:solidFill>
        </p:grpSpPr>
        <p:sp>
          <p:nvSpPr>
            <p:cNvPr id="22" name="Oval 21">
              <a:extLst>
                <a:ext uri="{FF2B5EF4-FFF2-40B4-BE49-F238E27FC236}">
                  <a16:creationId xmlns:a16="http://schemas.microsoft.com/office/drawing/2014/main" id="{4CB73B4C-CAA3-45A9-84B9-4A68D1FA62C9}"/>
                </a:ext>
              </a:extLst>
            </p:cNvPr>
            <p:cNvSpPr/>
            <p:nvPr/>
          </p:nvSpPr>
          <p:spPr>
            <a:xfrm>
              <a:off x="5334749" y="5248413"/>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4688A8F-960C-41F7-94B2-C9A3EFB164A5}"/>
                </a:ext>
              </a:extLst>
            </p:cNvPr>
            <p:cNvSpPr txBox="1"/>
            <p:nvPr/>
          </p:nvSpPr>
          <p:spPr>
            <a:xfrm>
              <a:off x="5329185" y="5662063"/>
              <a:ext cx="1481766" cy="646331"/>
            </a:xfrm>
            <a:prstGeom prst="rect">
              <a:avLst/>
            </a:prstGeom>
            <a:grpFill/>
          </p:spPr>
          <p:txBody>
            <a:bodyPr wrap="square" rtlCol="0">
              <a:spAutoFit/>
            </a:bodyPr>
            <a:lstStyle/>
            <a:p>
              <a:pPr algn="ctr"/>
              <a:r>
                <a:rPr lang="en-IN" b="1" dirty="0">
                  <a:solidFill>
                    <a:schemeClr val="bg1"/>
                  </a:solidFill>
                </a:rPr>
                <a:t>Model Architecture</a:t>
              </a:r>
              <a:endParaRPr lang="en-IN" dirty="0">
                <a:solidFill>
                  <a:schemeClr val="bg1"/>
                </a:solidFill>
              </a:endParaRPr>
            </a:p>
          </p:txBody>
        </p:sp>
      </p:grpSp>
      <p:grpSp>
        <p:nvGrpSpPr>
          <p:cNvPr id="48" name="Group 47">
            <a:extLst>
              <a:ext uri="{FF2B5EF4-FFF2-40B4-BE49-F238E27FC236}">
                <a16:creationId xmlns:a16="http://schemas.microsoft.com/office/drawing/2014/main" id="{285D6802-04BE-496C-8256-E5BB04899162}"/>
              </a:ext>
            </a:extLst>
          </p:cNvPr>
          <p:cNvGrpSpPr/>
          <p:nvPr/>
        </p:nvGrpSpPr>
        <p:grpSpPr>
          <a:xfrm>
            <a:off x="7503991" y="6986565"/>
            <a:ext cx="1440000" cy="1440000"/>
            <a:chOff x="7149078" y="5253297"/>
            <a:chExt cx="1440000" cy="1440000"/>
          </a:xfrm>
          <a:solidFill>
            <a:schemeClr val="accent2"/>
          </a:solidFill>
        </p:grpSpPr>
        <p:sp>
          <p:nvSpPr>
            <p:cNvPr id="23" name="Oval 22">
              <a:extLst>
                <a:ext uri="{FF2B5EF4-FFF2-40B4-BE49-F238E27FC236}">
                  <a16:creationId xmlns:a16="http://schemas.microsoft.com/office/drawing/2014/main" id="{40197784-2276-4F2B-8506-623E47801D7F}"/>
                </a:ext>
              </a:extLst>
            </p:cNvPr>
            <p:cNvSpPr/>
            <p:nvPr/>
          </p:nvSpPr>
          <p:spPr>
            <a:xfrm>
              <a:off x="7149078" y="5253297"/>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864531E-5A72-4FC8-A9BD-C2CBC3AD49A3}"/>
                </a:ext>
              </a:extLst>
            </p:cNvPr>
            <p:cNvSpPr txBox="1"/>
            <p:nvPr/>
          </p:nvSpPr>
          <p:spPr>
            <a:xfrm>
              <a:off x="7185280" y="5757897"/>
              <a:ext cx="1393812" cy="646331"/>
            </a:xfrm>
            <a:prstGeom prst="rect">
              <a:avLst/>
            </a:prstGeom>
            <a:grpFill/>
          </p:spPr>
          <p:txBody>
            <a:bodyPr wrap="square" rtlCol="0">
              <a:spAutoFit/>
            </a:bodyPr>
            <a:lstStyle/>
            <a:p>
              <a:pPr algn="ctr"/>
              <a:r>
                <a:rPr lang="en-IN" b="1" dirty="0">
                  <a:solidFill>
                    <a:schemeClr val="bg1"/>
                  </a:solidFill>
                </a:rPr>
                <a:t>Cooperative Study</a:t>
              </a:r>
              <a:endParaRPr lang="en-IN" dirty="0">
                <a:solidFill>
                  <a:schemeClr val="bg1"/>
                </a:solidFill>
              </a:endParaRPr>
            </a:p>
          </p:txBody>
        </p:sp>
      </p:grpSp>
      <p:grpSp>
        <p:nvGrpSpPr>
          <p:cNvPr id="49" name="Group 48">
            <a:extLst>
              <a:ext uri="{FF2B5EF4-FFF2-40B4-BE49-F238E27FC236}">
                <a16:creationId xmlns:a16="http://schemas.microsoft.com/office/drawing/2014/main" id="{CF43BC76-D9A3-4A3B-8EDA-92F4F7A4248E}"/>
              </a:ext>
            </a:extLst>
          </p:cNvPr>
          <p:cNvGrpSpPr/>
          <p:nvPr/>
        </p:nvGrpSpPr>
        <p:grpSpPr>
          <a:xfrm>
            <a:off x="9539852" y="6934045"/>
            <a:ext cx="1440000" cy="1440000"/>
            <a:chOff x="8963407" y="5228913"/>
            <a:chExt cx="1440000" cy="1440000"/>
          </a:xfrm>
          <a:solidFill>
            <a:schemeClr val="accent2"/>
          </a:solidFill>
        </p:grpSpPr>
        <p:sp>
          <p:nvSpPr>
            <p:cNvPr id="24" name="Oval 23">
              <a:extLst>
                <a:ext uri="{FF2B5EF4-FFF2-40B4-BE49-F238E27FC236}">
                  <a16:creationId xmlns:a16="http://schemas.microsoft.com/office/drawing/2014/main" id="{140995F0-0734-4E5E-AAD7-50FF6DD3F4EC}"/>
                </a:ext>
              </a:extLst>
            </p:cNvPr>
            <p:cNvSpPr/>
            <p:nvPr/>
          </p:nvSpPr>
          <p:spPr>
            <a:xfrm>
              <a:off x="8963407" y="5228913"/>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106A3F62-9395-4003-9DD6-5233A2AD6F8A}"/>
                </a:ext>
              </a:extLst>
            </p:cNvPr>
            <p:cNvSpPr txBox="1"/>
            <p:nvPr/>
          </p:nvSpPr>
          <p:spPr>
            <a:xfrm>
              <a:off x="9177378" y="5654994"/>
              <a:ext cx="1130531" cy="646331"/>
            </a:xfrm>
            <a:prstGeom prst="rect">
              <a:avLst/>
            </a:prstGeom>
            <a:grpFill/>
          </p:spPr>
          <p:txBody>
            <a:bodyPr wrap="square" rtlCol="0">
              <a:spAutoFit/>
            </a:bodyPr>
            <a:lstStyle/>
            <a:p>
              <a:pPr algn="ctr"/>
              <a:r>
                <a:rPr lang="en-IN" b="1" dirty="0">
                  <a:solidFill>
                    <a:schemeClr val="bg1"/>
                  </a:solidFill>
                </a:rPr>
                <a:t>Input &amp; Output</a:t>
              </a:r>
              <a:endParaRPr lang="en-IN" dirty="0">
                <a:solidFill>
                  <a:schemeClr val="bg1"/>
                </a:solidFill>
              </a:endParaRPr>
            </a:p>
          </p:txBody>
        </p:sp>
      </p:grpSp>
      <p:grpSp>
        <p:nvGrpSpPr>
          <p:cNvPr id="50" name="Group 49">
            <a:extLst>
              <a:ext uri="{FF2B5EF4-FFF2-40B4-BE49-F238E27FC236}">
                <a16:creationId xmlns:a16="http://schemas.microsoft.com/office/drawing/2014/main" id="{2A212FC4-136D-436E-AB36-06A2E412C374}"/>
              </a:ext>
            </a:extLst>
          </p:cNvPr>
          <p:cNvGrpSpPr/>
          <p:nvPr/>
        </p:nvGrpSpPr>
        <p:grpSpPr>
          <a:xfrm>
            <a:off x="12336075" y="5208649"/>
            <a:ext cx="1440000" cy="1440000"/>
            <a:chOff x="10777736" y="5258160"/>
            <a:chExt cx="1440000" cy="1440000"/>
          </a:xfrm>
          <a:solidFill>
            <a:schemeClr val="accent2"/>
          </a:solidFill>
        </p:grpSpPr>
        <p:sp>
          <p:nvSpPr>
            <p:cNvPr id="25" name="Oval 24">
              <a:extLst>
                <a:ext uri="{FF2B5EF4-FFF2-40B4-BE49-F238E27FC236}">
                  <a16:creationId xmlns:a16="http://schemas.microsoft.com/office/drawing/2014/main" id="{EC57DE4E-7B93-4DC4-8430-C9195DCFCEE9}"/>
                </a:ext>
              </a:extLst>
            </p:cNvPr>
            <p:cNvSpPr/>
            <p:nvPr/>
          </p:nvSpPr>
          <p:spPr>
            <a:xfrm>
              <a:off x="10777736" y="525816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1BF5597A-5767-4D17-A825-EEA7A2620E43}"/>
                </a:ext>
              </a:extLst>
            </p:cNvPr>
            <p:cNvSpPr txBox="1"/>
            <p:nvPr/>
          </p:nvSpPr>
          <p:spPr>
            <a:xfrm>
              <a:off x="10957123" y="5896396"/>
              <a:ext cx="1249123" cy="369332"/>
            </a:xfrm>
            <a:prstGeom prst="rect">
              <a:avLst/>
            </a:prstGeom>
            <a:grpFill/>
          </p:spPr>
          <p:txBody>
            <a:bodyPr wrap="square" rtlCol="0">
              <a:spAutoFit/>
            </a:bodyPr>
            <a:lstStyle/>
            <a:p>
              <a:r>
                <a:rPr lang="en-IN" b="1" dirty="0">
                  <a:solidFill>
                    <a:schemeClr val="bg1"/>
                  </a:solidFill>
                </a:rPr>
                <a:t>Conclusion</a:t>
              </a:r>
              <a:endParaRPr lang="en-IN" dirty="0">
                <a:solidFill>
                  <a:schemeClr val="bg1"/>
                </a:solidFill>
              </a:endParaRPr>
            </a:p>
          </p:txBody>
        </p:sp>
      </p:grpSp>
      <p:grpSp>
        <p:nvGrpSpPr>
          <p:cNvPr id="51" name="Group 50">
            <a:extLst>
              <a:ext uri="{FF2B5EF4-FFF2-40B4-BE49-F238E27FC236}">
                <a16:creationId xmlns:a16="http://schemas.microsoft.com/office/drawing/2014/main" id="{3E37DB03-F7E0-4F4E-8B3D-863F1E8D2713}"/>
              </a:ext>
            </a:extLst>
          </p:cNvPr>
          <p:cNvGrpSpPr/>
          <p:nvPr/>
        </p:nvGrpSpPr>
        <p:grpSpPr>
          <a:xfrm>
            <a:off x="12360812" y="3235523"/>
            <a:ext cx="1440000" cy="1440000"/>
            <a:chOff x="10740538" y="3674006"/>
            <a:chExt cx="1440000" cy="1440000"/>
          </a:xfrm>
          <a:solidFill>
            <a:schemeClr val="accent2"/>
          </a:solidFill>
        </p:grpSpPr>
        <p:sp>
          <p:nvSpPr>
            <p:cNvPr id="21" name="Oval 20">
              <a:extLst>
                <a:ext uri="{FF2B5EF4-FFF2-40B4-BE49-F238E27FC236}">
                  <a16:creationId xmlns:a16="http://schemas.microsoft.com/office/drawing/2014/main" id="{722322A7-D548-49D7-964A-9835B75C18A8}"/>
                </a:ext>
              </a:extLst>
            </p:cNvPr>
            <p:cNvSpPr/>
            <p:nvPr/>
          </p:nvSpPr>
          <p:spPr>
            <a:xfrm>
              <a:off x="10740538" y="3674006"/>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D408FFF2-7F21-4031-9A42-85374F201C4F}"/>
                </a:ext>
              </a:extLst>
            </p:cNvPr>
            <p:cNvSpPr txBox="1"/>
            <p:nvPr/>
          </p:nvSpPr>
          <p:spPr>
            <a:xfrm>
              <a:off x="10849877" y="4209340"/>
              <a:ext cx="1302613" cy="369332"/>
            </a:xfrm>
            <a:prstGeom prst="rect">
              <a:avLst/>
            </a:prstGeom>
            <a:grpFill/>
          </p:spPr>
          <p:txBody>
            <a:bodyPr wrap="square" rtlCol="0">
              <a:spAutoFit/>
            </a:bodyPr>
            <a:lstStyle/>
            <a:p>
              <a:r>
                <a:rPr lang="en-IN" b="1" dirty="0">
                  <a:solidFill>
                    <a:schemeClr val="bg1"/>
                  </a:solidFill>
                </a:rPr>
                <a:t>Suggestions</a:t>
              </a:r>
              <a:endParaRPr lang="en-IN" dirty="0">
                <a:solidFill>
                  <a:schemeClr val="bg1"/>
                </a:solidFill>
              </a:endParaRPr>
            </a:p>
          </p:txBody>
        </p:sp>
      </p:grpSp>
      <p:grpSp>
        <p:nvGrpSpPr>
          <p:cNvPr id="52" name="Group 51">
            <a:extLst>
              <a:ext uri="{FF2B5EF4-FFF2-40B4-BE49-F238E27FC236}">
                <a16:creationId xmlns:a16="http://schemas.microsoft.com/office/drawing/2014/main" id="{F81D48F5-6FCF-4C1A-9811-FBE3C4960E41}"/>
              </a:ext>
            </a:extLst>
          </p:cNvPr>
          <p:cNvGrpSpPr/>
          <p:nvPr/>
        </p:nvGrpSpPr>
        <p:grpSpPr>
          <a:xfrm>
            <a:off x="12515462" y="1476405"/>
            <a:ext cx="1440000" cy="1440000"/>
            <a:chOff x="10712490" y="1926702"/>
            <a:chExt cx="1440000" cy="1440000"/>
          </a:xfrm>
          <a:solidFill>
            <a:schemeClr val="accent2"/>
          </a:solidFill>
        </p:grpSpPr>
        <p:sp>
          <p:nvSpPr>
            <p:cNvPr id="26" name="Oval 25">
              <a:extLst>
                <a:ext uri="{FF2B5EF4-FFF2-40B4-BE49-F238E27FC236}">
                  <a16:creationId xmlns:a16="http://schemas.microsoft.com/office/drawing/2014/main" id="{21E24C63-8CA5-414E-9CF5-E88DDC6F13B1}"/>
                </a:ext>
              </a:extLst>
            </p:cNvPr>
            <p:cNvSpPr/>
            <p:nvPr/>
          </p:nvSpPr>
          <p:spPr>
            <a:xfrm>
              <a:off x="10712490" y="1926702"/>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6D1D4CC-A1B5-4411-B09A-21B61F1380BB}"/>
                </a:ext>
              </a:extLst>
            </p:cNvPr>
            <p:cNvSpPr txBox="1"/>
            <p:nvPr/>
          </p:nvSpPr>
          <p:spPr>
            <a:xfrm>
              <a:off x="10794440" y="2462036"/>
              <a:ext cx="1276099" cy="369332"/>
            </a:xfrm>
            <a:prstGeom prst="rect">
              <a:avLst/>
            </a:prstGeom>
            <a:grpFill/>
          </p:spPr>
          <p:txBody>
            <a:bodyPr wrap="square" rtlCol="0">
              <a:spAutoFit/>
            </a:bodyPr>
            <a:lstStyle/>
            <a:p>
              <a:r>
                <a:rPr lang="en-IN" b="1" dirty="0">
                  <a:solidFill>
                    <a:schemeClr val="bg1"/>
                  </a:solidFill>
                </a:rPr>
                <a:t>Complexity</a:t>
              </a:r>
              <a:endParaRPr lang="en-IN" dirty="0">
                <a:solidFill>
                  <a:schemeClr val="bg1"/>
                </a:solidFill>
              </a:endParaRPr>
            </a:p>
          </p:txBody>
        </p:sp>
      </p:grpSp>
      <p:grpSp>
        <p:nvGrpSpPr>
          <p:cNvPr id="53" name="Group 52">
            <a:extLst>
              <a:ext uri="{FF2B5EF4-FFF2-40B4-BE49-F238E27FC236}">
                <a16:creationId xmlns:a16="http://schemas.microsoft.com/office/drawing/2014/main" id="{0241276B-DFA7-4FCA-ABD5-2D9220D0570E}"/>
              </a:ext>
            </a:extLst>
          </p:cNvPr>
          <p:cNvGrpSpPr/>
          <p:nvPr/>
        </p:nvGrpSpPr>
        <p:grpSpPr>
          <a:xfrm>
            <a:off x="10097035" y="129969"/>
            <a:ext cx="1999607" cy="2061438"/>
            <a:chOff x="10712490" y="67787"/>
            <a:chExt cx="1440000" cy="1440000"/>
          </a:xfrm>
          <a:solidFill>
            <a:schemeClr val="accent1"/>
          </a:solidFill>
        </p:grpSpPr>
        <p:sp>
          <p:nvSpPr>
            <p:cNvPr id="27" name="Oval 26">
              <a:extLst>
                <a:ext uri="{FF2B5EF4-FFF2-40B4-BE49-F238E27FC236}">
                  <a16:creationId xmlns:a16="http://schemas.microsoft.com/office/drawing/2014/main" id="{A1369688-5337-402F-BB77-81AF4C264868}"/>
                </a:ext>
              </a:extLst>
            </p:cNvPr>
            <p:cNvSpPr/>
            <p:nvPr/>
          </p:nvSpPr>
          <p:spPr>
            <a:xfrm>
              <a:off x="10712490" y="67787"/>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31C4301-70D0-4AC0-87FB-AA83118BA68F}"/>
                </a:ext>
              </a:extLst>
            </p:cNvPr>
            <p:cNvSpPr txBox="1"/>
            <p:nvPr/>
          </p:nvSpPr>
          <p:spPr>
            <a:xfrm>
              <a:off x="11056295" y="760024"/>
              <a:ext cx="899951" cy="257994"/>
            </a:xfrm>
            <a:prstGeom prst="rect">
              <a:avLst/>
            </a:prstGeom>
            <a:grpFill/>
          </p:spPr>
          <p:txBody>
            <a:bodyPr wrap="square" rtlCol="0">
              <a:spAutoFit/>
            </a:bodyPr>
            <a:lstStyle/>
            <a:p>
              <a:r>
                <a:rPr lang="en-IN" b="1" dirty="0">
                  <a:solidFill>
                    <a:schemeClr val="bg1"/>
                  </a:solidFill>
                </a:rPr>
                <a:t>Reference</a:t>
              </a:r>
              <a:endParaRPr lang="en-IN" dirty="0">
                <a:solidFill>
                  <a:schemeClr val="bg1"/>
                </a:solidFill>
              </a:endParaRPr>
            </a:p>
          </p:txBody>
        </p:sp>
      </p:grpSp>
      <p:grpSp>
        <p:nvGrpSpPr>
          <p:cNvPr id="42" name="Group 41">
            <a:extLst>
              <a:ext uri="{FF2B5EF4-FFF2-40B4-BE49-F238E27FC236}">
                <a16:creationId xmlns:a16="http://schemas.microsoft.com/office/drawing/2014/main" id="{6F1CC657-2795-4D80-81C2-DECF2B0DAD72}"/>
              </a:ext>
            </a:extLst>
          </p:cNvPr>
          <p:cNvGrpSpPr/>
          <p:nvPr/>
        </p:nvGrpSpPr>
        <p:grpSpPr>
          <a:xfrm>
            <a:off x="-2293721" y="1778914"/>
            <a:ext cx="1440000" cy="1440000"/>
            <a:chOff x="44401" y="1889990"/>
            <a:chExt cx="1440000" cy="1440000"/>
          </a:xfrm>
          <a:solidFill>
            <a:schemeClr val="accent2"/>
          </a:solidFill>
        </p:grpSpPr>
        <p:sp>
          <p:nvSpPr>
            <p:cNvPr id="13" name="Oval 12">
              <a:extLst>
                <a:ext uri="{FF2B5EF4-FFF2-40B4-BE49-F238E27FC236}">
                  <a16:creationId xmlns:a16="http://schemas.microsoft.com/office/drawing/2014/main" id="{77ECFC3C-F7CC-4DB5-9E94-4685008849E9}"/>
                </a:ext>
              </a:extLst>
            </p:cNvPr>
            <p:cNvSpPr/>
            <p:nvPr/>
          </p:nvSpPr>
          <p:spPr>
            <a:xfrm>
              <a:off x="44401" y="188999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7A58BA6-AD0A-426F-A62C-095C57354199}"/>
                </a:ext>
              </a:extLst>
            </p:cNvPr>
            <p:cNvSpPr txBox="1"/>
            <p:nvPr/>
          </p:nvSpPr>
          <p:spPr>
            <a:xfrm>
              <a:off x="83039" y="2440323"/>
              <a:ext cx="1394013" cy="369332"/>
            </a:xfrm>
            <a:prstGeom prst="rect">
              <a:avLst/>
            </a:prstGeom>
            <a:grpFill/>
          </p:spPr>
          <p:txBody>
            <a:bodyPr wrap="square" rtlCol="0">
              <a:spAutoFit/>
            </a:bodyPr>
            <a:lstStyle/>
            <a:p>
              <a:r>
                <a:rPr lang="en-IN" b="1" dirty="0">
                  <a:solidFill>
                    <a:schemeClr val="bg1"/>
                  </a:solidFill>
                </a:rPr>
                <a:t>Introduction</a:t>
              </a:r>
              <a:endParaRPr lang="en-IN" dirty="0">
                <a:solidFill>
                  <a:schemeClr val="bg1"/>
                </a:solidFill>
              </a:endParaRPr>
            </a:p>
          </p:txBody>
        </p:sp>
      </p:grpSp>
      <p:sp>
        <p:nvSpPr>
          <p:cNvPr id="6" name="TextBox 5">
            <a:extLst>
              <a:ext uri="{FF2B5EF4-FFF2-40B4-BE49-F238E27FC236}">
                <a16:creationId xmlns:a16="http://schemas.microsoft.com/office/drawing/2014/main" id="{17A3832B-D6FC-46FA-A25B-3F21417ECDE8}"/>
              </a:ext>
            </a:extLst>
          </p:cNvPr>
          <p:cNvSpPr txBox="1"/>
          <p:nvPr/>
        </p:nvSpPr>
        <p:spPr>
          <a:xfrm>
            <a:off x="1582066" y="843677"/>
            <a:ext cx="7957786" cy="4524315"/>
          </a:xfrm>
          <a:prstGeom prst="rect">
            <a:avLst/>
          </a:prstGeom>
          <a:noFill/>
        </p:spPr>
        <p:txBody>
          <a:bodyPr wrap="square" rtlCol="0">
            <a:spAutoFit/>
          </a:bodyPr>
          <a:lstStyle/>
          <a:p>
            <a:r>
              <a:rPr lang="en-US" sz="3200" dirty="0">
                <a:solidFill>
                  <a:schemeClr val="bg1"/>
                </a:solidFill>
                <a:hlinkClick r:id="rId4">
                  <a:extLst>
                    <a:ext uri="{A12FA001-AC4F-418D-AE19-62706E023703}">
                      <ahyp:hlinkClr xmlns:ahyp="http://schemas.microsoft.com/office/drawing/2018/hyperlinkcolor" val="tx"/>
                    </a:ext>
                  </a:extLst>
                </a:hlinkClick>
              </a:rPr>
              <a:t>Websites </a:t>
            </a:r>
            <a:r>
              <a:rPr lang="en-US" sz="3200" dirty="0" err="1">
                <a:solidFill>
                  <a:schemeClr val="bg1"/>
                </a:solidFill>
                <a:hlinkClick r:id="rId4">
                  <a:extLst>
                    <a:ext uri="{A12FA001-AC4F-418D-AE19-62706E023703}">
                      <ahyp:hlinkClr xmlns:ahyp="http://schemas.microsoft.com/office/drawing/2018/hyperlinkcolor" val="tx"/>
                    </a:ext>
                  </a:extLst>
                </a:hlinkClick>
              </a:rPr>
              <a:t>Reffered</a:t>
            </a:r>
            <a:endParaRPr lang="en-US" sz="3200" dirty="0">
              <a:solidFill>
                <a:schemeClr val="bg1"/>
              </a:solidFill>
              <a:hlinkClick r:id="rId4">
                <a:extLst>
                  <a:ext uri="{A12FA001-AC4F-418D-AE19-62706E023703}">
                    <ahyp:hlinkClr xmlns:ahyp="http://schemas.microsoft.com/office/drawing/2018/hyperlinkcolor" val="tx"/>
                  </a:ext>
                </a:extLst>
              </a:hlinkClick>
            </a:endParaRPr>
          </a:p>
          <a:p>
            <a:pPr marL="457200" indent="-457200">
              <a:buFont typeface="Arial" panose="020B0604020202020204" pitchFamily="34" charset="0"/>
              <a:buChar char="•"/>
            </a:pPr>
            <a:endParaRPr lang="en-US" sz="3200" dirty="0">
              <a:solidFill>
                <a:schemeClr val="bg1"/>
              </a:solidFill>
              <a:hlinkClick r:id="rId4">
                <a:extLst>
                  <a:ext uri="{A12FA001-AC4F-418D-AE19-62706E023703}">
                    <ahyp:hlinkClr xmlns:ahyp="http://schemas.microsoft.com/office/drawing/2018/hyperlinkcolor" val="tx"/>
                  </a:ext>
                </a:extLst>
              </a:hlinkClick>
            </a:endParaRPr>
          </a:p>
          <a:p>
            <a:pPr marL="457200" indent="-457200">
              <a:buFont typeface="Arial" panose="020B0604020202020204" pitchFamily="34" charset="0"/>
              <a:buChar char="•"/>
            </a:pPr>
            <a:r>
              <a:rPr lang="en-US" sz="3200" dirty="0">
                <a:solidFill>
                  <a:schemeClr val="bg1"/>
                </a:solidFill>
                <a:hlinkClick r:id="rId4">
                  <a:extLst>
                    <a:ext uri="{A12FA001-AC4F-418D-AE19-62706E023703}">
                      <ahyp:hlinkClr xmlns:ahyp="http://schemas.microsoft.com/office/drawing/2018/hyperlinkcolor" val="tx"/>
                    </a:ext>
                  </a:extLst>
                </a:hlinkClick>
              </a:rPr>
              <a:t>www.pythonprogramming.net</a:t>
            </a:r>
            <a:endParaRPr lang="en-US" sz="3200" dirty="0">
              <a:solidFill>
                <a:schemeClr val="bg1"/>
              </a:solidFill>
            </a:endParaRPr>
          </a:p>
          <a:p>
            <a:pPr marL="457200" indent="-457200">
              <a:buFont typeface="Arial" panose="020B0604020202020204" pitchFamily="34" charset="0"/>
              <a:buChar char="•"/>
            </a:pPr>
            <a:r>
              <a:rPr lang="en-US" sz="3200" dirty="0">
                <a:solidFill>
                  <a:schemeClr val="bg1"/>
                </a:solidFill>
                <a:hlinkClick r:id="rId5">
                  <a:extLst>
                    <a:ext uri="{A12FA001-AC4F-418D-AE19-62706E023703}">
                      <ahyp:hlinkClr xmlns:ahyp="http://schemas.microsoft.com/office/drawing/2018/hyperlinkcolor" val="tx"/>
                    </a:ext>
                  </a:extLst>
                </a:hlinkClick>
              </a:rPr>
              <a:t>www.tutorialspoint.com</a:t>
            </a:r>
            <a:endParaRPr lang="en-US" sz="3200" dirty="0">
              <a:solidFill>
                <a:schemeClr val="bg1"/>
              </a:solidFill>
            </a:endParaRPr>
          </a:p>
          <a:p>
            <a:endParaRPr lang="en-US" sz="3200" dirty="0">
              <a:solidFill>
                <a:schemeClr val="bg1"/>
              </a:solidFill>
            </a:endParaRPr>
          </a:p>
          <a:p>
            <a:r>
              <a:rPr lang="en-US" sz="3200" dirty="0">
                <a:solidFill>
                  <a:schemeClr val="bg1"/>
                </a:solidFill>
              </a:rPr>
              <a:t>Books </a:t>
            </a:r>
            <a:r>
              <a:rPr lang="en-US" sz="3200" dirty="0" err="1">
                <a:solidFill>
                  <a:schemeClr val="bg1"/>
                </a:solidFill>
              </a:rPr>
              <a:t>Reffered</a:t>
            </a:r>
            <a:endParaRPr lang="en-US" sz="3200" dirty="0">
              <a:solidFill>
                <a:schemeClr val="bg1"/>
              </a:solidFill>
            </a:endParaRPr>
          </a:p>
          <a:p>
            <a:endParaRPr lang="en-US" sz="3200" dirty="0">
              <a:solidFill>
                <a:schemeClr val="bg1"/>
              </a:solidFill>
            </a:endParaRPr>
          </a:p>
          <a:p>
            <a:pPr marL="457200" indent="-457200">
              <a:buFont typeface="Arial" panose="020B0604020202020204" pitchFamily="34" charset="0"/>
              <a:buChar char="•"/>
            </a:pPr>
            <a:r>
              <a:rPr lang="en-US" sz="3200" dirty="0">
                <a:solidFill>
                  <a:schemeClr val="bg1"/>
                </a:solidFill>
              </a:rPr>
              <a:t>Python programming</a:t>
            </a:r>
          </a:p>
          <a:p>
            <a:pPr marL="457200" indent="-457200">
              <a:buFont typeface="Arial" panose="020B0604020202020204" pitchFamily="34" charset="0"/>
              <a:buChar char="•"/>
            </a:pPr>
            <a:r>
              <a:rPr lang="en-US" sz="3200" dirty="0">
                <a:solidFill>
                  <a:schemeClr val="bg1"/>
                </a:solidFill>
              </a:rPr>
              <a:t>Python code for artificial </a:t>
            </a:r>
            <a:r>
              <a:rPr lang="en-US" sz="3200" dirty="0" err="1">
                <a:solidFill>
                  <a:schemeClr val="bg1"/>
                </a:solidFill>
              </a:rPr>
              <a:t>intellegence</a:t>
            </a:r>
            <a:endParaRPr lang="en-IN" sz="3200" dirty="0">
              <a:solidFill>
                <a:schemeClr val="bg1"/>
              </a:solidFill>
            </a:endParaRPr>
          </a:p>
        </p:txBody>
      </p:sp>
      <p:sp>
        <p:nvSpPr>
          <p:cNvPr id="9" name="Rectangle 8">
            <a:extLst>
              <a:ext uri="{FF2B5EF4-FFF2-40B4-BE49-F238E27FC236}">
                <a16:creationId xmlns:a16="http://schemas.microsoft.com/office/drawing/2014/main" id="{7BC32788-77F8-40D3-A3E3-CAA72E4713F8}"/>
              </a:ext>
            </a:extLst>
          </p:cNvPr>
          <p:cNvSpPr/>
          <p:nvPr/>
        </p:nvSpPr>
        <p:spPr>
          <a:xfrm>
            <a:off x="-1008455" y="-2092574"/>
            <a:ext cx="6096000" cy="1754326"/>
          </a:xfrm>
          <a:prstGeom prst="rect">
            <a:avLst/>
          </a:prstGeom>
        </p:spPr>
        <p:txBody>
          <a:bodyPr>
            <a:spAutoFit/>
          </a:bodyPr>
          <a:lstStyle/>
          <a:p>
            <a:pPr marL="457200" indent="-457200">
              <a:buFont typeface="Arial" panose="020B0604020202020204" pitchFamily="34" charset="0"/>
              <a:buChar char="•"/>
            </a:pPr>
            <a:r>
              <a:rPr lang="en-US" sz="3600" dirty="0">
                <a:solidFill>
                  <a:schemeClr val="bg1"/>
                </a:solidFill>
                <a:hlinkClick r:id="rId4">
                  <a:extLst>
                    <a:ext uri="{A12FA001-AC4F-418D-AE19-62706E023703}">
                      <ahyp:hlinkClr xmlns:ahyp="http://schemas.microsoft.com/office/drawing/2018/hyperlinkcolor" val="tx"/>
                    </a:ext>
                  </a:extLst>
                </a:hlinkClick>
              </a:rPr>
              <a:t>www.pythonprogramming.net</a:t>
            </a:r>
            <a:endParaRPr lang="en-US" sz="3600" dirty="0">
              <a:solidFill>
                <a:schemeClr val="bg1"/>
              </a:solidFill>
            </a:endParaRPr>
          </a:p>
          <a:p>
            <a:pPr marL="457200" indent="-457200">
              <a:buFont typeface="Arial" panose="020B0604020202020204" pitchFamily="34" charset="0"/>
              <a:buChar char="•"/>
            </a:pPr>
            <a:r>
              <a:rPr lang="en-US" sz="3600" dirty="0">
                <a:solidFill>
                  <a:schemeClr val="bg1"/>
                </a:solidFill>
                <a:hlinkClick r:id="rId5">
                  <a:extLst>
                    <a:ext uri="{A12FA001-AC4F-418D-AE19-62706E023703}">
                      <ahyp:hlinkClr xmlns:ahyp="http://schemas.microsoft.com/office/drawing/2018/hyperlinkcolor" val="tx"/>
                    </a:ext>
                  </a:extLst>
                </a:hlinkClick>
              </a:rPr>
              <a:t>www.tutorialspoint.com</a:t>
            </a:r>
            <a:endParaRPr lang="en-US" sz="3600" dirty="0">
              <a:solidFill>
                <a:schemeClr val="bg1"/>
              </a:solidFill>
            </a:endParaRPr>
          </a:p>
        </p:txBody>
      </p:sp>
      <p:sp>
        <p:nvSpPr>
          <p:cNvPr id="12" name="Rectangle 11">
            <a:extLst>
              <a:ext uri="{FF2B5EF4-FFF2-40B4-BE49-F238E27FC236}">
                <a16:creationId xmlns:a16="http://schemas.microsoft.com/office/drawing/2014/main" id="{36274116-DB31-44BB-ADB3-2259D84A13EC}"/>
              </a:ext>
            </a:extLst>
          </p:cNvPr>
          <p:cNvSpPr/>
          <p:nvPr/>
        </p:nvSpPr>
        <p:spPr>
          <a:xfrm>
            <a:off x="11824134" y="9444335"/>
            <a:ext cx="6096000" cy="2062103"/>
          </a:xfrm>
          <a:prstGeom prst="rect">
            <a:avLst/>
          </a:prstGeom>
        </p:spPr>
        <p:txBody>
          <a:bodyPr>
            <a:spAutoFit/>
          </a:bodyPr>
          <a:lstStyle/>
          <a:p>
            <a:endParaRPr lang="en-US" sz="3200" dirty="0">
              <a:solidFill>
                <a:schemeClr val="bg1"/>
              </a:solidFill>
            </a:endParaRPr>
          </a:p>
          <a:p>
            <a:pPr marL="457200" indent="-457200">
              <a:buFont typeface="Arial" panose="020B0604020202020204" pitchFamily="34" charset="0"/>
              <a:buChar char="•"/>
            </a:pPr>
            <a:r>
              <a:rPr lang="en-US" sz="3200" dirty="0">
                <a:solidFill>
                  <a:schemeClr val="bg1"/>
                </a:solidFill>
              </a:rPr>
              <a:t>Python programming</a:t>
            </a:r>
          </a:p>
          <a:p>
            <a:pPr marL="457200" indent="-457200">
              <a:buFont typeface="Arial" panose="020B0604020202020204" pitchFamily="34" charset="0"/>
              <a:buChar char="•"/>
            </a:pPr>
            <a:r>
              <a:rPr lang="en-US" sz="3200" dirty="0">
                <a:solidFill>
                  <a:schemeClr val="bg1"/>
                </a:solidFill>
              </a:rPr>
              <a:t>Python code for artificial </a:t>
            </a:r>
            <a:r>
              <a:rPr lang="en-US" sz="3200" dirty="0" err="1">
                <a:solidFill>
                  <a:schemeClr val="bg1"/>
                </a:solidFill>
              </a:rPr>
              <a:t>intellegence</a:t>
            </a:r>
            <a:endParaRPr lang="en-IN" sz="3200" dirty="0">
              <a:solidFill>
                <a:schemeClr val="bg1"/>
              </a:solidFill>
            </a:endParaRPr>
          </a:p>
        </p:txBody>
      </p:sp>
    </p:spTree>
    <p:extLst>
      <p:ext uri="{BB962C8B-B14F-4D97-AF65-F5344CB8AC3E}">
        <p14:creationId xmlns:p14="http://schemas.microsoft.com/office/powerpoint/2010/main" val="2700186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95A682-8B93-428F-85BF-0EFBABCEB82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48000"/>
                    </a14:imgEffect>
                  </a14:imgLayer>
                </a14:imgProps>
              </a:ext>
              <a:ext uri="{28A0092B-C50C-407E-A947-70E740481C1C}">
                <a14:useLocalDpi xmlns:a14="http://schemas.microsoft.com/office/drawing/2010/main" val="0"/>
              </a:ext>
            </a:extLst>
          </a:blip>
          <a:stretch>
            <a:fillRect/>
          </a:stretch>
        </p:blipFill>
        <p:spPr>
          <a:xfrm>
            <a:off x="-481430" y="-266700"/>
            <a:ext cx="13154860" cy="7391399"/>
          </a:xfrm>
          <a:prstGeom prst="rect">
            <a:avLst/>
          </a:prstGeom>
        </p:spPr>
      </p:pic>
      <p:sp>
        <p:nvSpPr>
          <p:cNvPr id="2" name="TextBox 1">
            <a:extLst>
              <a:ext uri="{FF2B5EF4-FFF2-40B4-BE49-F238E27FC236}">
                <a16:creationId xmlns:a16="http://schemas.microsoft.com/office/drawing/2014/main" id="{30493EA6-D8EF-40CE-8C25-E55354014148}"/>
              </a:ext>
            </a:extLst>
          </p:cNvPr>
          <p:cNvSpPr txBox="1"/>
          <p:nvPr/>
        </p:nvSpPr>
        <p:spPr>
          <a:xfrm>
            <a:off x="2094965" y="2043121"/>
            <a:ext cx="9967901" cy="1569660"/>
          </a:xfrm>
          <a:prstGeom prst="rect">
            <a:avLst/>
          </a:prstGeom>
          <a:noFill/>
        </p:spPr>
        <p:txBody>
          <a:bodyPr wrap="square" rtlCol="0">
            <a:spAutoFit/>
          </a:bodyPr>
          <a:lstStyle/>
          <a:p>
            <a:r>
              <a:rPr lang="en-IN" sz="9600" dirty="0">
                <a:solidFill>
                  <a:schemeClr val="bg1"/>
                </a:solidFill>
              </a:rPr>
              <a:t>Topics Discussed</a:t>
            </a:r>
          </a:p>
        </p:txBody>
      </p:sp>
      <p:grpSp>
        <p:nvGrpSpPr>
          <p:cNvPr id="41" name="Group 40">
            <a:extLst>
              <a:ext uri="{FF2B5EF4-FFF2-40B4-BE49-F238E27FC236}">
                <a16:creationId xmlns:a16="http://schemas.microsoft.com/office/drawing/2014/main" id="{98641763-2C50-4060-B75B-ABFE31F3C06D}"/>
              </a:ext>
            </a:extLst>
          </p:cNvPr>
          <p:cNvGrpSpPr/>
          <p:nvPr/>
        </p:nvGrpSpPr>
        <p:grpSpPr>
          <a:xfrm>
            <a:off x="37052" y="22771"/>
            <a:ext cx="1440000" cy="1440000"/>
            <a:chOff x="37052" y="22771"/>
            <a:chExt cx="1440000" cy="1440000"/>
          </a:xfrm>
        </p:grpSpPr>
        <p:sp>
          <p:nvSpPr>
            <p:cNvPr id="3" name="Oval 2">
              <a:extLst>
                <a:ext uri="{FF2B5EF4-FFF2-40B4-BE49-F238E27FC236}">
                  <a16:creationId xmlns:a16="http://schemas.microsoft.com/office/drawing/2014/main" id="{478338EA-2722-4DEA-ABA8-A64B3B369F31}"/>
                </a:ext>
              </a:extLst>
            </p:cNvPr>
            <p:cNvSpPr/>
            <p:nvPr/>
          </p:nvSpPr>
          <p:spPr>
            <a:xfrm>
              <a:off x="37052" y="22771"/>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654A4FFD-E496-4C88-8C8D-31A21D98F8A1}"/>
                </a:ext>
              </a:extLst>
            </p:cNvPr>
            <p:cNvSpPr txBox="1"/>
            <p:nvPr/>
          </p:nvSpPr>
          <p:spPr>
            <a:xfrm>
              <a:off x="272538" y="558105"/>
              <a:ext cx="1130531" cy="369332"/>
            </a:xfrm>
            <a:prstGeom prst="rect">
              <a:avLst/>
            </a:prstGeom>
            <a:noFill/>
          </p:spPr>
          <p:txBody>
            <a:bodyPr wrap="square" rtlCol="0">
              <a:spAutoFit/>
            </a:bodyPr>
            <a:lstStyle/>
            <a:p>
              <a:r>
                <a:rPr lang="en-IN" b="1" dirty="0">
                  <a:solidFill>
                    <a:schemeClr val="bg1"/>
                  </a:solidFill>
                </a:rPr>
                <a:t>Abstract</a:t>
              </a:r>
              <a:endParaRPr lang="en-IN" dirty="0">
                <a:solidFill>
                  <a:schemeClr val="bg1"/>
                </a:solidFill>
              </a:endParaRPr>
            </a:p>
          </p:txBody>
        </p:sp>
      </p:grpSp>
      <p:grpSp>
        <p:nvGrpSpPr>
          <p:cNvPr id="43" name="Group 42">
            <a:extLst>
              <a:ext uri="{FF2B5EF4-FFF2-40B4-BE49-F238E27FC236}">
                <a16:creationId xmlns:a16="http://schemas.microsoft.com/office/drawing/2014/main" id="{4C14BCF5-616D-4EAD-ABB4-E3F645AE6D6F}"/>
              </a:ext>
            </a:extLst>
          </p:cNvPr>
          <p:cNvGrpSpPr/>
          <p:nvPr/>
        </p:nvGrpSpPr>
        <p:grpSpPr>
          <a:xfrm>
            <a:off x="46056" y="3623750"/>
            <a:ext cx="1440000" cy="1440000"/>
            <a:chOff x="46056" y="3623750"/>
            <a:chExt cx="1440000" cy="1440000"/>
          </a:xfrm>
        </p:grpSpPr>
        <p:sp>
          <p:nvSpPr>
            <p:cNvPr id="15" name="Oval 14">
              <a:extLst>
                <a:ext uri="{FF2B5EF4-FFF2-40B4-BE49-F238E27FC236}">
                  <a16:creationId xmlns:a16="http://schemas.microsoft.com/office/drawing/2014/main" id="{37333AB5-90BA-46BD-B315-576E30B544BD}"/>
                </a:ext>
              </a:extLst>
            </p:cNvPr>
            <p:cNvSpPr/>
            <p:nvPr/>
          </p:nvSpPr>
          <p:spPr>
            <a:xfrm>
              <a:off x="46056" y="362375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6840A3B-35CF-495B-B768-5B235EFAA2ED}"/>
                </a:ext>
              </a:extLst>
            </p:cNvPr>
            <p:cNvSpPr txBox="1"/>
            <p:nvPr/>
          </p:nvSpPr>
          <p:spPr>
            <a:xfrm>
              <a:off x="199135" y="4159084"/>
              <a:ext cx="1130531" cy="369332"/>
            </a:xfrm>
            <a:prstGeom prst="rect">
              <a:avLst/>
            </a:prstGeom>
            <a:noFill/>
          </p:spPr>
          <p:txBody>
            <a:bodyPr wrap="square" rtlCol="0">
              <a:spAutoFit/>
            </a:bodyPr>
            <a:lstStyle/>
            <a:p>
              <a:r>
                <a:rPr lang="en-IN" b="1" dirty="0">
                  <a:solidFill>
                    <a:schemeClr val="bg1"/>
                  </a:solidFill>
                </a:rPr>
                <a:t>Objective</a:t>
              </a:r>
              <a:endParaRPr lang="en-IN" dirty="0">
                <a:solidFill>
                  <a:schemeClr val="bg1"/>
                </a:solidFill>
              </a:endParaRPr>
            </a:p>
          </p:txBody>
        </p:sp>
      </p:grpSp>
      <p:grpSp>
        <p:nvGrpSpPr>
          <p:cNvPr id="45" name="Group 44">
            <a:extLst>
              <a:ext uri="{FF2B5EF4-FFF2-40B4-BE49-F238E27FC236}">
                <a16:creationId xmlns:a16="http://schemas.microsoft.com/office/drawing/2014/main" id="{E557E25D-2396-49FA-8417-1ECF10E20356}"/>
              </a:ext>
            </a:extLst>
          </p:cNvPr>
          <p:cNvGrpSpPr/>
          <p:nvPr/>
        </p:nvGrpSpPr>
        <p:grpSpPr>
          <a:xfrm>
            <a:off x="109532" y="5438103"/>
            <a:ext cx="1440000" cy="1440000"/>
            <a:chOff x="1801462" y="5241005"/>
            <a:chExt cx="1440000" cy="1440000"/>
          </a:xfrm>
        </p:grpSpPr>
        <p:sp>
          <p:nvSpPr>
            <p:cNvPr id="10" name="Oval 9">
              <a:extLst>
                <a:ext uri="{FF2B5EF4-FFF2-40B4-BE49-F238E27FC236}">
                  <a16:creationId xmlns:a16="http://schemas.microsoft.com/office/drawing/2014/main" id="{27C05255-2EE4-4B5F-87D0-4480434D92DD}"/>
                </a:ext>
              </a:extLst>
            </p:cNvPr>
            <p:cNvSpPr/>
            <p:nvPr/>
          </p:nvSpPr>
          <p:spPr>
            <a:xfrm>
              <a:off x="1801462" y="5241005"/>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3C8D55EE-CA83-4AC8-A788-BE33B7BE84F3}"/>
                </a:ext>
              </a:extLst>
            </p:cNvPr>
            <p:cNvSpPr txBox="1"/>
            <p:nvPr/>
          </p:nvSpPr>
          <p:spPr>
            <a:xfrm>
              <a:off x="1893663" y="5663456"/>
              <a:ext cx="1273425" cy="646331"/>
            </a:xfrm>
            <a:prstGeom prst="rect">
              <a:avLst/>
            </a:prstGeom>
            <a:noFill/>
          </p:spPr>
          <p:txBody>
            <a:bodyPr wrap="square" rtlCol="0">
              <a:spAutoFit/>
            </a:bodyPr>
            <a:lstStyle/>
            <a:p>
              <a:pPr algn="ctr"/>
              <a:r>
                <a:rPr lang="en-IN" b="1" dirty="0">
                  <a:solidFill>
                    <a:schemeClr val="bg1"/>
                  </a:solidFill>
                </a:rPr>
                <a:t>Used Libraries</a:t>
              </a:r>
              <a:endParaRPr lang="en-IN" dirty="0">
                <a:solidFill>
                  <a:schemeClr val="bg1"/>
                </a:solidFill>
              </a:endParaRPr>
            </a:p>
          </p:txBody>
        </p:sp>
      </p:grpSp>
      <p:grpSp>
        <p:nvGrpSpPr>
          <p:cNvPr id="46" name="Group 45">
            <a:extLst>
              <a:ext uri="{FF2B5EF4-FFF2-40B4-BE49-F238E27FC236}">
                <a16:creationId xmlns:a16="http://schemas.microsoft.com/office/drawing/2014/main" id="{0D461E97-2910-4839-B854-313141F2EBBF}"/>
              </a:ext>
            </a:extLst>
          </p:cNvPr>
          <p:cNvGrpSpPr/>
          <p:nvPr/>
        </p:nvGrpSpPr>
        <p:grpSpPr>
          <a:xfrm>
            <a:off x="2325523" y="5463719"/>
            <a:ext cx="1499924" cy="1440000"/>
            <a:chOff x="3602924" y="5266622"/>
            <a:chExt cx="1499924" cy="1440000"/>
          </a:xfrm>
        </p:grpSpPr>
        <p:sp>
          <p:nvSpPr>
            <p:cNvPr id="19" name="Oval 18">
              <a:extLst>
                <a:ext uri="{FF2B5EF4-FFF2-40B4-BE49-F238E27FC236}">
                  <a16:creationId xmlns:a16="http://schemas.microsoft.com/office/drawing/2014/main" id="{88CF1F27-D413-4C2C-A236-DE3AC5248040}"/>
                </a:ext>
              </a:extLst>
            </p:cNvPr>
            <p:cNvSpPr/>
            <p:nvPr/>
          </p:nvSpPr>
          <p:spPr>
            <a:xfrm>
              <a:off x="3602924" y="526662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8182DAFE-117B-4891-8A5A-A14B89EF0182}"/>
                </a:ext>
              </a:extLst>
            </p:cNvPr>
            <p:cNvSpPr txBox="1"/>
            <p:nvPr/>
          </p:nvSpPr>
          <p:spPr>
            <a:xfrm>
              <a:off x="3604801" y="5813277"/>
              <a:ext cx="1498047" cy="369332"/>
            </a:xfrm>
            <a:prstGeom prst="rect">
              <a:avLst/>
            </a:prstGeom>
            <a:noFill/>
          </p:spPr>
          <p:txBody>
            <a:bodyPr wrap="square" rtlCol="0">
              <a:spAutoFit/>
            </a:bodyPr>
            <a:lstStyle/>
            <a:p>
              <a:r>
                <a:rPr lang="en-IN" b="1" dirty="0">
                  <a:solidFill>
                    <a:schemeClr val="bg1"/>
                  </a:solidFill>
                </a:rPr>
                <a:t>Models Used</a:t>
              </a:r>
              <a:endParaRPr lang="en-IN" dirty="0">
                <a:solidFill>
                  <a:schemeClr val="bg1"/>
                </a:solidFill>
              </a:endParaRPr>
            </a:p>
          </p:txBody>
        </p:sp>
      </p:grpSp>
      <p:grpSp>
        <p:nvGrpSpPr>
          <p:cNvPr id="47" name="Group 46">
            <a:extLst>
              <a:ext uri="{FF2B5EF4-FFF2-40B4-BE49-F238E27FC236}">
                <a16:creationId xmlns:a16="http://schemas.microsoft.com/office/drawing/2014/main" id="{CB6E82C9-C67E-4690-85B6-8BF71EA09499}"/>
              </a:ext>
            </a:extLst>
          </p:cNvPr>
          <p:cNvGrpSpPr/>
          <p:nvPr/>
        </p:nvGrpSpPr>
        <p:grpSpPr>
          <a:xfrm>
            <a:off x="4504922" y="5438103"/>
            <a:ext cx="1481766" cy="1440000"/>
            <a:chOff x="5329185" y="5248413"/>
            <a:chExt cx="1481766" cy="1440000"/>
          </a:xfrm>
        </p:grpSpPr>
        <p:sp>
          <p:nvSpPr>
            <p:cNvPr id="22" name="Oval 21">
              <a:extLst>
                <a:ext uri="{FF2B5EF4-FFF2-40B4-BE49-F238E27FC236}">
                  <a16:creationId xmlns:a16="http://schemas.microsoft.com/office/drawing/2014/main" id="{4CB73B4C-CAA3-45A9-84B9-4A68D1FA62C9}"/>
                </a:ext>
              </a:extLst>
            </p:cNvPr>
            <p:cNvSpPr/>
            <p:nvPr/>
          </p:nvSpPr>
          <p:spPr>
            <a:xfrm>
              <a:off x="5334749" y="52484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4688A8F-960C-41F7-94B2-C9A3EFB164A5}"/>
                </a:ext>
              </a:extLst>
            </p:cNvPr>
            <p:cNvSpPr txBox="1"/>
            <p:nvPr/>
          </p:nvSpPr>
          <p:spPr>
            <a:xfrm>
              <a:off x="5329185" y="5662063"/>
              <a:ext cx="1481766" cy="646331"/>
            </a:xfrm>
            <a:prstGeom prst="rect">
              <a:avLst/>
            </a:prstGeom>
            <a:noFill/>
          </p:spPr>
          <p:txBody>
            <a:bodyPr wrap="square" rtlCol="0">
              <a:spAutoFit/>
            </a:bodyPr>
            <a:lstStyle/>
            <a:p>
              <a:pPr algn="ctr"/>
              <a:r>
                <a:rPr lang="en-IN" b="1" dirty="0">
                  <a:solidFill>
                    <a:schemeClr val="bg1"/>
                  </a:solidFill>
                </a:rPr>
                <a:t>Model Architecture</a:t>
              </a:r>
              <a:endParaRPr lang="en-IN" dirty="0">
                <a:solidFill>
                  <a:schemeClr val="bg1"/>
                </a:solidFill>
              </a:endParaRPr>
            </a:p>
          </p:txBody>
        </p:sp>
      </p:grpSp>
      <p:grpSp>
        <p:nvGrpSpPr>
          <p:cNvPr id="48" name="Group 47">
            <a:extLst>
              <a:ext uri="{FF2B5EF4-FFF2-40B4-BE49-F238E27FC236}">
                <a16:creationId xmlns:a16="http://schemas.microsoft.com/office/drawing/2014/main" id="{285D6802-04BE-496C-8256-E5BB04899162}"/>
              </a:ext>
            </a:extLst>
          </p:cNvPr>
          <p:cNvGrpSpPr/>
          <p:nvPr/>
        </p:nvGrpSpPr>
        <p:grpSpPr>
          <a:xfrm>
            <a:off x="6618278" y="5397953"/>
            <a:ext cx="1440000" cy="1440000"/>
            <a:chOff x="7149078" y="5253297"/>
            <a:chExt cx="1440000" cy="1440000"/>
          </a:xfrm>
        </p:grpSpPr>
        <p:sp>
          <p:nvSpPr>
            <p:cNvPr id="23" name="Oval 22">
              <a:extLst>
                <a:ext uri="{FF2B5EF4-FFF2-40B4-BE49-F238E27FC236}">
                  <a16:creationId xmlns:a16="http://schemas.microsoft.com/office/drawing/2014/main" id="{40197784-2276-4F2B-8506-623E47801D7F}"/>
                </a:ext>
              </a:extLst>
            </p:cNvPr>
            <p:cNvSpPr/>
            <p:nvPr/>
          </p:nvSpPr>
          <p:spPr>
            <a:xfrm>
              <a:off x="7149078" y="525329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864531E-5A72-4FC8-A9BD-C2CBC3AD49A3}"/>
                </a:ext>
              </a:extLst>
            </p:cNvPr>
            <p:cNvSpPr txBox="1"/>
            <p:nvPr/>
          </p:nvSpPr>
          <p:spPr>
            <a:xfrm>
              <a:off x="7185280" y="5757897"/>
              <a:ext cx="1393812" cy="646331"/>
            </a:xfrm>
            <a:prstGeom prst="rect">
              <a:avLst/>
            </a:prstGeom>
            <a:noFill/>
          </p:spPr>
          <p:txBody>
            <a:bodyPr wrap="square" rtlCol="0">
              <a:spAutoFit/>
            </a:bodyPr>
            <a:lstStyle/>
            <a:p>
              <a:pPr algn="ctr"/>
              <a:r>
                <a:rPr lang="en-IN" b="1" dirty="0">
                  <a:solidFill>
                    <a:schemeClr val="bg1"/>
                  </a:solidFill>
                </a:rPr>
                <a:t>Cooperative Study</a:t>
              </a:r>
              <a:endParaRPr lang="en-IN" dirty="0">
                <a:solidFill>
                  <a:schemeClr val="bg1"/>
                </a:solidFill>
              </a:endParaRPr>
            </a:p>
          </p:txBody>
        </p:sp>
      </p:grpSp>
      <p:grpSp>
        <p:nvGrpSpPr>
          <p:cNvPr id="49" name="Group 48">
            <a:extLst>
              <a:ext uri="{FF2B5EF4-FFF2-40B4-BE49-F238E27FC236}">
                <a16:creationId xmlns:a16="http://schemas.microsoft.com/office/drawing/2014/main" id="{CF43BC76-D9A3-4A3B-8EDA-92F4F7A4248E}"/>
              </a:ext>
            </a:extLst>
          </p:cNvPr>
          <p:cNvGrpSpPr/>
          <p:nvPr/>
        </p:nvGrpSpPr>
        <p:grpSpPr>
          <a:xfrm>
            <a:off x="8669944" y="5290374"/>
            <a:ext cx="1440000" cy="1440000"/>
            <a:chOff x="8963407" y="5228913"/>
            <a:chExt cx="1440000" cy="1440000"/>
          </a:xfrm>
        </p:grpSpPr>
        <p:sp>
          <p:nvSpPr>
            <p:cNvPr id="24" name="Oval 23">
              <a:extLst>
                <a:ext uri="{FF2B5EF4-FFF2-40B4-BE49-F238E27FC236}">
                  <a16:creationId xmlns:a16="http://schemas.microsoft.com/office/drawing/2014/main" id="{140995F0-0734-4E5E-AAD7-50FF6DD3F4EC}"/>
                </a:ext>
              </a:extLst>
            </p:cNvPr>
            <p:cNvSpPr/>
            <p:nvPr/>
          </p:nvSpPr>
          <p:spPr>
            <a:xfrm>
              <a:off x="8963407" y="52289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106A3F62-9395-4003-9DD6-5233A2AD6F8A}"/>
                </a:ext>
              </a:extLst>
            </p:cNvPr>
            <p:cNvSpPr txBox="1"/>
            <p:nvPr/>
          </p:nvSpPr>
          <p:spPr>
            <a:xfrm>
              <a:off x="9177378" y="5654994"/>
              <a:ext cx="1130531" cy="646331"/>
            </a:xfrm>
            <a:prstGeom prst="rect">
              <a:avLst/>
            </a:prstGeom>
            <a:noFill/>
          </p:spPr>
          <p:txBody>
            <a:bodyPr wrap="square" rtlCol="0">
              <a:spAutoFit/>
            </a:bodyPr>
            <a:lstStyle/>
            <a:p>
              <a:pPr algn="ctr"/>
              <a:r>
                <a:rPr lang="en-IN" b="1" dirty="0">
                  <a:solidFill>
                    <a:schemeClr val="bg1"/>
                  </a:solidFill>
                </a:rPr>
                <a:t>Input &amp; Output</a:t>
              </a:r>
              <a:endParaRPr lang="en-IN" dirty="0">
                <a:solidFill>
                  <a:schemeClr val="bg1"/>
                </a:solidFill>
              </a:endParaRPr>
            </a:p>
          </p:txBody>
        </p:sp>
      </p:grpSp>
      <p:grpSp>
        <p:nvGrpSpPr>
          <p:cNvPr id="50" name="Group 49">
            <a:extLst>
              <a:ext uri="{FF2B5EF4-FFF2-40B4-BE49-F238E27FC236}">
                <a16:creationId xmlns:a16="http://schemas.microsoft.com/office/drawing/2014/main" id="{2A212FC4-136D-436E-AB36-06A2E412C374}"/>
              </a:ext>
            </a:extLst>
          </p:cNvPr>
          <p:cNvGrpSpPr/>
          <p:nvPr/>
        </p:nvGrpSpPr>
        <p:grpSpPr>
          <a:xfrm>
            <a:off x="10777736" y="5258160"/>
            <a:ext cx="1440000" cy="1440000"/>
            <a:chOff x="10777736" y="5258160"/>
            <a:chExt cx="1440000" cy="1440000"/>
          </a:xfrm>
        </p:grpSpPr>
        <p:sp>
          <p:nvSpPr>
            <p:cNvPr id="25" name="Oval 24">
              <a:extLst>
                <a:ext uri="{FF2B5EF4-FFF2-40B4-BE49-F238E27FC236}">
                  <a16:creationId xmlns:a16="http://schemas.microsoft.com/office/drawing/2014/main" id="{EC57DE4E-7B93-4DC4-8430-C9195DCFCEE9}"/>
                </a:ext>
              </a:extLst>
            </p:cNvPr>
            <p:cNvSpPr/>
            <p:nvPr/>
          </p:nvSpPr>
          <p:spPr>
            <a:xfrm>
              <a:off x="10777736" y="525816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1BF5597A-5767-4D17-A825-EEA7A2620E43}"/>
                </a:ext>
              </a:extLst>
            </p:cNvPr>
            <p:cNvSpPr txBox="1"/>
            <p:nvPr/>
          </p:nvSpPr>
          <p:spPr>
            <a:xfrm>
              <a:off x="10957123" y="5896396"/>
              <a:ext cx="1249123" cy="369332"/>
            </a:xfrm>
            <a:prstGeom prst="rect">
              <a:avLst/>
            </a:prstGeom>
            <a:noFill/>
          </p:spPr>
          <p:txBody>
            <a:bodyPr wrap="square" rtlCol="0">
              <a:spAutoFit/>
            </a:bodyPr>
            <a:lstStyle/>
            <a:p>
              <a:r>
                <a:rPr lang="en-IN" b="1" dirty="0">
                  <a:solidFill>
                    <a:schemeClr val="bg1"/>
                  </a:solidFill>
                </a:rPr>
                <a:t>Conclusion</a:t>
              </a:r>
              <a:endParaRPr lang="en-IN" dirty="0">
                <a:solidFill>
                  <a:schemeClr val="bg1"/>
                </a:solidFill>
              </a:endParaRPr>
            </a:p>
          </p:txBody>
        </p:sp>
      </p:grpSp>
      <p:grpSp>
        <p:nvGrpSpPr>
          <p:cNvPr id="51" name="Group 50">
            <a:extLst>
              <a:ext uri="{FF2B5EF4-FFF2-40B4-BE49-F238E27FC236}">
                <a16:creationId xmlns:a16="http://schemas.microsoft.com/office/drawing/2014/main" id="{3E37DB03-F7E0-4F4E-8B3D-863F1E8D2713}"/>
              </a:ext>
            </a:extLst>
          </p:cNvPr>
          <p:cNvGrpSpPr/>
          <p:nvPr/>
        </p:nvGrpSpPr>
        <p:grpSpPr>
          <a:xfrm>
            <a:off x="10740538" y="3674006"/>
            <a:ext cx="1440000" cy="1440000"/>
            <a:chOff x="10740538" y="3674006"/>
            <a:chExt cx="1440000" cy="1440000"/>
          </a:xfrm>
        </p:grpSpPr>
        <p:sp>
          <p:nvSpPr>
            <p:cNvPr id="21" name="Oval 20">
              <a:extLst>
                <a:ext uri="{FF2B5EF4-FFF2-40B4-BE49-F238E27FC236}">
                  <a16:creationId xmlns:a16="http://schemas.microsoft.com/office/drawing/2014/main" id="{722322A7-D548-49D7-964A-9835B75C18A8}"/>
                </a:ext>
              </a:extLst>
            </p:cNvPr>
            <p:cNvSpPr/>
            <p:nvPr/>
          </p:nvSpPr>
          <p:spPr>
            <a:xfrm>
              <a:off x="10740538" y="3674006"/>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D408FFF2-7F21-4031-9A42-85374F201C4F}"/>
                </a:ext>
              </a:extLst>
            </p:cNvPr>
            <p:cNvSpPr txBox="1"/>
            <p:nvPr/>
          </p:nvSpPr>
          <p:spPr>
            <a:xfrm>
              <a:off x="10849877" y="4209340"/>
              <a:ext cx="1302613" cy="369332"/>
            </a:xfrm>
            <a:prstGeom prst="rect">
              <a:avLst/>
            </a:prstGeom>
            <a:noFill/>
          </p:spPr>
          <p:txBody>
            <a:bodyPr wrap="square" rtlCol="0">
              <a:spAutoFit/>
            </a:bodyPr>
            <a:lstStyle/>
            <a:p>
              <a:r>
                <a:rPr lang="en-IN" b="1" dirty="0">
                  <a:solidFill>
                    <a:schemeClr val="bg1"/>
                  </a:solidFill>
                </a:rPr>
                <a:t>Suggestions</a:t>
              </a:r>
              <a:endParaRPr lang="en-IN" dirty="0">
                <a:solidFill>
                  <a:schemeClr val="bg1"/>
                </a:solidFill>
              </a:endParaRPr>
            </a:p>
          </p:txBody>
        </p:sp>
      </p:grpSp>
      <p:grpSp>
        <p:nvGrpSpPr>
          <p:cNvPr id="52" name="Group 51">
            <a:extLst>
              <a:ext uri="{FF2B5EF4-FFF2-40B4-BE49-F238E27FC236}">
                <a16:creationId xmlns:a16="http://schemas.microsoft.com/office/drawing/2014/main" id="{F81D48F5-6FCF-4C1A-9811-FBE3C4960E41}"/>
              </a:ext>
            </a:extLst>
          </p:cNvPr>
          <p:cNvGrpSpPr/>
          <p:nvPr/>
        </p:nvGrpSpPr>
        <p:grpSpPr>
          <a:xfrm>
            <a:off x="10712490" y="1926702"/>
            <a:ext cx="1451344" cy="1440000"/>
            <a:chOff x="10712490" y="1926702"/>
            <a:chExt cx="1451344" cy="1440000"/>
          </a:xfrm>
        </p:grpSpPr>
        <p:sp>
          <p:nvSpPr>
            <p:cNvPr id="26" name="Oval 25">
              <a:extLst>
                <a:ext uri="{FF2B5EF4-FFF2-40B4-BE49-F238E27FC236}">
                  <a16:creationId xmlns:a16="http://schemas.microsoft.com/office/drawing/2014/main" id="{21E24C63-8CA5-414E-9CF5-E88DDC6F13B1}"/>
                </a:ext>
              </a:extLst>
            </p:cNvPr>
            <p:cNvSpPr/>
            <p:nvPr/>
          </p:nvSpPr>
          <p:spPr>
            <a:xfrm>
              <a:off x="10712490" y="192670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6D1D4CC-A1B5-4411-B09A-21B61F1380BB}"/>
                </a:ext>
              </a:extLst>
            </p:cNvPr>
            <p:cNvSpPr txBox="1"/>
            <p:nvPr/>
          </p:nvSpPr>
          <p:spPr>
            <a:xfrm>
              <a:off x="10740538" y="2462036"/>
              <a:ext cx="1423296" cy="369332"/>
            </a:xfrm>
            <a:prstGeom prst="rect">
              <a:avLst/>
            </a:prstGeom>
            <a:noFill/>
          </p:spPr>
          <p:txBody>
            <a:bodyPr wrap="square" rtlCol="0">
              <a:spAutoFit/>
            </a:bodyPr>
            <a:lstStyle/>
            <a:p>
              <a:r>
                <a:rPr lang="en-IN" b="1" dirty="0">
                  <a:solidFill>
                    <a:schemeClr val="bg1"/>
                  </a:solidFill>
                </a:rPr>
                <a:t>Future scope</a:t>
              </a:r>
              <a:endParaRPr lang="en-IN" dirty="0">
                <a:solidFill>
                  <a:schemeClr val="bg1"/>
                </a:solidFill>
              </a:endParaRPr>
            </a:p>
          </p:txBody>
        </p:sp>
      </p:grpSp>
      <p:grpSp>
        <p:nvGrpSpPr>
          <p:cNvPr id="53" name="Group 52">
            <a:extLst>
              <a:ext uri="{FF2B5EF4-FFF2-40B4-BE49-F238E27FC236}">
                <a16:creationId xmlns:a16="http://schemas.microsoft.com/office/drawing/2014/main" id="{0241276B-DFA7-4FCA-ABD5-2D9220D0570E}"/>
              </a:ext>
            </a:extLst>
          </p:cNvPr>
          <p:cNvGrpSpPr/>
          <p:nvPr/>
        </p:nvGrpSpPr>
        <p:grpSpPr>
          <a:xfrm>
            <a:off x="10712490" y="67787"/>
            <a:ext cx="1440000" cy="1440000"/>
            <a:chOff x="10712490" y="67787"/>
            <a:chExt cx="1440000" cy="1440000"/>
          </a:xfrm>
        </p:grpSpPr>
        <p:sp>
          <p:nvSpPr>
            <p:cNvPr id="27" name="Oval 26">
              <a:extLst>
                <a:ext uri="{FF2B5EF4-FFF2-40B4-BE49-F238E27FC236}">
                  <a16:creationId xmlns:a16="http://schemas.microsoft.com/office/drawing/2014/main" id="{A1369688-5337-402F-BB77-81AF4C264868}"/>
                </a:ext>
              </a:extLst>
            </p:cNvPr>
            <p:cNvSpPr/>
            <p:nvPr/>
          </p:nvSpPr>
          <p:spPr>
            <a:xfrm>
              <a:off x="10712490" y="6778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31C4301-70D0-4AC0-87FB-AA83118BA68F}"/>
                </a:ext>
              </a:extLst>
            </p:cNvPr>
            <p:cNvSpPr txBox="1"/>
            <p:nvPr/>
          </p:nvSpPr>
          <p:spPr>
            <a:xfrm>
              <a:off x="10897730" y="603121"/>
              <a:ext cx="1130531" cy="369332"/>
            </a:xfrm>
            <a:prstGeom prst="rect">
              <a:avLst/>
            </a:prstGeom>
            <a:noFill/>
          </p:spPr>
          <p:txBody>
            <a:bodyPr wrap="square" rtlCol="0">
              <a:spAutoFit/>
            </a:bodyPr>
            <a:lstStyle/>
            <a:p>
              <a:r>
                <a:rPr lang="en-IN" b="1" dirty="0">
                  <a:solidFill>
                    <a:schemeClr val="bg1"/>
                  </a:solidFill>
                </a:rPr>
                <a:t>Reference</a:t>
              </a:r>
              <a:endParaRPr lang="en-IN" dirty="0">
                <a:solidFill>
                  <a:schemeClr val="bg1"/>
                </a:solidFill>
              </a:endParaRPr>
            </a:p>
          </p:txBody>
        </p:sp>
      </p:grpSp>
      <p:grpSp>
        <p:nvGrpSpPr>
          <p:cNvPr id="42" name="Group 41">
            <a:extLst>
              <a:ext uri="{FF2B5EF4-FFF2-40B4-BE49-F238E27FC236}">
                <a16:creationId xmlns:a16="http://schemas.microsoft.com/office/drawing/2014/main" id="{6F1CC657-2795-4D80-81C2-DECF2B0DAD72}"/>
              </a:ext>
            </a:extLst>
          </p:cNvPr>
          <p:cNvGrpSpPr/>
          <p:nvPr/>
        </p:nvGrpSpPr>
        <p:grpSpPr>
          <a:xfrm>
            <a:off x="44401" y="1889990"/>
            <a:ext cx="1440000" cy="1440000"/>
            <a:chOff x="44401" y="1889990"/>
            <a:chExt cx="1440000" cy="1440000"/>
          </a:xfrm>
        </p:grpSpPr>
        <p:sp>
          <p:nvSpPr>
            <p:cNvPr id="13" name="Oval 12">
              <a:extLst>
                <a:ext uri="{FF2B5EF4-FFF2-40B4-BE49-F238E27FC236}">
                  <a16:creationId xmlns:a16="http://schemas.microsoft.com/office/drawing/2014/main" id="{77ECFC3C-F7CC-4DB5-9E94-4685008849E9}"/>
                </a:ext>
              </a:extLst>
            </p:cNvPr>
            <p:cNvSpPr/>
            <p:nvPr/>
          </p:nvSpPr>
          <p:spPr>
            <a:xfrm>
              <a:off x="44401" y="188999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7A58BA6-AD0A-426F-A62C-095C57354199}"/>
                </a:ext>
              </a:extLst>
            </p:cNvPr>
            <p:cNvSpPr txBox="1"/>
            <p:nvPr/>
          </p:nvSpPr>
          <p:spPr>
            <a:xfrm>
              <a:off x="83039" y="2440323"/>
              <a:ext cx="1394013" cy="369332"/>
            </a:xfrm>
            <a:prstGeom prst="rect">
              <a:avLst/>
            </a:prstGeom>
            <a:noFill/>
          </p:spPr>
          <p:txBody>
            <a:bodyPr wrap="square" rtlCol="0">
              <a:spAutoFit/>
            </a:bodyPr>
            <a:lstStyle/>
            <a:p>
              <a:r>
                <a:rPr lang="en-IN" b="1" dirty="0">
                  <a:solidFill>
                    <a:schemeClr val="bg1"/>
                  </a:solidFill>
                </a:rPr>
                <a:t>Introduction</a:t>
              </a:r>
              <a:endParaRPr lang="en-IN" dirty="0">
                <a:solidFill>
                  <a:schemeClr val="bg1"/>
                </a:solidFill>
              </a:endParaRPr>
            </a:p>
          </p:txBody>
        </p:sp>
      </p:grpSp>
      <p:sp>
        <p:nvSpPr>
          <p:cNvPr id="55" name="TextBox 54">
            <a:extLst>
              <a:ext uri="{FF2B5EF4-FFF2-40B4-BE49-F238E27FC236}">
                <a16:creationId xmlns:a16="http://schemas.microsoft.com/office/drawing/2014/main" id="{0C80447C-43A7-4678-AFBA-F6A13E3B62F8}"/>
              </a:ext>
            </a:extLst>
          </p:cNvPr>
          <p:cNvSpPr txBox="1"/>
          <p:nvPr/>
        </p:nvSpPr>
        <p:spPr>
          <a:xfrm>
            <a:off x="720958" y="7486997"/>
            <a:ext cx="11945289" cy="4708981"/>
          </a:xfrm>
          <a:prstGeom prst="rect">
            <a:avLst/>
          </a:prstGeom>
          <a:noFill/>
        </p:spPr>
        <p:txBody>
          <a:bodyPr wrap="square" rtlCol="0">
            <a:spAutoFit/>
          </a:bodyPr>
          <a:lstStyle/>
          <a:p>
            <a:pPr algn="ctr"/>
            <a:r>
              <a:rPr lang="en-US" sz="10000" dirty="0">
                <a:solidFill>
                  <a:schemeClr val="bg1"/>
                </a:solidFill>
                <a:latin typeface="Algerian" panose="04020705040A02060702" pitchFamily="82" charset="0"/>
              </a:rPr>
              <a:t>Virtual Assistance for video Search</a:t>
            </a:r>
            <a:endParaRPr lang="en-IN" sz="10000" dirty="0">
              <a:solidFill>
                <a:schemeClr val="bg1"/>
              </a:solidFill>
              <a:latin typeface="Algerian" panose="04020705040A02060702" pitchFamily="82" charset="0"/>
            </a:endParaRPr>
          </a:p>
        </p:txBody>
      </p:sp>
      <p:sp>
        <p:nvSpPr>
          <p:cNvPr id="58" name="Rectangle: Beveled 57">
            <a:extLst>
              <a:ext uri="{FF2B5EF4-FFF2-40B4-BE49-F238E27FC236}">
                <a16:creationId xmlns:a16="http://schemas.microsoft.com/office/drawing/2014/main" id="{B50E9A9C-6D13-4662-97E2-D08E2F933B92}"/>
              </a:ext>
            </a:extLst>
          </p:cNvPr>
          <p:cNvSpPr/>
          <p:nvPr/>
        </p:nvSpPr>
        <p:spPr>
          <a:xfrm flipV="1">
            <a:off x="-7412201" y="557402"/>
            <a:ext cx="6409831" cy="45719"/>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ectangle: Beveled 58">
            <a:extLst>
              <a:ext uri="{FF2B5EF4-FFF2-40B4-BE49-F238E27FC236}">
                <a16:creationId xmlns:a16="http://schemas.microsoft.com/office/drawing/2014/main" id="{9B37BA12-A706-4819-AADF-60D8ABC04A93}"/>
              </a:ext>
            </a:extLst>
          </p:cNvPr>
          <p:cNvSpPr/>
          <p:nvPr/>
        </p:nvSpPr>
        <p:spPr>
          <a:xfrm flipV="1">
            <a:off x="12975885" y="2440323"/>
            <a:ext cx="6409831" cy="45719"/>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Beveled 59">
            <a:extLst>
              <a:ext uri="{FF2B5EF4-FFF2-40B4-BE49-F238E27FC236}">
                <a16:creationId xmlns:a16="http://schemas.microsoft.com/office/drawing/2014/main" id="{8F394004-15BD-464F-9B65-DED9A1A1D938}"/>
              </a:ext>
            </a:extLst>
          </p:cNvPr>
          <p:cNvSpPr/>
          <p:nvPr/>
        </p:nvSpPr>
        <p:spPr>
          <a:xfrm flipV="1">
            <a:off x="-7763668" y="3446409"/>
            <a:ext cx="6409831" cy="45719"/>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Beveled 60">
            <a:extLst>
              <a:ext uri="{FF2B5EF4-FFF2-40B4-BE49-F238E27FC236}">
                <a16:creationId xmlns:a16="http://schemas.microsoft.com/office/drawing/2014/main" id="{4136AD02-9AC9-493C-BA5B-9C1B3C470FC7}"/>
              </a:ext>
            </a:extLst>
          </p:cNvPr>
          <p:cNvSpPr/>
          <p:nvPr/>
        </p:nvSpPr>
        <p:spPr>
          <a:xfrm flipV="1">
            <a:off x="13438413" y="6117953"/>
            <a:ext cx="6409831" cy="45719"/>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28451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95A682-8B93-428F-85BF-0EFBABCEB82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48000"/>
                    </a14:imgEffect>
                  </a14:imgLayer>
                </a14:imgProps>
              </a:ext>
              <a:ext uri="{28A0092B-C50C-407E-A947-70E740481C1C}">
                <a14:useLocalDpi xmlns:a14="http://schemas.microsoft.com/office/drawing/2010/main" val="0"/>
              </a:ext>
            </a:extLst>
          </a:blip>
          <a:stretch>
            <a:fillRect/>
          </a:stretch>
        </p:blipFill>
        <p:spPr>
          <a:xfrm>
            <a:off x="1" y="0"/>
            <a:ext cx="12154948" cy="6835229"/>
          </a:xfrm>
          <a:prstGeom prst="rect">
            <a:avLst/>
          </a:prstGeom>
        </p:spPr>
      </p:pic>
      <p:sp>
        <p:nvSpPr>
          <p:cNvPr id="2" name="TextBox 1">
            <a:extLst>
              <a:ext uri="{FF2B5EF4-FFF2-40B4-BE49-F238E27FC236}">
                <a16:creationId xmlns:a16="http://schemas.microsoft.com/office/drawing/2014/main" id="{30493EA6-D8EF-40CE-8C25-E55354014148}"/>
              </a:ext>
            </a:extLst>
          </p:cNvPr>
          <p:cNvSpPr txBox="1"/>
          <p:nvPr/>
        </p:nvSpPr>
        <p:spPr>
          <a:xfrm>
            <a:off x="1822435" y="6939342"/>
            <a:ext cx="9967901" cy="1569660"/>
          </a:xfrm>
          <a:prstGeom prst="rect">
            <a:avLst/>
          </a:prstGeom>
          <a:noFill/>
        </p:spPr>
        <p:txBody>
          <a:bodyPr wrap="square" rtlCol="0">
            <a:spAutoFit/>
          </a:bodyPr>
          <a:lstStyle/>
          <a:p>
            <a:r>
              <a:rPr lang="en-IN" sz="9600" dirty="0">
                <a:solidFill>
                  <a:schemeClr val="bg1"/>
                </a:solidFill>
              </a:rPr>
              <a:t>Topics Discussed</a:t>
            </a:r>
          </a:p>
        </p:txBody>
      </p:sp>
      <p:grpSp>
        <p:nvGrpSpPr>
          <p:cNvPr id="41" name="Group 40">
            <a:extLst>
              <a:ext uri="{FF2B5EF4-FFF2-40B4-BE49-F238E27FC236}">
                <a16:creationId xmlns:a16="http://schemas.microsoft.com/office/drawing/2014/main" id="{98641763-2C50-4060-B75B-ABFE31F3C06D}"/>
              </a:ext>
            </a:extLst>
          </p:cNvPr>
          <p:cNvGrpSpPr/>
          <p:nvPr/>
        </p:nvGrpSpPr>
        <p:grpSpPr>
          <a:xfrm>
            <a:off x="37051" y="22770"/>
            <a:ext cx="2057913" cy="1730561"/>
            <a:chOff x="37052" y="22771"/>
            <a:chExt cx="1440000" cy="1440000"/>
          </a:xfrm>
          <a:solidFill>
            <a:srgbClr val="0070C0"/>
          </a:solidFill>
        </p:grpSpPr>
        <p:sp>
          <p:nvSpPr>
            <p:cNvPr id="3" name="Oval 2">
              <a:extLst>
                <a:ext uri="{FF2B5EF4-FFF2-40B4-BE49-F238E27FC236}">
                  <a16:creationId xmlns:a16="http://schemas.microsoft.com/office/drawing/2014/main" id="{478338EA-2722-4DEA-ABA8-A64B3B369F31}"/>
                </a:ext>
              </a:extLst>
            </p:cNvPr>
            <p:cNvSpPr/>
            <p:nvPr/>
          </p:nvSpPr>
          <p:spPr>
            <a:xfrm>
              <a:off x="37052" y="22771"/>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654A4FFD-E496-4C88-8C8D-31A21D98F8A1}"/>
                </a:ext>
              </a:extLst>
            </p:cNvPr>
            <p:cNvSpPr txBox="1"/>
            <p:nvPr/>
          </p:nvSpPr>
          <p:spPr>
            <a:xfrm>
              <a:off x="272538" y="558105"/>
              <a:ext cx="1130531" cy="369332"/>
            </a:xfrm>
            <a:prstGeom prst="rect">
              <a:avLst/>
            </a:prstGeom>
            <a:grpFill/>
          </p:spPr>
          <p:txBody>
            <a:bodyPr wrap="square" rtlCol="0">
              <a:spAutoFit/>
            </a:bodyPr>
            <a:lstStyle/>
            <a:p>
              <a:r>
                <a:rPr lang="en-IN" b="1" dirty="0">
                  <a:solidFill>
                    <a:schemeClr val="bg1"/>
                  </a:solidFill>
                </a:rPr>
                <a:t>Abstract</a:t>
              </a:r>
              <a:endParaRPr lang="en-IN" dirty="0">
                <a:solidFill>
                  <a:schemeClr val="bg1"/>
                </a:solidFill>
              </a:endParaRPr>
            </a:p>
          </p:txBody>
        </p:sp>
      </p:grpSp>
      <p:grpSp>
        <p:nvGrpSpPr>
          <p:cNvPr id="43" name="Group 42">
            <a:extLst>
              <a:ext uri="{FF2B5EF4-FFF2-40B4-BE49-F238E27FC236}">
                <a16:creationId xmlns:a16="http://schemas.microsoft.com/office/drawing/2014/main" id="{4C14BCF5-616D-4EAD-ABB4-E3F645AE6D6F}"/>
              </a:ext>
            </a:extLst>
          </p:cNvPr>
          <p:cNvGrpSpPr/>
          <p:nvPr/>
        </p:nvGrpSpPr>
        <p:grpSpPr>
          <a:xfrm>
            <a:off x="-4570612" y="3551905"/>
            <a:ext cx="1440000" cy="1440000"/>
            <a:chOff x="46056" y="3623750"/>
            <a:chExt cx="1440000" cy="1440000"/>
          </a:xfrm>
        </p:grpSpPr>
        <p:sp>
          <p:nvSpPr>
            <p:cNvPr id="15" name="Oval 14">
              <a:extLst>
                <a:ext uri="{FF2B5EF4-FFF2-40B4-BE49-F238E27FC236}">
                  <a16:creationId xmlns:a16="http://schemas.microsoft.com/office/drawing/2014/main" id="{37333AB5-90BA-46BD-B315-576E30B544BD}"/>
                </a:ext>
              </a:extLst>
            </p:cNvPr>
            <p:cNvSpPr/>
            <p:nvPr/>
          </p:nvSpPr>
          <p:spPr>
            <a:xfrm>
              <a:off x="46056" y="362375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6840A3B-35CF-495B-B768-5B235EFAA2ED}"/>
                </a:ext>
              </a:extLst>
            </p:cNvPr>
            <p:cNvSpPr txBox="1"/>
            <p:nvPr/>
          </p:nvSpPr>
          <p:spPr>
            <a:xfrm>
              <a:off x="199135" y="4159084"/>
              <a:ext cx="1130531" cy="369332"/>
            </a:xfrm>
            <a:prstGeom prst="rect">
              <a:avLst/>
            </a:prstGeom>
            <a:noFill/>
          </p:spPr>
          <p:txBody>
            <a:bodyPr wrap="square" rtlCol="0">
              <a:spAutoFit/>
            </a:bodyPr>
            <a:lstStyle/>
            <a:p>
              <a:r>
                <a:rPr lang="en-IN" b="1" dirty="0">
                  <a:solidFill>
                    <a:schemeClr val="bg1"/>
                  </a:solidFill>
                </a:rPr>
                <a:t>Objective</a:t>
              </a:r>
              <a:endParaRPr lang="en-IN" dirty="0">
                <a:solidFill>
                  <a:schemeClr val="bg1"/>
                </a:solidFill>
              </a:endParaRPr>
            </a:p>
          </p:txBody>
        </p:sp>
      </p:grpSp>
      <p:grpSp>
        <p:nvGrpSpPr>
          <p:cNvPr id="44" name="Group 43">
            <a:extLst>
              <a:ext uri="{FF2B5EF4-FFF2-40B4-BE49-F238E27FC236}">
                <a16:creationId xmlns:a16="http://schemas.microsoft.com/office/drawing/2014/main" id="{FFD5E224-33F0-46D9-A9DB-A86521EADB78}"/>
              </a:ext>
            </a:extLst>
          </p:cNvPr>
          <p:cNvGrpSpPr/>
          <p:nvPr/>
        </p:nvGrpSpPr>
        <p:grpSpPr>
          <a:xfrm>
            <a:off x="-6456843" y="5241005"/>
            <a:ext cx="1440000" cy="1440000"/>
            <a:chOff x="0" y="5241005"/>
            <a:chExt cx="1440000" cy="1440000"/>
          </a:xfrm>
        </p:grpSpPr>
        <p:sp>
          <p:nvSpPr>
            <p:cNvPr id="17" name="Oval 16">
              <a:extLst>
                <a:ext uri="{FF2B5EF4-FFF2-40B4-BE49-F238E27FC236}">
                  <a16:creationId xmlns:a16="http://schemas.microsoft.com/office/drawing/2014/main" id="{8DFB169D-9680-41AC-BD68-3C1DA549196B}"/>
                </a:ext>
              </a:extLst>
            </p:cNvPr>
            <p:cNvSpPr/>
            <p:nvPr/>
          </p:nvSpPr>
          <p:spPr>
            <a:xfrm>
              <a:off x="0" y="5241005"/>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0B20173-E51D-4C3F-A06E-217A1E2C4374}"/>
                </a:ext>
              </a:extLst>
            </p:cNvPr>
            <p:cNvSpPr txBox="1"/>
            <p:nvPr/>
          </p:nvSpPr>
          <p:spPr>
            <a:xfrm>
              <a:off x="221913" y="5771481"/>
              <a:ext cx="1130531" cy="369332"/>
            </a:xfrm>
            <a:prstGeom prst="rect">
              <a:avLst/>
            </a:prstGeom>
            <a:noFill/>
          </p:spPr>
          <p:txBody>
            <a:bodyPr wrap="square" rtlCol="0">
              <a:spAutoFit/>
            </a:bodyPr>
            <a:lstStyle/>
            <a:p>
              <a:r>
                <a:rPr lang="en-IN" b="1" dirty="0">
                  <a:solidFill>
                    <a:schemeClr val="bg1"/>
                  </a:solidFill>
                </a:rPr>
                <a:t>Dataset</a:t>
              </a:r>
              <a:endParaRPr lang="en-IN" dirty="0">
                <a:solidFill>
                  <a:schemeClr val="bg1"/>
                </a:solidFill>
              </a:endParaRPr>
            </a:p>
          </p:txBody>
        </p:sp>
      </p:grpSp>
      <p:grpSp>
        <p:nvGrpSpPr>
          <p:cNvPr id="47" name="Group 46">
            <a:extLst>
              <a:ext uri="{FF2B5EF4-FFF2-40B4-BE49-F238E27FC236}">
                <a16:creationId xmlns:a16="http://schemas.microsoft.com/office/drawing/2014/main" id="{CB6E82C9-C67E-4690-85B6-8BF71EA09499}"/>
              </a:ext>
            </a:extLst>
          </p:cNvPr>
          <p:cNvGrpSpPr/>
          <p:nvPr/>
        </p:nvGrpSpPr>
        <p:grpSpPr>
          <a:xfrm>
            <a:off x="5738463" y="9476440"/>
            <a:ext cx="1481766" cy="1440000"/>
            <a:chOff x="5329185" y="5248413"/>
            <a:chExt cx="1481766" cy="1440000"/>
          </a:xfrm>
        </p:grpSpPr>
        <p:sp>
          <p:nvSpPr>
            <p:cNvPr id="22" name="Oval 21">
              <a:extLst>
                <a:ext uri="{FF2B5EF4-FFF2-40B4-BE49-F238E27FC236}">
                  <a16:creationId xmlns:a16="http://schemas.microsoft.com/office/drawing/2014/main" id="{4CB73B4C-CAA3-45A9-84B9-4A68D1FA62C9}"/>
                </a:ext>
              </a:extLst>
            </p:cNvPr>
            <p:cNvSpPr/>
            <p:nvPr/>
          </p:nvSpPr>
          <p:spPr>
            <a:xfrm>
              <a:off x="5334749" y="52484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4688A8F-960C-41F7-94B2-C9A3EFB164A5}"/>
                </a:ext>
              </a:extLst>
            </p:cNvPr>
            <p:cNvSpPr txBox="1"/>
            <p:nvPr/>
          </p:nvSpPr>
          <p:spPr>
            <a:xfrm>
              <a:off x="5329185" y="5662063"/>
              <a:ext cx="1481766" cy="646331"/>
            </a:xfrm>
            <a:prstGeom prst="rect">
              <a:avLst/>
            </a:prstGeom>
            <a:noFill/>
          </p:spPr>
          <p:txBody>
            <a:bodyPr wrap="square" rtlCol="0">
              <a:spAutoFit/>
            </a:bodyPr>
            <a:lstStyle/>
            <a:p>
              <a:pPr algn="ctr"/>
              <a:r>
                <a:rPr lang="en-IN" b="1" dirty="0">
                  <a:solidFill>
                    <a:schemeClr val="bg1"/>
                  </a:solidFill>
                </a:rPr>
                <a:t>Model Architecture</a:t>
              </a:r>
              <a:endParaRPr lang="en-IN" dirty="0">
                <a:solidFill>
                  <a:schemeClr val="bg1"/>
                </a:solidFill>
              </a:endParaRPr>
            </a:p>
          </p:txBody>
        </p:sp>
      </p:grpSp>
      <p:grpSp>
        <p:nvGrpSpPr>
          <p:cNvPr id="48" name="Group 47">
            <a:extLst>
              <a:ext uri="{FF2B5EF4-FFF2-40B4-BE49-F238E27FC236}">
                <a16:creationId xmlns:a16="http://schemas.microsoft.com/office/drawing/2014/main" id="{285D6802-04BE-496C-8256-E5BB04899162}"/>
              </a:ext>
            </a:extLst>
          </p:cNvPr>
          <p:cNvGrpSpPr/>
          <p:nvPr/>
        </p:nvGrpSpPr>
        <p:grpSpPr>
          <a:xfrm>
            <a:off x="7698057" y="10536421"/>
            <a:ext cx="1440000" cy="1440000"/>
            <a:chOff x="7149078" y="5253297"/>
            <a:chExt cx="1440000" cy="1440000"/>
          </a:xfrm>
        </p:grpSpPr>
        <p:sp>
          <p:nvSpPr>
            <p:cNvPr id="23" name="Oval 22">
              <a:extLst>
                <a:ext uri="{FF2B5EF4-FFF2-40B4-BE49-F238E27FC236}">
                  <a16:creationId xmlns:a16="http://schemas.microsoft.com/office/drawing/2014/main" id="{40197784-2276-4F2B-8506-623E47801D7F}"/>
                </a:ext>
              </a:extLst>
            </p:cNvPr>
            <p:cNvSpPr/>
            <p:nvPr/>
          </p:nvSpPr>
          <p:spPr>
            <a:xfrm>
              <a:off x="7149078" y="525329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864531E-5A72-4FC8-A9BD-C2CBC3AD49A3}"/>
                </a:ext>
              </a:extLst>
            </p:cNvPr>
            <p:cNvSpPr txBox="1"/>
            <p:nvPr/>
          </p:nvSpPr>
          <p:spPr>
            <a:xfrm>
              <a:off x="7185280" y="5757897"/>
              <a:ext cx="1393812" cy="646331"/>
            </a:xfrm>
            <a:prstGeom prst="rect">
              <a:avLst/>
            </a:prstGeom>
            <a:noFill/>
          </p:spPr>
          <p:txBody>
            <a:bodyPr wrap="square" rtlCol="0">
              <a:spAutoFit/>
            </a:bodyPr>
            <a:lstStyle/>
            <a:p>
              <a:pPr algn="ctr"/>
              <a:r>
                <a:rPr lang="en-IN" b="1" dirty="0">
                  <a:solidFill>
                    <a:schemeClr val="bg1"/>
                  </a:solidFill>
                </a:rPr>
                <a:t>Cooperative Study</a:t>
              </a:r>
              <a:endParaRPr lang="en-IN" dirty="0">
                <a:solidFill>
                  <a:schemeClr val="bg1"/>
                </a:solidFill>
              </a:endParaRPr>
            </a:p>
          </p:txBody>
        </p:sp>
      </p:grpSp>
      <p:grpSp>
        <p:nvGrpSpPr>
          <p:cNvPr id="49" name="Group 48">
            <a:extLst>
              <a:ext uri="{FF2B5EF4-FFF2-40B4-BE49-F238E27FC236}">
                <a16:creationId xmlns:a16="http://schemas.microsoft.com/office/drawing/2014/main" id="{CF43BC76-D9A3-4A3B-8EDA-92F4F7A4248E}"/>
              </a:ext>
            </a:extLst>
          </p:cNvPr>
          <p:cNvGrpSpPr/>
          <p:nvPr/>
        </p:nvGrpSpPr>
        <p:grpSpPr>
          <a:xfrm>
            <a:off x="9543968" y="10880248"/>
            <a:ext cx="1440000" cy="1440000"/>
            <a:chOff x="8963407" y="5228913"/>
            <a:chExt cx="1440000" cy="1440000"/>
          </a:xfrm>
        </p:grpSpPr>
        <p:sp>
          <p:nvSpPr>
            <p:cNvPr id="24" name="Oval 23">
              <a:extLst>
                <a:ext uri="{FF2B5EF4-FFF2-40B4-BE49-F238E27FC236}">
                  <a16:creationId xmlns:a16="http://schemas.microsoft.com/office/drawing/2014/main" id="{140995F0-0734-4E5E-AAD7-50FF6DD3F4EC}"/>
                </a:ext>
              </a:extLst>
            </p:cNvPr>
            <p:cNvSpPr/>
            <p:nvPr/>
          </p:nvSpPr>
          <p:spPr>
            <a:xfrm>
              <a:off x="8963407" y="52289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106A3F62-9395-4003-9DD6-5233A2AD6F8A}"/>
                </a:ext>
              </a:extLst>
            </p:cNvPr>
            <p:cNvSpPr txBox="1"/>
            <p:nvPr/>
          </p:nvSpPr>
          <p:spPr>
            <a:xfrm>
              <a:off x="9177378" y="5654994"/>
              <a:ext cx="1130531" cy="646331"/>
            </a:xfrm>
            <a:prstGeom prst="rect">
              <a:avLst/>
            </a:prstGeom>
            <a:noFill/>
          </p:spPr>
          <p:txBody>
            <a:bodyPr wrap="square" rtlCol="0">
              <a:spAutoFit/>
            </a:bodyPr>
            <a:lstStyle/>
            <a:p>
              <a:pPr algn="ctr"/>
              <a:r>
                <a:rPr lang="en-IN" b="1" dirty="0">
                  <a:solidFill>
                    <a:schemeClr val="bg1"/>
                  </a:solidFill>
                </a:rPr>
                <a:t>Input &amp; Output</a:t>
              </a:r>
              <a:endParaRPr lang="en-IN" dirty="0">
                <a:solidFill>
                  <a:schemeClr val="bg1"/>
                </a:solidFill>
              </a:endParaRPr>
            </a:p>
          </p:txBody>
        </p:sp>
      </p:grpSp>
      <p:grpSp>
        <p:nvGrpSpPr>
          <p:cNvPr id="50" name="Group 49">
            <a:extLst>
              <a:ext uri="{FF2B5EF4-FFF2-40B4-BE49-F238E27FC236}">
                <a16:creationId xmlns:a16="http://schemas.microsoft.com/office/drawing/2014/main" id="{2A212FC4-136D-436E-AB36-06A2E412C374}"/>
              </a:ext>
            </a:extLst>
          </p:cNvPr>
          <p:cNvGrpSpPr/>
          <p:nvPr/>
        </p:nvGrpSpPr>
        <p:grpSpPr>
          <a:xfrm>
            <a:off x="17313915" y="5418000"/>
            <a:ext cx="1440000" cy="1440000"/>
            <a:chOff x="10777736" y="5258160"/>
            <a:chExt cx="1440000" cy="1440000"/>
          </a:xfrm>
        </p:grpSpPr>
        <p:sp>
          <p:nvSpPr>
            <p:cNvPr id="25" name="Oval 24">
              <a:extLst>
                <a:ext uri="{FF2B5EF4-FFF2-40B4-BE49-F238E27FC236}">
                  <a16:creationId xmlns:a16="http://schemas.microsoft.com/office/drawing/2014/main" id="{EC57DE4E-7B93-4DC4-8430-C9195DCFCEE9}"/>
                </a:ext>
              </a:extLst>
            </p:cNvPr>
            <p:cNvSpPr/>
            <p:nvPr/>
          </p:nvSpPr>
          <p:spPr>
            <a:xfrm>
              <a:off x="10777736" y="525816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1BF5597A-5767-4D17-A825-EEA7A2620E43}"/>
                </a:ext>
              </a:extLst>
            </p:cNvPr>
            <p:cNvSpPr txBox="1"/>
            <p:nvPr/>
          </p:nvSpPr>
          <p:spPr>
            <a:xfrm>
              <a:off x="10957123" y="5896396"/>
              <a:ext cx="1249123" cy="369332"/>
            </a:xfrm>
            <a:prstGeom prst="rect">
              <a:avLst/>
            </a:prstGeom>
            <a:noFill/>
          </p:spPr>
          <p:txBody>
            <a:bodyPr wrap="square" rtlCol="0">
              <a:spAutoFit/>
            </a:bodyPr>
            <a:lstStyle/>
            <a:p>
              <a:r>
                <a:rPr lang="en-IN" b="1" dirty="0">
                  <a:solidFill>
                    <a:schemeClr val="bg1"/>
                  </a:solidFill>
                </a:rPr>
                <a:t>Conclusion</a:t>
              </a:r>
              <a:endParaRPr lang="en-IN" dirty="0">
                <a:solidFill>
                  <a:schemeClr val="bg1"/>
                </a:solidFill>
              </a:endParaRPr>
            </a:p>
          </p:txBody>
        </p:sp>
      </p:grpSp>
      <p:grpSp>
        <p:nvGrpSpPr>
          <p:cNvPr id="51" name="Group 50">
            <a:extLst>
              <a:ext uri="{FF2B5EF4-FFF2-40B4-BE49-F238E27FC236}">
                <a16:creationId xmlns:a16="http://schemas.microsoft.com/office/drawing/2014/main" id="{3E37DB03-F7E0-4F4E-8B3D-863F1E8D2713}"/>
              </a:ext>
            </a:extLst>
          </p:cNvPr>
          <p:cNvGrpSpPr/>
          <p:nvPr/>
        </p:nvGrpSpPr>
        <p:grpSpPr>
          <a:xfrm>
            <a:off x="16219586" y="3808413"/>
            <a:ext cx="1440000" cy="1440000"/>
            <a:chOff x="10740538" y="3674006"/>
            <a:chExt cx="1440000" cy="1440000"/>
          </a:xfrm>
        </p:grpSpPr>
        <p:sp>
          <p:nvSpPr>
            <p:cNvPr id="21" name="Oval 20">
              <a:extLst>
                <a:ext uri="{FF2B5EF4-FFF2-40B4-BE49-F238E27FC236}">
                  <a16:creationId xmlns:a16="http://schemas.microsoft.com/office/drawing/2014/main" id="{722322A7-D548-49D7-964A-9835B75C18A8}"/>
                </a:ext>
              </a:extLst>
            </p:cNvPr>
            <p:cNvSpPr/>
            <p:nvPr/>
          </p:nvSpPr>
          <p:spPr>
            <a:xfrm>
              <a:off x="10740538" y="3674006"/>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D408FFF2-7F21-4031-9A42-85374F201C4F}"/>
                </a:ext>
              </a:extLst>
            </p:cNvPr>
            <p:cNvSpPr txBox="1"/>
            <p:nvPr/>
          </p:nvSpPr>
          <p:spPr>
            <a:xfrm>
              <a:off x="10849877" y="4209340"/>
              <a:ext cx="1302613" cy="369332"/>
            </a:xfrm>
            <a:prstGeom prst="rect">
              <a:avLst/>
            </a:prstGeom>
            <a:noFill/>
          </p:spPr>
          <p:txBody>
            <a:bodyPr wrap="square" rtlCol="0">
              <a:spAutoFit/>
            </a:bodyPr>
            <a:lstStyle/>
            <a:p>
              <a:r>
                <a:rPr lang="en-IN" b="1" dirty="0">
                  <a:solidFill>
                    <a:schemeClr val="bg1"/>
                  </a:solidFill>
                </a:rPr>
                <a:t>Suggestions</a:t>
              </a:r>
              <a:endParaRPr lang="en-IN" dirty="0">
                <a:solidFill>
                  <a:schemeClr val="bg1"/>
                </a:solidFill>
              </a:endParaRPr>
            </a:p>
          </p:txBody>
        </p:sp>
      </p:grpSp>
      <p:grpSp>
        <p:nvGrpSpPr>
          <p:cNvPr id="53" name="Group 52">
            <a:extLst>
              <a:ext uri="{FF2B5EF4-FFF2-40B4-BE49-F238E27FC236}">
                <a16:creationId xmlns:a16="http://schemas.microsoft.com/office/drawing/2014/main" id="{0241276B-DFA7-4FCA-ABD5-2D9220D0570E}"/>
              </a:ext>
            </a:extLst>
          </p:cNvPr>
          <p:cNvGrpSpPr/>
          <p:nvPr/>
        </p:nvGrpSpPr>
        <p:grpSpPr>
          <a:xfrm>
            <a:off x="13191912" y="-71576"/>
            <a:ext cx="1440000" cy="1440000"/>
            <a:chOff x="10712490" y="67787"/>
            <a:chExt cx="1440000" cy="1440000"/>
          </a:xfrm>
        </p:grpSpPr>
        <p:sp>
          <p:nvSpPr>
            <p:cNvPr id="27" name="Oval 26">
              <a:extLst>
                <a:ext uri="{FF2B5EF4-FFF2-40B4-BE49-F238E27FC236}">
                  <a16:creationId xmlns:a16="http://schemas.microsoft.com/office/drawing/2014/main" id="{A1369688-5337-402F-BB77-81AF4C264868}"/>
                </a:ext>
              </a:extLst>
            </p:cNvPr>
            <p:cNvSpPr/>
            <p:nvPr/>
          </p:nvSpPr>
          <p:spPr>
            <a:xfrm>
              <a:off x="10712490" y="6778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31C4301-70D0-4AC0-87FB-AA83118BA68F}"/>
                </a:ext>
              </a:extLst>
            </p:cNvPr>
            <p:cNvSpPr txBox="1"/>
            <p:nvPr/>
          </p:nvSpPr>
          <p:spPr>
            <a:xfrm>
              <a:off x="10897730" y="603121"/>
              <a:ext cx="1130531" cy="369332"/>
            </a:xfrm>
            <a:prstGeom prst="rect">
              <a:avLst/>
            </a:prstGeom>
            <a:noFill/>
          </p:spPr>
          <p:txBody>
            <a:bodyPr wrap="square" rtlCol="0">
              <a:spAutoFit/>
            </a:bodyPr>
            <a:lstStyle/>
            <a:p>
              <a:r>
                <a:rPr lang="en-IN" b="1" dirty="0">
                  <a:solidFill>
                    <a:schemeClr val="bg1"/>
                  </a:solidFill>
                </a:rPr>
                <a:t>Reference</a:t>
              </a:r>
              <a:endParaRPr lang="en-IN" dirty="0">
                <a:solidFill>
                  <a:schemeClr val="bg1"/>
                </a:solidFill>
              </a:endParaRPr>
            </a:p>
          </p:txBody>
        </p:sp>
      </p:grpSp>
      <p:grpSp>
        <p:nvGrpSpPr>
          <p:cNvPr id="42" name="Group 41">
            <a:extLst>
              <a:ext uri="{FF2B5EF4-FFF2-40B4-BE49-F238E27FC236}">
                <a16:creationId xmlns:a16="http://schemas.microsoft.com/office/drawing/2014/main" id="{6F1CC657-2795-4D80-81C2-DECF2B0DAD72}"/>
              </a:ext>
            </a:extLst>
          </p:cNvPr>
          <p:cNvGrpSpPr/>
          <p:nvPr/>
        </p:nvGrpSpPr>
        <p:grpSpPr>
          <a:xfrm>
            <a:off x="-1039377" y="1512272"/>
            <a:ext cx="1484575" cy="1440000"/>
            <a:chOff x="-404110" y="1828045"/>
            <a:chExt cx="1484575" cy="1440000"/>
          </a:xfrm>
        </p:grpSpPr>
        <p:sp>
          <p:nvSpPr>
            <p:cNvPr id="13" name="Oval 12">
              <a:extLst>
                <a:ext uri="{FF2B5EF4-FFF2-40B4-BE49-F238E27FC236}">
                  <a16:creationId xmlns:a16="http://schemas.microsoft.com/office/drawing/2014/main" id="{77ECFC3C-F7CC-4DB5-9E94-4685008849E9}"/>
                </a:ext>
              </a:extLst>
            </p:cNvPr>
            <p:cNvSpPr/>
            <p:nvPr/>
          </p:nvSpPr>
          <p:spPr>
            <a:xfrm>
              <a:off x="-359535" y="1828045"/>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67A58BA6-AD0A-426F-A62C-095C57354199}"/>
                </a:ext>
              </a:extLst>
            </p:cNvPr>
            <p:cNvSpPr txBox="1"/>
            <p:nvPr/>
          </p:nvSpPr>
          <p:spPr>
            <a:xfrm>
              <a:off x="-404110" y="2404151"/>
              <a:ext cx="1394013" cy="369332"/>
            </a:xfrm>
            <a:prstGeom prst="rect">
              <a:avLst/>
            </a:prstGeom>
            <a:noFill/>
          </p:spPr>
          <p:txBody>
            <a:bodyPr wrap="square" rtlCol="0">
              <a:spAutoFit/>
            </a:bodyPr>
            <a:lstStyle/>
            <a:p>
              <a:r>
                <a:rPr lang="en-IN" b="1" dirty="0">
                  <a:solidFill>
                    <a:schemeClr val="bg1"/>
                  </a:solidFill>
                </a:rPr>
                <a:t>Introduction</a:t>
              </a:r>
              <a:endParaRPr lang="en-IN" dirty="0">
                <a:solidFill>
                  <a:schemeClr val="bg1"/>
                </a:solidFill>
              </a:endParaRPr>
            </a:p>
          </p:txBody>
        </p:sp>
      </p:grpSp>
      <p:sp>
        <p:nvSpPr>
          <p:cNvPr id="4" name="TextBox 3">
            <a:extLst>
              <a:ext uri="{FF2B5EF4-FFF2-40B4-BE49-F238E27FC236}">
                <a16:creationId xmlns:a16="http://schemas.microsoft.com/office/drawing/2014/main" id="{83CDAEA6-B785-44B2-B3E7-8459DBF0861F}"/>
              </a:ext>
            </a:extLst>
          </p:cNvPr>
          <p:cNvSpPr txBox="1"/>
          <p:nvPr/>
        </p:nvSpPr>
        <p:spPr>
          <a:xfrm>
            <a:off x="2685832" y="888050"/>
            <a:ext cx="9151532" cy="1569660"/>
          </a:xfrm>
          <a:prstGeom prst="rect">
            <a:avLst/>
          </a:prstGeom>
          <a:noFill/>
        </p:spPr>
        <p:txBody>
          <a:bodyPr wrap="square" rtlCol="0">
            <a:spAutoFit/>
          </a:bodyPr>
          <a:lstStyle/>
          <a:p>
            <a:r>
              <a:rPr lang="en-US" sz="3200" dirty="0">
                <a:solidFill>
                  <a:schemeClr val="bg1"/>
                </a:solidFill>
              </a:rPr>
              <a:t>We will implement a basic voice-controlled assistant using the Speech Recognition, web Speech API  libraries</a:t>
            </a:r>
            <a:endParaRPr lang="en-IN" sz="3200" dirty="0">
              <a:solidFill>
                <a:schemeClr val="bg1"/>
              </a:solidFill>
            </a:endParaRPr>
          </a:p>
        </p:txBody>
      </p:sp>
      <p:sp>
        <p:nvSpPr>
          <p:cNvPr id="8" name="Rectangle: Beveled 7">
            <a:extLst>
              <a:ext uri="{FF2B5EF4-FFF2-40B4-BE49-F238E27FC236}">
                <a16:creationId xmlns:a16="http://schemas.microsoft.com/office/drawing/2014/main" id="{28879259-B571-421C-BDB0-4BEA1264CBB5}"/>
              </a:ext>
            </a:extLst>
          </p:cNvPr>
          <p:cNvSpPr/>
          <p:nvPr/>
        </p:nvSpPr>
        <p:spPr>
          <a:xfrm flipV="1">
            <a:off x="2280204" y="666123"/>
            <a:ext cx="6409831" cy="45719"/>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Beveled 54">
            <a:extLst>
              <a:ext uri="{FF2B5EF4-FFF2-40B4-BE49-F238E27FC236}">
                <a16:creationId xmlns:a16="http://schemas.microsoft.com/office/drawing/2014/main" id="{442F2247-D9EC-4B38-8EA8-8B46C4A41F92}"/>
              </a:ext>
            </a:extLst>
          </p:cNvPr>
          <p:cNvSpPr/>
          <p:nvPr/>
        </p:nvSpPr>
        <p:spPr>
          <a:xfrm flipV="1">
            <a:off x="5260635" y="2538963"/>
            <a:ext cx="6409831" cy="45719"/>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4" name="Group 53">
            <a:extLst>
              <a:ext uri="{FF2B5EF4-FFF2-40B4-BE49-F238E27FC236}">
                <a16:creationId xmlns:a16="http://schemas.microsoft.com/office/drawing/2014/main" id="{5B813672-E666-4D7B-9AE4-2068B3B2F481}"/>
              </a:ext>
            </a:extLst>
          </p:cNvPr>
          <p:cNvGrpSpPr/>
          <p:nvPr/>
        </p:nvGrpSpPr>
        <p:grpSpPr>
          <a:xfrm>
            <a:off x="1560204" y="7552721"/>
            <a:ext cx="1440000" cy="1440000"/>
            <a:chOff x="1801462" y="5241005"/>
            <a:chExt cx="1440000" cy="1440000"/>
          </a:xfrm>
        </p:grpSpPr>
        <p:sp>
          <p:nvSpPr>
            <p:cNvPr id="56" name="Oval 55">
              <a:extLst>
                <a:ext uri="{FF2B5EF4-FFF2-40B4-BE49-F238E27FC236}">
                  <a16:creationId xmlns:a16="http://schemas.microsoft.com/office/drawing/2014/main" id="{A4C5DFCF-F161-4AE1-9899-09882DB25EAD}"/>
                </a:ext>
              </a:extLst>
            </p:cNvPr>
            <p:cNvSpPr/>
            <p:nvPr/>
          </p:nvSpPr>
          <p:spPr>
            <a:xfrm>
              <a:off x="1801462" y="5241005"/>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EF46EC08-5518-45A9-9230-787B5C36717B}"/>
                </a:ext>
              </a:extLst>
            </p:cNvPr>
            <p:cNvSpPr txBox="1"/>
            <p:nvPr/>
          </p:nvSpPr>
          <p:spPr>
            <a:xfrm>
              <a:off x="1893663" y="5663456"/>
              <a:ext cx="1273425" cy="646331"/>
            </a:xfrm>
            <a:prstGeom prst="rect">
              <a:avLst/>
            </a:prstGeom>
            <a:noFill/>
          </p:spPr>
          <p:txBody>
            <a:bodyPr wrap="square" rtlCol="0">
              <a:spAutoFit/>
            </a:bodyPr>
            <a:lstStyle/>
            <a:p>
              <a:pPr algn="ctr"/>
              <a:r>
                <a:rPr lang="en-IN" b="1" dirty="0">
                  <a:solidFill>
                    <a:schemeClr val="bg1"/>
                  </a:solidFill>
                </a:rPr>
                <a:t>Used Libraries</a:t>
              </a:r>
              <a:endParaRPr lang="en-IN" dirty="0">
                <a:solidFill>
                  <a:schemeClr val="bg1"/>
                </a:solidFill>
              </a:endParaRPr>
            </a:p>
          </p:txBody>
        </p:sp>
      </p:grpSp>
      <p:grpSp>
        <p:nvGrpSpPr>
          <p:cNvPr id="58" name="Group 57">
            <a:extLst>
              <a:ext uri="{FF2B5EF4-FFF2-40B4-BE49-F238E27FC236}">
                <a16:creationId xmlns:a16="http://schemas.microsoft.com/office/drawing/2014/main" id="{15D097BE-CC06-4F45-9E36-1F43DA159D20}"/>
              </a:ext>
            </a:extLst>
          </p:cNvPr>
          <p:cNvGrpSpPr/>
          <p:nvPr/>
        </p:nvGrpSpPr>
        <p:grpSpPr>
          <a:xfrm>
            <a:off x="3724509" y="8613115"/>
            <a:ext cx="1499924" cy="1440000"/>
            <a:chOff x="3602924" y="5266622"/>
            <a:chExt cx="1499924" cy="1440000"/>
          </a:xfrm>
        </p:grpSpPr>
        <p:sp>
          <p:nvSpPr>
            <p:cNvPr id="59" name="Oval 58">
              <a:extLst>
                <a:ext uri="{FF2B5EF4-FFF2-40B4-BE49-F238E27FC236}">
                  <a16:creationId xmlns:a16="http://schemas.microsoft.com/office/drawing/2014/main" id="{C05BF751-2B9D-4198-A2DA-00201F50E4D5}"/>
                </a:ext>
              </a:extLst>
            </p:cNvPr>
            <p:cNvSpPr/>
            <p:nvPr/>
          </p:nvSpPr>
          <p:spPr>
            <a:xfrm>
              <a:off x="3602924" y="526662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0C7AFE42-89C4-498F-A43D-F4E380F30E31}"/>
                </a:ext>
              </a:extLst>
            </p:cNvPr>
            <p:cNvSpPr txBox="1"/>
            <p:nvPr/>
          </p:nvSpPr>
          <p:spPr>
            <a:xfrm>
              <a:off x="3604801" y="5813277"/>
              <a:ext cx="1498047" cy="369332"/>
            </a:xfrm>
            <a:prstGeom prst="rect">
              <a:avLst/>
            </a:prstGeom>
            <a:noFill/>
          </p:spPr>
          <p:txBody>
            <a:bodyPr wrap="square" rtlCol="0">
              <a:spAutoFit/>
            </a:bodyPr>
            <a:lstStyle/>
            <a:p>
              <a:r>
                <a:rPr lang="en-IN" b="1" dirty="0">
                  <a:solidFill>
                    <a:schemeClr val="bg1"/>
                  </a:solidFill>
                </a:rPr>
                <a:t>Models Used</a:t>
              </a:r>
              <a:endParaRPr lang="en-IN" dirty="0">
                <a:solidFill>
                  <a:schemeClr val="bg1"/>
                </a:solidFill>
              </a:endParaRPr>
            </a:p>
          </p:txBody>
        </p:sp>
      </p:grpSp>
      <p:grpSp>
        <p:nvGrpSpPr>
          <p:cNvPr id="61" name="Group 60">
            <a:extLst>
              <a:ext uri="{FF2B5EF4-FFF2-40B4-BE49-F238E27FC236}">
                <a16:creationId xmlns:a16="http://schemas.microsoft.com/office/drawing/2014/main" id="{C9AF56E0-04BF-4D6D-9D7F-3B98DA2310AB}"/>
              </a:ext>
            </a:extLst>
          </p:cNvPr>
          <p:cNvGrpSpPr/>
          <p:nvPr/>
        </p:nvGrpSpPr>
        <p:grpSpPr>
          <a:xfrm>
            <a:off x="14662828" y="1818963"/>
            <a:ext cx="1451344" cy="1440000"/>
            <a:chOff x="10712490" y="1926702"/>
            <a:chExt cx="1451344" cy="1440000"/>
          </a:xfrm>
        </p:grpSpPr>
        <p:sp>
          <p:nvSpPr>
            <p:cNvPr id="62" name="Oval 61">
              <a:extLst>
                <a:ext uri="{FF2B5EF4-FFF2-40B4-BE49-F238E27FC236}">
                  <a16:creationId xmlns:a16="http://schemas.microsoft.com/office/drawing/2014/main" id="{88FE96EE-D3D0-4D3D-90F0-CA7FB3238944}"/>
                </a:ext>
              </a:extLst>
            </p:cNvPr>
            <p:cNvSpPr/>
            <p:nvPr/>
          </p:nvSpPr>
          <p:spPr>
            <a:xfrm>
              <a:off x="10712490" y="192670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45A4BF72-04D1-40C3-8A99-E733C8CA5DD5}"/>
                </a:ext>
              </a:extLst>
            </p:cNvPr>
            <p:cNvSpPr txBox="1"/>
            <p:nvPr/>
          </p:nvSpPr>
          <p:spPr>
            <a:xfrm>
              <a:off x="10740538" y="2462036"/>
              <a:ext cx="1423296" cy="369332"/>
            </a:xfrm>
            <a:prstGeom prst="rect">
              <a:avLst/>
            </a:prstGeom>
            <a:noFill/>
          </p:spPr>
          <p:txBody>
            <a:bodyPr wrap="square" rtlCol="0">
              <a:spAutoFit/>
            </a:bodyPr>
            <a:lstStyle/>
            <a:p>
              <a:r>
                <a:rPr lang="en-IN" b="1" dirty="0">
                  <a:solidFill>
                    <a:schemeClr val="bg1"/>
                  </a:solidFill>
                </a:rPr>
                <a:t>Future scope</a:t>
              </a:r>
              <a:endParaRPr lang="en-IN" dirty="0">
                <a:solidFill>
                  <a:schemeClr val="bg1"/>
                </a:solidFill>
              </a:endParaRPr>
            </a:p>
          </p:txBody>
        </p:sp>
      </p:grpSp>
      <p:sp>
        <p:nvSpPr>
          <p:cNvPr id="64" name="TextBox 63">
            <a:extLst>
              <a:ext uri="{FF2B5EF4-FFF2-40B4-BE49-F238E27FC236}">
                <a16:creationId xmlns:a16="http://schemas.microsoft.com/office/drawing/2014/main" id="{B9825879-2863-4F55-AD0C-31670541C6A1}"/>
              </a:ext>
            </a:extLst>
          </p:cNvPr>
          <p:cNvSpPr txBox="1"/>
          <p:nvPr/>
        </p:nvSpPr>
        <p:spPr>
          <a:xfrm>
            <a:off x="777635" y="3579329"/>
            <a:ext cx="9698626" cy="2062103"/>
          </a:xfrm>
          <a:prstGeom prst="rect">
            <a:avLst/>
          </a:prstGeom>
          <a:noFill/>
        </p:spPr>
        <p:txBody>
          <a:bodyPr wrap="square" rtlCol="0">
            <a:spAutoFit/>
          </a:bodyPr>
          <a:lstStyle/>
          <a:p>
            <a:r>
              <a:rPr lang="en-US" sz="3200" dirty="0">
                <a:solidFill>
                  <a:schemeClr val="bg1"/>
                </a:solidFill>
              </a:rPr>
              <a:t>The current functionalities include Navigating to a webpage in response to a “Open" command. The script features continuous listening, allowing users to interact with the assistant until we stop talking with the assistant. </a:t>
            </a:r>
            <a:endParaRPr lang="en-IN" sz="3200" dirty="0">
              <a:solidFill>
                <a:schemeClr val="bg1"/>
              </a:solidFill>
            </a:endParaRPr>
          </a:p>
        </p:txBody>
      </p:sp>
      <p:sp>
        <p:nvSpPr>
          <p:cNvPr id="65" name="Rectangle: Beveled 64">
            <a:extLst>
              <a:ext uri="{FF2B5EF4-FFF2-40B4-BE49-F238E27FC236}">
                <a16:creationId xmlns:a16="http://schemas.microsoft.com/office/drawing/2014/main" id="{0B050B4E-7C5D-444E-BF21-A33017F85389}"/>
              </a:ext>
            </a:extLst>
          </p:cNvPr>
          <p:cNvSpPr/>
          <p:nvPr/>
        </p:nvSpPr>
        <p:spPr>
          <a:xfrm flipV="1">
            <a:off x="373586" y="3410661"/>
            <a:ext cx="6409831" cy="45719"/>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Beveled 65">
            <a:extLst>
              <a:ext uri="{FF2B5EF4-FFF2-40B4-BE49-F238E27FC236}">
                <a16:creationId xmlns:a16="http://schemas.microsoft.com/office/drawing/2014/main" id="{95BDE6F8-4081-4C92-83D3-2BF4E74CF8EC}"/>
              </a:ext>
            </a:extLst>
          </p:cNvPr>
          <p:cNvSpPr/>
          <p:nvPr/>
        </p:nvSpPr>
        <p:spPr>
          <a:xfrm flipV="1">
            <a:off x="4305921" y="6273686"/>
            <a:ext cx="6409831" cy="45719"/>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7462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34DF27CA-2D2B-4150-BFCE-0E196B6C861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48000"/>
                    </a14:imgEffect>
                  </a14:imgLayer>
                </a14:imgProps>
              </a:ext>
              <a:ext uri="{28A0092B-C50C-407E-A947-70E740481C1C}">
                <a14:useLocalDpi xmlns:a14="http://schemas.microsoft.com/office/drawing/2010/main" val="0"/>
              </a:ext>
            </a:extLst>
          </a:blip>
          <a:stretch>
            <a:fillRect/>
          </a:stretch>
        </p:blipFill>
        <p:spPr>
          <a:xfrm>
            <a:off x="1" y="-54696"/>
            <a:ext cx="12192000" cy="6912697"/>
          </a:xfrm>
          <a:prstGeom prst="rect">
            <a:avLst/>
          </a:prstGeom>
        </p:spPr>
      </p:pic>
      <p:grpSp>
        <p:nvGrpSpPr>
          <p:cNvPr id="41" name="Group 40">
            <a:extLst>
              <a:ext uri="{FF2B5EF4-FFF2-40B4-BE49-F238E27FC236}">
                <a16:creationId xmlns:a16="http://schemas.microsoft.com/office/drawing/2014/main" id="{98641763-2C50-4060-B75B-ABFE31F3C06D}"/>
              </a:ext>
            </a:extLst>
          </p:cNvPr>
          <p:cNvGrpSpPr/>
          <p:nvPr/>
        </p:nvGrpSpPr>
        <p:grpSpPr>
          <a:xfrm>
            <a:off x="-2374472" y="-54696"/>
            <a:ext cx="1440000" cy="1440000"/>
            <a:chOff x="37052" y="22771"/>
            <a:chExt cx="1440000" cy="1440000"/>
          </a:xfrm>
          <a:solidFill>
            <a:schemeClr val="accent2"/>
          </a:solidFill>
        </p:grpSpPr>
        <p:sp>
          <p:nvSpPr>
            <p:cNvPr id="3" name="Oval 2">
              <a:extLst>
                <a:ext uri="{FF2B5EF4-FFF2-40B4-BE49-F238E27FC236}">
                  <a16:creationId xmlns:a16="http://schemas.microsoft.com/office/drawing/2014/main" id="{478338EA-2722-4DEA-ABA8-A64B3B369F31}"/>
                </a:ext>
              </a:extLst>
            </p:cNvPr>
            <p:cNvSpPr/>
            <p:nvPr/>
          </p:nvSpPr>
          <p:spPr>
            <a:xfrm>
              <a:off x="37052" y="22771"/>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654A4FFD-E496-4C88-8C8D-31A21D98F8A1}"/>
                </a:ext>
              </a:extLst>
            </p:cNvPr>
            <p:cNvSpPr txBox="1"/>
            <p:nvPr/>
          </p:nvSpPr>
          <p:spPr>
            <a:xfrm>
              <a:off x="272538" y="558105"/>
              <a:ext cx="1130531" cy="369332"/>
            </a:xfrm>
            <a:prstGeom prst="rect">
              <a:avLst/>
            </a:prstGeom>
            <a:grpFill/>
          </p:spPr>
          <p:txBody>
            <a:bodyPr wrap="square" rtlCol="0">
              <a:spAutoFit/>
            </a:bodyPr>
            <a:lstStyle/>
            <a:p>
              <a:r>
                <a:rPr lang="en-IN" b="1" dirty="0">
                  <a:solidFill>
                    <a:schemeClr val="bg1"/>
                  </a:solidFill>
                </a:rPr>
                <a:t>Abstract</a:t>
              </a:r>
              <a:endParaRPr lang="en-IN" dirty="0">
                <a:solidFill>
                  <a:schemeClr val="bg1"/>
                </a:solidFill>
              </a:endParaRPr>
            </a:p>
          </p:txBody>
        </p:sp>
      </p:grpSp>
      <p:grpSp>
        <p:nvGrpSpPr>
          <p:cNvPr id="43" name="Group 42">
            <a:extLst>
              <a:ext uri="{FF2B5EF4-FFF2-40B4-BE49-F238E27FC236}">
                <a16:creationId xmlns:a16="http://schemas.microsoft.com/office/drawing/2014/main" id="{4C14BCF5-616D-4EAD-ABB4-E3F645AE6D6F}"/>
              </a:ext>
            </a:extLst>
          </p:cNvPr>
          <p:cNvGrpSpPr/>
          <p:nvPr/>
        </p:nvGrpSpPr>
        <p:grpSpPr>
          <a:xfrm>
            <a:off x="-774669" y="3273079"/>
            <a:ext cx="1440000" cy="1440000"/>
            <a:chOff x="46056" y="3623750"/>
            <a:chExt cx="1440000" cy="1440000"/>
          </a:xfrm>
        </p:grpSpPr>
        <p:sp>
          <p:nvSpPr>
            <p:cNvPr id="15" name="Oval 14">
              <a:extLst>
                <a:ext uri="{FF2B5EF4-FFF2-40B4-BE49-F238E27FC236}">
                  <a16:creationId xmlns:a16="http://schemas.microsoft.com/office/drawing/2014/main" id="{37333AB5-90BA-46BD-B315-576E30B544BD}"/>
                </a:ext>
              </a:extLst>
            </p:cNvPr>
            <p:cNvSpPr/>
            <p:nvPr/>
          </p:nvSpPr>
          <p:spPr>
            <a:xfrm>
              <a:off x="46056" y="362375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6840A3B-35CF-495B-B768-5B235EFAA2ED}"/>
                </a:ext>
              </a:extLst>
            </p:cNvPr>
            <p:cNvSpPr txBox="1"/>
            <p:nvPr/>
          </p:nvSpPr>
          <p:spPr>
            <a:xfrm>
              <a:off x="199135" y="4159084"/>
              <a:ext cx="1130531" cy="369332"/>
            </a:xfrm>
            <a:prstGeom prst="rect">
              <a:avLst/>
            </a:prstGeom>
            <a:noFill/>
          </p:spPr>
          <p:txBody>
            <a:bodyPr wrap="square" rtlCol="0">
              <a:spAutoFit/>
            </a:bodyPr>
            <a:lstStyle/>
            <a:p>
              <a:r>
                <a:rPr lang="en-IN" b="1" dirty="0">
                  <a:solidFill>
                    <a:schemeClr val="bg1"/>
                  </a:solidFill>
                </a:rPr>
                <a:t>Objective</a:t>
              </a:r>
              <a:endParaRPr lang="en-IN" dirty="0">
                <a:solidFill>
                  <a:schemeClr val="bg1"/>
                </a:solidFill>
              </a:endParaRPr>
            </a:p>
          </p:txBody>
        </p:sp>
      </p:grpSp>
      <p:grpSp>
        <p:nvGrpSpPr>
          <p:cNvPr id="44" name="Group 43">
            <a:extLst>
              <a:ext uri="{FF2B5EF4-FFF2-40B4-BE49-F238E27FC236}">
                <a16:creationId xmlns:a16="http://schemas.microsoft.com/office/drawing/2014/main" id="{FFD5E224-33F0-46D9-A9DB-A86521EADB78}"/>
              </a:ext>
            </a:extLst>
          </p:cNvPr>
          <p:cNvGrpSpPr/>
          <p:nvPr/>
        </p:nvGrpSpPr>
        <p:grpSpPr>
          <a:xfrm>
            <a:off x="-6456843" y="5241005"/>
            <a:ext cx="1440000" cy="1440000"/>
            <a:chOff x="0" y="5241005"/>
            <a:chExt cx="1440000" cy="1440000"/>
          </a:xfrm>
        </p:grpSpPr>
        <p:sp>
          <p:nvSpPr>
            <p:cNvPr id="17" name="Oval 16">
              <a:extLst>
                <a:ext uri="{FF2B5EF4-FFF2-40B4-BE49-F238E27FC236}">
                  <a16:creationId xmlns:a16="http://schemas.microsoft.com/office/drawing/2014/main" id="{8DFB169D-9680-41AC-BD68-3C1DA549196B}"/>
                </a:ext>
              </a:extLst>
            </p:cNvPr>
            <p:cNvSpPr/>
            <p:nvPr/>
          </p:nvSpPr>
          <p:spPr>
            <a:xfrm>
              <a:off x="0" y="5241005"/>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0B20173-E51D-4C3F-A06E-217A1E2C4374}"/>
                </a:ext>
              </a:extLst>
            </p:cNvPr>
            <p:cNvSpPr txBox="1"/>
            <p:nvPr/>
          </p:nvSpPr>
          <p:spPr>
            <a:xfrm>
              <a:off x="221913" y="5771481"/>
              <a:ext cx="1130531" cy="369332"/>
            </a:xfrm>
            <a:prstGeom prst="rect">
              <a:avLst/>
            </a:prstGeom>
            <a:noFill/>
          </p:spPr>
          <p:txBody>
            <a:bodyPr wrap="square" rtlCol="0">
              <a:spAutoFit/>
            </a:bodyPr>
            <a:lstStyle/>
            <a:p>
              <a:r>
                <a:rPr lang="en-IN" b="1" dirty="0">
                  <a:solidFill>
                    <a:schemeClr val="bg1"/>
                  </a:solidFill>
                </a:rPr>
                <a:t>Dataset</a:t>
              </a:r>
              <a:endParaRPr lang="en-IN" dirty="0">
                <a:solidFill>
                  <a:schemeClr val="bg1"/>
                </a:solidFill>
              </a:endParaRPr>
            </a:p>
          </p:txBody>
        </p:sp>
      </p:grpSp>
      <p:grpSp>
        <p:nvGrpSpPr>
          <p:cNvPr id="45" name="Group 44">
            <a:extLst>
              <a:ext uri="{FF2B5EF4-FFF2-40B4-BE49-F238E27FC236}">
                <a16:creationId xmlns:a16="http://schemas.microsoft.com/office/drawing/2014/main" id="{E557E25D-2396-49FA-8417-1ECF10E20356}"/>
              </a:ext>
            </a:extLst>
          </p:cNvPr>
          <p:cNvGrpSpPr/>
          <p:nvPr/>
        </p:nvGrpSpPr>
        <p:grpSpPr>
          <a:xfrm>
            <a:off x="1744312" y="7429340"/>
            <a:ext cx="1440000" cy="1440000"/>
            <a:chOff x="1801462" y="5241005"/>
            <a:chExt cx="1440000" cy="1440000"/>
          </a:xfrm>
        </p:grpSpPr>
        <p:sp>
          <p:nvSpPr>
            <p:cNvPr id="10" name="Oval 9">
              <a:extLst>
                <a:ext uri="{FF2B5EF4-FFF2-40B4-BE49-F238E27FC236}">
                  <a16:creationId xmlns:a16="http://schemas.microsoft.com/office/drawing/2014/main" id="{27C05255-2EE4-4B5F-87D0-4480434D92DD}"/>
                </a:ext>
              </a:extLst>
            </p:cNvPr>
            <p:cNvSpPr/>
            <p:nvPr/>
          </p:nvSpPr>
          <p:spPr>
            <a:xfrm>
              <a:off x="1801462" y="5241005"/>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3C8D55EE-CA83-4AC8-A788-BE33B7BE84F3}"/>
                </a:ext>
              </a:extLst>
            </p:cNvPr>
            <p:cNvSpPr txBox="1"/>
            <p:nvPr/>
          </p:nvSpPr>
          <p:spPr>
            <a:xfrm>
              <a:off x="1893663" y="5663456"/>
              <a:ext cx="1273425" cy="646331"/>
            </a:xfrm>
            <a:prstGeom prst="rect">
              <a:avLst/>
            </a:prstGeom>
            <a:noFill/>
          </p:spPr>
          <p:txBody>
            <a:bodyPr wrap="square" rtlCol="0">
              <a:spAutoFit/>
            </a:bodyPr>
            <a:lstStyle/>
            <a:p>
              <a:pPr algn="ctr"/>
              <a:r>
                <a:rPr lang="en-IN" b="1" dirty="0">
                  <a:solidFill>
                    <a:schemeClr val="bg1"/>
                  </a:solidFill>
                </a:rPr>
                <a:t>Data </a:t>
              </a:r>
              <a:r>
                <a:rPr lang="en-IN" b="1" dirty="0" err="1">
                  <a:solidFill>
                    <a:schemeClr val="bg1"/>
                  </a:solidFill>
                </a:rPr>
                <a:t>Preprocess</a:t>
              </a:r>
              <a:endParaRPr lang="en-IN" dirty="0">
                <a:solidFill>
                  <a:schemeClr val="bg1"/>
                </a:solidFill>
              </a:endParaRPr>
            </a:p>
          </p:txBody>
        </p:sp>
      </p:grpSp>
      <p:grpSp>
        <p:nvGrpSpPr>
          <p:cNvPr id="46" name="Group 45">
            <a:extLst>
              <a:ext uri="{FF2B5EF4-FFF2-40B4-BE49-F238E27FC236}">
                <a16:creationId xmlns:a16="http://schemas.microsoft.com/office/drawing/2014/main" id="{0D461E97-2910-4839-B854-313141F2EBBF}"/>
              </a:ext>
            </a:extLst>
          </p:cNvPr>
          <p:cNvGrpSpPr/>
          <p:nvPr/>
        </p:nvGrpSpPr>
        <p:grpSpPr>
          <a:xfrm>
            <a:off x="3820635" y="8498122"/>
            <a:ext cx="1499924" cy="1440000"/>
            <a:chOff x="3602924" y="5266622"/>
            <a:chExt cx="1499924" cy="1440000"/>
          </a:xfrm>
        </p:grpSpPr>
        <p:sp>
          <p:nvSpPr>
            <p:cNvPr id="19" name="Oval 18">
              <a:extLst>
                <a:ext uri="{FF2B5EF4-FFF2-40B4-BE49-F238E27FC236}">
                  <a16:creationId xmlns:a16="http://schemas.microsoft.com/office/drawing/2014/main" id="{88CF1F27-D413-4C2C-A236-DE3AC5248040}"/>
                </a:ext>
              </a:extLst>
            </p:cNvPr>
            <p:cNvSpPr/>
            <p:nvPr/>
          </p:nvSpPr>
          <p:spPr>
            <a:xfrm>
              <a:off x="3602924" y="526662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8182DAFE-117B-4891-8A5A-A14B89EF0182}"/>
                </a:ext>
              </a:extLst>
            </p:cNvPr>
            <p:cNvSpPr txBox="1"/>
            <p:nvPr/>
          </p:nvSpPr>
          <p:spPr>
            <a:xfrm>
              <a:off x="3604801" y="5813277"/>
              <a:ext cx="1498047" cy="369332"/>
            </a:xfrm>
            <a:prstGeom prst="rect">
              <a:avLst/>
            </a:prstGeom>
            <a:noFill/>
          </p:spPr>
          <p:txBody>
            <a:bodyPr wrap="square" rtlCol="0">
              <a:spAutoFit/>
            </a:bodyPr>
            <a:lstStyle/>
            <a:p>
              <a:r>
                <a:rPr lang="en-IN" b="1" dirty="0">
                  <a:solidFill>
                    <a:schemeClr val="bg1"/>
                  </a:solidFill>
                </a:rPr>
                <a:t>Preliminaries</a:t>
              </a:r>
              <a:endParaRPr lang="en-IN" dirty="0">
                <a:solidFill>
                  <a:schemeClr val="bg1"/>
                </a:solidFill>
              </a:endParaRPr>
            </a:p>
          </p:txBody>
        </p:sp>
      </p:grpSp>
      <p:grpSp>
        <p:nvGrpSpPr>
          <p:cNvPr id="47" name="Group 46">
            <a:extLst>
              <a:ext uri="{FF2B5EF4-FFF2-40B4-BE49-F238E27FC236}">
                <a16:creationId xmlns:a16="http://schemas.microsoft.com/office/drawing/2014/main" id="{CB6E82C9-C67E-4690-85B6-8BF71EA09499}"/>
              </a:ext>
            </a:extLst>
          </p:cNvPr>
          <p:cNvGrpSpPr/>
          <p:nvPr/>
        </p:nvGrpSpPr>
        <p:grpSpPr>
          <a:xfrm>
            <a:off x="5738463" y="9476440"/>
            <a:ext cx="1481766" cy="1440000"/>
            <a:chOff x="5329185" y="5248413"/>
            <a:chExt cx="1481766" cy="1440000"/>
          </a:xfrm>
        </p:grpSpPr>
        <p:sp>
          <p:nvSpPr>
            <p:cNvPr id="22" name="Oval 21">
              <a:extLst>
                <a:ext uri="{FF2B5EF4-FFF2-40B4-BE49-F238E27FC236}">
                  <a16:creationId xmlns:a16="http://schemas.microsoft.com/office/drawing/2014/main" id="{4CB73B4C-CAA3-45A9-84B9-4A68D1FA62C9}"/>
                </a:ext>
              </a:extLst>
            </p:cNvPr>
            <p:cNvSpPr/>
            <p:nvPr/>
          </p:nvSpPr>
          <p:spPr>
            <a:xfrm>
              <a:off x="5334749" y="52484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4688A8F-960C-41F7-94B2-C9A3EFB164A5}"/>
                </a:ext>
              </a:extLst>
            </p:cNvPr>
            <p:cNvSpPr txBox="1"/>
            <p:nvPr/>
          </p:nvSpPr>
          <p:spPr>
            <a:xfrm>
              <a:off x="5329185" y="5662063"/>
              <a:ext cx="1481766" cy="646331"/>
            </a:xfrm>
            <a:prstGeom prst="rect">
              <a:avLst/>
            </a:prstGeom>
            <a:noFill/>
          </p:spPr>
          <p:txBody>
            <a:bodyPr wrap="square" rtlCol="0">
              <a:spAutoFit/>
            </a:bodyPr>
            <a:lstStyle/>
            <a:p>
              <a:pPr algn="ctr"/>
              <a:r>
                <a:rPr lang="en-IN" b="1" dirty="0">
                  <a:solidFill>
                    <a:schemeClr val="bg1"/>
                  </a:solidFill>
                </a:rPr>
                <a:t>Model Architecture</a:t>
              </a:r>
              <a:endParaRPr lang="en-IN" dirty="0">
                <a:solidFill>
                  <a:schemeClr val="bg1"/>
                </a:solidFill>
              </a:endParaRPr>
            </a:p>
          </p:txBody>
        </p:sp>
      </p:grpSp>
      <p:grpSp>
        <p:nvGrpSpPr>
          <p:cNvPr id="48" name="Group 47">
            <a:extLst>
              <a:ext uri="{FF2B5EF4-FFF2-40B4-BE49-F238E27FC236}">
                <a16:creationId xmlns:a16="http://schemas.microsoft.com/office/drawing/2014/main" id="{285D6802-04BE-496C-8256-E5BB04899162}"/>
              </a:ext>
            </a:extLst>
          </p:cNvPr>
          <p:cNvGrpSpPr/>
          <p:nvPr/>
        </p:nvGrpSpPr>
        <p:grpSpPr>
          <a:xfrm>
            <a:off x="7698057" y="10536421"/>
            <a:ext cx="1440000" cy="1440000"/>
            <a:chOff x="7149078" y="5253297"/>
            <a:chExt cx="1440000" cy="1440000"/>
          </a:xfrm>
        </p:grpSpPr>
        <p:sp>
          <p:nvSpPr>
            <p:cNvPr id="23" name="Oval 22">
              <a:extLst>
                <a:ext uri="{FF2B5EF4-FFF2-40B4-BE49-F238E27FC236}">
                  <a16:creationId xmlns:a16="http://schemas.microsoft.com/office/drawing/2014/main" id="{40197784-2276-4F2B-8506-623E47801D7F}"/>
                </a:ext>
              </a:extLst>
            </p:cNvPr>
            <p:cNvSpPr/>
            <p:nvPr/>
          </p:nvSpPr>
          <p:spPr>
            <a:xfrm>
              <a:off x="7149078" y="525329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864531E-5A72-4FC8-A9BD-C2CBC3AD49A3}"/>
                </a:ext>
              </a:extLst>
            </p:cNvPr>
            <p:cNvSpPr txBox="1"/>
            <p:nvPr/>
          </p:nvSpPr>
          <p:spPr>
            <a:xfrm>
              <a:off x="7185280" y="5757897"/>
              <a:ext cx="1393812" cy="646331"/>
            </a:xfrm>
            <a:prstGeom prst="rect">
              <a:avLst/>
            </a:prstGeom>
            <a:noFill/>
          </p:spPr>
          <p:txBody>
            <a:bodyPr wrap="square" rtlCol="0">
              <a:spAutoFit/>
            </a:bodyPr>
            <a:lstStyle/>
            <a:p>
              <a:pPr algn="ctr"/>
              <a:r>
                <a:rPr lang="en-IN" b="1" dirty="0">
                  <a:solidFill>
                    <a:schemeClr val="bg1"/>
                  </a:solidFill>
                </a:rPr>
                <a:t>Cooperative Study</a:t>
              </a:r>
              <a:endParaRPr lang="en-IN" dirty="0">
                <a:solidFill>
                  <a:schemeClr val="bg1"/>
                </a:solidFill>
              </a:endParaRPr>
            </a:p>
          </p:txBody>
        </p:sp>
      </p:grpSp>
      <p:grpSp>
        <p:nvGrpSpPr>
          <p:cNvPr id="49" name="Group 48">
            <a:extLst>
              <a:ext uri="{FF2B5EF4-FFF2-40B4-BE49-F238E27FC236}">
                <a16:creationId xmlns:a16="http://schemas.microsoft.com/office/drawing/2014/main" id="{CF43BC76-D9A3-4A3B-8EDA-92F4F7A4248E}"/>
              </a:ext>
            </a:extLst>
          </p:cNvPr>
          <p:cNvGrpSpPr/>
          <p:nvPr/>
        </p:nvGrpSpPr>
        <p:grpSpPr>
          <a:xfrm>
            <a:off x="9543968" y="10880248"/>
            <a:ext cx="1440000" cy="1440000"/>
            <a:chOff x="8963407" y="5228913"/>
            <a:chExt cx="1440000" cy="1440000"/>
          </a:xfrm>
        </p:grpSpPr>
        <p:sp>
          <p:nvSpPr>
            <p:cNvPr id="24" name="Oval 23">
              <a:extLst>
                <a:ext uri="{FF2B5EF4-FFF2-40B4-BE49-F238E27FC236}">
                  <a16:creationId xmlns:a16="http://schemas.microsoft.com/office/drawing/2014/main" id="{140995F0-0734-4E5E-AAD7-50FF6DD3F4EC}"/>
                </a:ext>
              </a:extLst>
            </p:cNvPr>
            <p:cNvSpPr/>
            <p:nvPr/>
          </p:nvSpPr>
          <p:spPr>
            <a:xfrm>
              <a:off x="8963407" y="52289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106A3F62-9395-4003-9DD6-5233A2AD6F8A}"/>
                </a:ext>
              </a:extLst>
            </p:cNvPr>
            <p:cNvSpPr txBox="1"/>
            <p:nvPr/>
          </p:nvSpPr>
          <p:spPr>
            <a:xfrm>
              <a:off x="9177378" y="5654994"/>
              <a:ext cx="1130531" cy="646331"/>
            </a:xfrm>
            <a:prstGeom prst="rect">
              <a:avLst/>
            </a:prstGeom>
            <a:noFill/>
          </p:spPr>
          <p:txBody>
            <a:bodyPr wrap="square" rtlCol="0">
              <a:spAutoFit/>
            </a:bodyPr>
            <a:lstStyle/>
            <a:p>
              <a:pPr algn="ctr"/>
              <a:r>
                <a:rPr lang="en-IN" b="1" dirty="0">
                  <a:solidFill>
                    <a:schemeClr val="bg1"/>
                  </a:solidFill>
                </a:rPr>
                <a:t>Input &amp; Output</a:t>
              </a:r>
              <a:endParaRPr lang="en-IN" dirty="0">
                <a:solidFill>
                  <a:schemeClr val="bg1"/>
                </a:solidFill>
              </a:endParaRPr>
            </a:p>
          </p:txBody>
        </p:sp>
      </p:grpSp>
      <p:grpSp>
        <p:nvGrpSpPr>
          <p:cNvPr id="50" name="Group 49">
            <a:extLst>
              <a:ext uri="{FF2B5EF4-FFF2-40B4-BE49-F238E27FC236}">
                <a16:creationId xmlns:a16="http://schemas.microsoft.com/office/drawing/2014/main" id="{2A212FC4-136D-436E-AB36-06A2E412C374}"/>
              </a:ext>
            </a:extLst>
          </p:cNvPr>
          <p:cNvGrpSpPr/>
          <p:nvPr/>
        </p:nvGrpSpPr>
        <p:grpSpPr>
          <a:xfrm>
            <a:off x="17313915" y="5418000"/>
            <a:ext cx="1440000" cy="1440000"/>
            <a:chOff x="10777736" y="5258160"/>
            <a:chExt cx="1440000" cy="1440000"/>
          </a:xfrm>
        </p:grpSpPr>
        <p:sp>
          <p:nvSpPr>
            <p:cNvPr id="25" name="Oval 24">
              <a:extLst>
                <a:ext uri="{FF2B5EF4-FFF2-40B4-BE49-F238E27FC236}">
                  <a16:creationId xmlns:a16="http://schemas.microsoft.com/office/drawing/2014/main" id="{EC57DE4E-7B93-4DC4-8430-C9195DCFCEE9}"/>
                </a:ext>
              </a:extLst>
            </p:cNvPr>
            <p:cNvSpPr/>
            <p:nvPr/>
          </p:nvSpPr>
          <p:spPr>
            <a:xfrm>
              <a:off x="10777736" y="525816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1BF5597A-5767-4D17-A825-EEA7A2620E43}"/>
                </a:ext>
              </a:extLst>
            </p:cNvPr>
            <p:cNvSpPr txBox="1"/>
            <p:nvPr/>
          </p:nvSpPr>
          <p:spPr>
            <a:xfrm>
              <a:off x="10957123" y="5896396"/>
              <a:ext cx="1249123" cy="369332"/>
            </a:xfrm>
            <a:prstGeom prst="rect">
              <a:avLst/>
            </a:prstGeom>
            <a:noFill/>
          </p:spPr>
          <p:txBody>
            <a:bodyPr wrap="square" rtlCol="0">
              <a:spAutoFit/>
            </a:bodyPr>
            <a:lstStyle/>
            <a:p>
              <a:r>
                <a:rPr lang="en-IN" b="1" dirty="0">
                  <a:solidFill>
                    <a:schemeClr val="bg1"/>
                  </a:solidFill>
                </a:rPr>
                <a:t>Conclusion</a:t>
              </a:r>
              <a:endParaRPr lang="en-IN" dirty="0">
                <a:solidFill>
                  <a:schemeClr val="bg1"/>
                </a:solidFill>
              </a:endParaRPr>
            </a:p>
          </p:txBody>
        </p:sp>
      </p:grpSp>
      <p:grpSp>
        <p:nvGrpSpPr>
          <p:cNvPr id="51" name="Group 50">
            <a:extLst>
              <a:ext uri="{FF2B5EF4-FFF2-40B4-BE49-F238E27FC236}">
                <a16:creationId xmlns:a16="http://schemas.microsoft.com/office/drawing/2014/main" id="{3E37DB03-F7E0-4F4E-8B3D-863F1E8D2713}"/>
              </a:ext>
            </a:extLst>
          </p:cNvPr>
          <p:cNvGrpSpPr/>
          <p:nvPr/>
        </p:nvGrpSpPr>
        <p:grpSpPr>
          <a:xfrm>
            <a:off x="16219586" y="3808413"/>
            <a:ext cx="1440000" cy="1440000"/>
            <a:chOff x="10740538" y="3674006"/>
            <a:chExt cx="1440000" cy="1440000"/>
          </a:xfrm>
        </p:grpSpPr>
        <p:sp>
          <p:nvSpPr>
            <p:cNvPr id="21" name="Oval 20">
              <a:extLst>
                <a:ext uri="{FF2B5EF4-FFF2-40B4-BE49-F238E27FC236}">
                  <a16:creationId xmlns:a16="http://schemas.microsoft.com/office/drawing/2014/main" id="{722322A7-D548-49D7-964A-9835B75C18A8}"/>
                </a:ext>
              </a:extLst>
            </p:cNvPr>
            <p:cNvSpPr/>
            <p:nvPr/>
          </p:nvSpPr>
          <p:spPr>
            <a:xfrm>
              <a:off x="10740538" y="3674006"/>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D408FFF2-7F21-4031-9A42-85374F201C4F}"/>
                </a:ext>
              </a:extLst>
            </p:cNvPr>
            <p:cNvSpPr txBox="1"/>
            <p:nvPr/>
          </p:nvSpPr>
          <p:spPr>
            <a:xfrm>
              <a:off x="10849877" y="4209340"/>
              <a:ext cx="1302613" cy="369332"/>
            </a:xfrm>
            <a:prstGeom prst="rect">
              <a:avLst/>
            </a:prstGeom>
            <a:noFill/>
          </p:spPr>
          <p:txBody>
            <a:bodyPr wrap="square" rtlCol="0">
              <a:spAutoFit/>
            </a:bodyPr>
            <a:lstStyle/>
            <a:p>
              <a:r>
                <a:rPr lang="en-IN" b="1" dirty="0">
                  <a:solidFill>
                    <a:schemeClr val="bg1"/>
                  </a:solidFill>
                </a:rPr>
                <a:t>Suggestions</a:t>
              </a:r>
              <a:endParaRPr lang="en-IN" dirty="0">
                <a:solidFill>
                  <a:schemeClr val="bg1"/>
                </a:solidFill>
              </a:endParaRPr>
            </a:p>
          </p:txBody>
        </p:sp>
      </p:grpSp>
      <p:grpSp>
        <p:nvGrpSpPr>
          <p:cNvPr id="52" name="Group 51">
            <a:extLst>
              <a:ext uri="{FF2B5EF4-FFF2-40B4-BE49-F238E27FC236}">
                <a16:creationId xmlns:a16="http://schemas.microsoft.com/office/drawing/2014/main" id="{F81D48F5-6FCF-4C1A-9811-FBE3C4960E41}"/>
              </a:ext>
            </a:extLst>
          </p:cNvPr>
          <p:cNvGrpSpPr/>
          <p:nvPr/>
        </p:nvGrpSpPr>
        <p:grpSpPr>
          <a:xfrm>
            <a:off x="14908713" y="1963580"/>
            <a:ext cx="1440000" cy="1440000"/>
            <a:chOff x="10712490" y="1926702"/>
            <a:chExt cx="1440000" cy="1440000"/>
          </a:xfrm>
        </p:grpSpPr>
        <p:sp>
          <p:nvSpPr>
            <p:cNvPr id="26" name="Oval 25">
              <a:extLst>
                <a:ext uri="{FF2B5EF4-FFF2-40B4-BE49-F238E27FC236}">
                  <a16:creationId xmlns:a16="http://schemas.microsoft.com/office/drawing/2014/main" id="{21E24C63-8CA5-414E-9CF5-E88DDC6F13B1}"/>
                </a:ext>
              </a:extLst>
            </p:cNvPr>
            <p:cNvSpPr/>
            <p:nvPr/>
          </p:nvSpPr>
          <p:spPr>
            <a:xfrm>
              <a:off x="10712490" y="192670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6D1D4CC-A1B5-4411-B09A-21B61F1380BB}"/>
                </a:ext>
              </a:extLst>
            </p:cNvPr>
            <p:cNvSpPr txBox="1"/>
            <p:nvPr/>
          </p:nvSpPr>
          <p:spPr>
            <a:xfrm>
              <a:off x="10794440" y="2462036"/>
              <a:ext cx="1276099" cy="369332"/>
            </a:xfrm>
            <a:prstGeom prst="rect">
              <a:avLst/>
            </a:prstGeom>
            <a:noFill/>
          </p:spPr>
          <p:txBody>
            <a:bodyPr wrap="square" rtlCol="0">
              <a:spAutoFit/>
            </a:bodyPr>
            <a:lstStyle/>
            <a:p>
              <a:r>
                <a:rPr lang="en-IN" b="1" dirty="0">
                  <a:solidFill>
                    <a:schemeClr val="bg1"/>
                  </a:solidFill>
                </a:rPr>
                <a:t>Complexity</a:t>
              </a:r>
              <a:endParaRPr lang="en-IN" dirty="0">
                <a:solidFill>
                  <a:schemeClr val="bg1"/>
                </a:solidFill>
              </a:endParaRPr>
            </a:p>
          </p:txBody>
        </p:sp>
      </p:grpSp>
      <p:grpSp>
        <p:nvGrpSpPr>
          <p:cNvPr id="53" name="Group 52">
            <a:extLst>
              <a:ext uri="{FF2B5EF4-FFF2-40B4-BE49-F238E27FC236}">
                <a16:creationId xmlns:a16="http://schemas.microsoft.com/office/drawing/2014/main" id="{0241276B-DFA7-4FCA-ABD5-2D9220D0570E}"/>
              </a:ext>
            </a:extLst>
          </p:cNvPr>
          <p:cNvGrpSpPr/>
          <p:nvPr/>
        </p:nvGrpSpPr>
        <p:grpSpPr>
          <a:xfrm>
            <a:off x="13191912" y="-71576"/>
            <a:ext cx="1440000" cy="1440000"/>
            <a:chOff x="10712490" y="67787"/>
            <a:chExt cx="1440000" cy="1440000"/>
          </a:xfrm>
        </p:grpSpPr>
        <p:sp>
          <p:nvSpPr>
            <p:cNvPr id="27" name="Oval 26">
              <a:extLst>
                <a:ext uri="{FF2B5EF4-FFF2-40B4-BE49-F238E27FC236}">
                  <a16:creationId xmlns:a16="http://schemas.microsoft.com/office/drawing/2014/main" id="{A1369688-5337-402F-BB77-81AF4C264868}"/>
                </a:ext>
              </a:extLst>
            </p:cNvPr>
            <p:cNvSpPr/>
            <p:nvPr/>
          </p:nvSpPr>
          <p:spPr>
            <a:xfrm>
              <a:off x="10712490" y="6778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31C4301-70D0-4AC0-87FB-AA83118BA68F}"/>
                </a:ext>
              </a:extLst>
            </p:cNvPr>
            <p:cNvSpPr txBox="1"/>
            <p:nvPr/>
          </p:nvSpPr>
          <p:spPr>
            <a:xfrm>
              <a:off x="10897730" y="603121"/>
              <a:ext cx="1130531" cy="369332"/>
            </a:xfrm>
            <a:prstGeom prst="rect">
              <a:avLst/>
            </a:prstGeom>
            <a:noFill/>
          </p:spPr>
          <p:txBody>
            <a:bodyPr wrap="square" rtlCol="0">
              <a:spAutoFit/>
            </a:bodyPr>
            <a:lstStyle/>
            <a:p>
              <a:r>
                <a:rPr lang="en-IN" b="1" dirty="0">
                  <a:solidFill>
                    <a:schemeClr val="bg1"/>
                  </a:solidFill>
                </a:rPr>
                <a:t>Reference</a:t>
              </a:r>
              <a:endParaRPr lang="en-IN" dirty="0">
                <a:solidFill>
                  <a:schemeClr val="bg1"/>
                </a:solidFill>
              </a:endParaRPr>
            </a:p>
          </p:txBody>
        </p:sp>
      </p:grpSp>
      <p:grpSp>
        <p:nvGrpSpPr>
          <p:cNvPr id="42" name="Group 41">
            <a:extLst>
              <a:ext uri="{FF2B5EF4-FFF2-40B4-BE49-F238E27FC236}">
                <a16:creationId xmlns:a16="http://schemas.microsoft.com/office/drawing/2014/main" id="{6F1CC657-2795-4D80-81C2-DECF2B0DAD72}"/>
              </a:ext>
            </a:extLst>
          </p:cNvPr>
          <p:cNvGrpSpPr/>
          <p:nvPr/>
        </p:nvGrpSpPr>
        <p:grpSpPr>
          <a:xfrm>
            <a:off x="129134" y="1652081"/>
            <a:ext cx="1883880" cy="1785113"/>
            <a:chOff x="44401" y="1889990"/>
            <a:chExt cx="1440000" cy="1440000"/>
          </a:xfrm>
          <a:solidFill>
            <a:srgbClr val="0070C0"/>
          </a:solidFill>
        </p:grpSpPr>
        <p:sp>
          <p:nvSpPr>
            <p:cNvPr id="13" name="Oval 12">
              <a:extLst>
                <a:ext uri="{FF2B5EF4-FFF2-40B4-BE49-F238E27FC236}">
                  <a16:creationId xmlns:a16="http://schemas.microsoft.com/office/drawing/2014/main" id="{77ECFC3C-F7CC-4DB5-9E94-4685008849E9}"/>
                </a:ext>
              </a:extLst>
            </p:cNvPr>
            <p:cNvSpPr/>
            <p:nvPr/>
          </p:nvSpPr>
          <p:spPr>
            <a:xfrm>
              <a:off x="44401" y="188999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7A58BA6-AD0A-426F-A62C-095C57354199}"/>
                </a:ext>
              </a:extLst>
            </p:cNvPr>
            <p:cNvSpPr txBox="1"/>
            <p:nvPr/>
          </p:nvSpPr>
          <p:spPr>
            <a:xfrm>
              <a:off x="83039" y="2440323"/>
              <a:ext cx="1394013" cy="369332"/>
            </a:xfrm>
            <a:prstGeom prst="rect">
              <a:avLst/>
            </a:prstGeom>
            <a:grpFill/>
          </p:spPr>
          <p:txBody>
            <a:bodyPr wrap="square" rtlCol="0">
              <a:spAutoFit/>
            </a:bodyPr>
            <a:lstStyle/>
            <a:p>
              <a:r>
                <a:rPr lang="en-IN" b="1" dirty="0">
                  <a:solidFill>
                    <a:schemeClr val="bg1"/>
                  </a:solidFill>
                </a:rPr>
                <a:t>Introduction</a:t>
              </a:r>
              <a:endParaRPr lang="en-IN" dirty="0">
                <a:solidFill>
                  <a:schemeClr val="bg1"/>
                </a:solidFill>
              </a:endParaRPr>
            </a:p>
          </p:txBody>
        </p:sp>
      </p:grpSp>
      <p:sp>
        <p:nvSpPr>
          <p:cNvPr id="56" name="Rectangle: Beveled 55">
            <a:extLst>
              <a:ext uri="{FF2B5EF4-FFF2-40B4-BE49-F238E27FC236}">
                <a16:creationId xmlns:a16="http://schemas.microsoft.com/office/drawing/2014/main" id="{4AC63E76-1EB4-4F12-8E94-D910969AC7B2}"/>
              </a:ext>
            </a:extLst>
          </p:cNvPr>
          <p:cNvSpPr/>
          <p:nvPr/>
        </p:nvSpPr>
        <p:spPr>
          <a:xfrm rot="5400000" flipV="1">
            <a:off x="9070834" y="4082987"/>
            <a:ext cx="5129749" cy="66288"/>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FF4A6A1F-97B7-44BC-BB1F-027AC1A9359C}"/>
              </a:ext>
            </a:extLst>
          </p:cNvPr>
          <p:cNvSpPr txBox="1"/>
          <p:nvPr/>
        </p:nvSpPr>
        <p:spPr>
          <a:xfrm>
            <a:off x="2377642" y="335845"/>
            <a:ext cx="8919204" cy="6186309"/>
          </a:xfrm>
          <a:prstGeom prst="rect">
            <a:avLst/>
          </a:prstGeom>
          <a:noFill/>
        </p:spPr>
        <p:txBody>
          <a:bodyPr wrap="square" rtlCol="0">
            <a:spAutoFit/>
          </a:bodyPr>
          <a:lstStyle/>
          <a:p>
            <a:r>
              <a:rPr lang="en-US" sz="3600" dirty="0">
                <a:solidFill>
                  <a:schemeClr val="bg1"/>
                </a:solidFill>
              </a:rPr>
              <a:t>Introducing a Voice-Controlled Assistant in Python: This script utilizes </a:t>
            </a:r>
            <a:r>
              <a:rPr lang="en-US" sz="3600" dirty="0" err="1">
                <a:solidFill>
                  <a:schemeClr val="bg1"/>
                </a:solidFill>
              </a:rPr>
              <a:t>SpeechRecognition</a:t>
            </a:r>
            <a:r>
              <a:rPr lang="en-US" sz="3600" dirty="0">
                <a:solidFill>
                  <a:schemeClr val="bg1"/>
                </a:solidFill>
              </a:rPr>
              <a:t>, and web speech </a:t>
            </a:r>
            <a:r>
              <a:rPr lang="en-US" sz="3600" dirty="0" err="1">
                <a:solidFill>
                  <a:schemeClr val="bg1"/>
                </a:solidFill>
              </a:rPr>
              <a:t>api</a:t>
            </a:r>
            <a:r>
              <a:rPr lang="en-US" sz="3600" dirty="0">
                <a:solidFill>
                  <a:schemeClr val="bg1"/>
                </a:solidFill>
              </a:rPr>
              <a:t> to create a simple voice assistant.' The assistant responds to voice commands, recognizes them using Google's speech recognition, and performs tasks like navigating to a webpage. With continuous listening, users can interact until closing website , showcasing modularity and robust exception handling for enhanced user experience."</a:t>
            </a:r>
            <a:endParaRPr lang="en-IN" sz="3600" dirty="0">
              <a:solidFill>
                <a:schemeClr val="bg1"/>
              </a:solidFill>
            </a:endParaRPr>
          </a:p>
        </p:txBody>
      </p:sp>
      <p:sp>
        <p:nvSpPr>
          <p:cNvPr id="59" name="TextBox 58">
            <a:extLst>
              <a:ext uri="{FF2B5EF4-FFF2-40B4-BE49-F238E27FC236}">
                <a16:creationId xmlns:a16="http://schemas.microsoft.com/office/drawing/2014/main" id="{7BF7BD84-EA75-462C-B17F-43F7816CD7F0}"/>
              </a:ext>
            </a:extLst>
          </p:cNvPr>
          <p:cNvSpPr txBox="1"/>
          <p:nvPr/>
        </p:nvSpPr>
        <p:spPr>
          <a:xfrm>
            <a:off x="656861" y="7129221"/>
            <a:ext cx="9698626" cy="2554545"/>
          </a:xfrm>
          <a:prstGeom prst="rect">
            <a:avLst/>
          </a:prstGeom>
          <a:noFill/>
        </p:spPr>
        <p:txBody>
          <a:bodyPr wrap="square" rtlCol="0">
            <a:spAutoFit/>
          </a:bodyPr>
          <a:lstStyle/>
          <a:p>
            <a:r>
              <a:rPr lang="en-US" sz="3200" dirty="0">
                <a:solidFill>
                  <a:schemeClr val="bg1"/>
                </a:solidFill>
              </a:rPr>
              <a:t>The current functionalities include playing music on YouTube in response to a "play" command. The script features continuous listening, allowing users to interact with the assistant until a termination command, such as "exit" or "stop," is given. </a:t>
            </a:r>
            <a:endParaRPr lang="en-IN" sz="3200" dirty="0">
              <a:solidFill>
                <a:schemeClr val="bg1"/>
              </a:solidFill>
            </a:endParaRPr>
          </a:p>
        </p:txBody>
      </p:sp>
      <p:sp>
        <p:nvSpPr>
          <p:cNvPr id="60" name="Rectangle: Beveled 59">
            <a:extLst>
              <a:ext uri="{FF2B5EF4-FFF2-40B4-BE49-F238E27FC236}">
                <a16:creationId xmlns:a16="http://schemas.microsoft.com/office/drawing/2014/main" id="{C3CABB65-6AF1-4FAE-88CB-0399256BE191}"/>
              </a:ext>
            </a:extLst>
          </p:cNvPr>
          <p:cNvSpPr/>
          <p:nvPr/>
        </p:nvSpPr>
        <p:spPr>
          <a:xfrm flipV="1">
            <a:off x="2533547" y="-2584636"/>
            <a:ext cx="6409831" cy="45719"/>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Beveled 60">
            <a:extLst>
              <a:ext uri="{FF2B5EF4-FFF2-40B4-BE49-F238E27FC236}">
                <a16:creationId xmlns:a16="http://schemas.microsoft.com/office/drawing/2014/main" id="{51DC9625-AF31-4B37-A2BE-6C74CA4AD724}"/>
              </a:ext>
            </a:extLst>
          </p:cNvPr>
          <p:cNvSpPr/>
          <p:nvPr/>
        </p:nvSpPr>
        <p:spPr>
          <a:xfrm flipV="1">
            <a:off x="4591233" y="9964103"/>
            <a:ext cx="6409831" cy="45719"/>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Beveled 65">
            <a:extLst>
              <a:ext uri="{FF2B5EF4-FFF2-40B4-BE49-F238E27FC236}">
                <a16:creationId xmlns:a16="http://schemas.microsoft.com/office/drawing/2014/main" id="{A7D812D7-A4F0-41D5-BF13-4E162FA8E6BB}"/>
              </a:ext>
            </a:extLst>
          </p:cNvPr>
          <p:cNvSpPr/>
          <p:nvPr/>
        </p:nvSpPr>
        <p:spPr>
          <a:xfrm rot="5400000" flipV="1">
            <a:off x="-412403" y="2645629"/>
            <a:ext cx="5278852" cy="75901"/>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TextBox 67">
            <a:extLst>
              <a:ext uri="{FF2B5EF4-FFF2-40B4-BE49-F238E27FC236}">
                <a16:creationId xmlns:a16="http://schemas.microsoft.com/office/drawing/2014/main" id="{717F00A1-FD40-4E2A-87BA-57EE5850D979}"/>
              </a:ext>
            </a:extLst>
          </p:cNvPr>
          <p:cNvSpPr txBox="1"/>
          <p:nvPr/>
        </p:nvSpPr>
        <p:spPr>
          <a:xfrm>
            <a:off x="12379253" y="-2336096"/>
            <a:ext cx="5222820" cy="2062103"/>
          </a:xfrm>
          <a:prstGeom prst="rect">
            <a:avLst/>
          </a:prstGeom>
          <a:noFill/>
        </p:spPr>
        <p:txBody>
          <a:bodyPr wrap="square" rtlCol="0">
            <a:spAutoFit/>
          </a:bodyPr>
          <a:lstStyle/>
          <a:p>
            <a:r>
              <a:rPr lang="en-US" sz="3200" dirty="0">
                <a:solidFill>
                  <a:schemeClr val="bg1"/>
                </a:solidFill>
              </a:rPr>
              <a:t>Develop a voice-controlled assistant in Python using </a:t>
            </a:r>
            <a:r>
              <a:rPr lang="en-US" sz="3200" dirty="0" err="1">
                <a:solidFill>
                  <a:schemeClr val="bg1"/>
                </a:solidFill>
              </a:rPr>
              <a:t>SpeechRecognition</a:t>
            </a:r>
            <a:r>
              <a:rPr lang="en-US" sz="3200" dirty="0">
                <a:solidFill>
                  <a:schemeClr val="bg1"/>
                </a:solidFill>
              </a:rPr>
              <a:t>, pyttsx3, and </a:t>
            </a:r>
            <a:r>
              <a:rPr lang="en-US" sz="3200" dirty="0" err="1">
                <a:solidFill>
                  <a:schemeClr val="bg1"/>
                </a:solidFill>
              </a:rPr>
              <a:t>pywhatkit</a:t>
            </a:r>
            <a:r>
              <a:rPr lang="en-US" sz="3200" dirty="0">
                <a:solidFill>
                  <a:schemeClr val="bg1"/>
                </a:solidFill>
              </a:rPr>
              <a:t> libraries</a:t>
            </a:r>
            <a:endParaRPr lang="en-IN" sz="3200" dirty="0">
              <a:solidFill>
                <a:schemeClr val="bg1"/>
              </a:solidFill>
            </a:endParaRPr>
          </a:p>
        </p:txBody>
      </p:sp>
      <p:sp>
        <p:nvSpPr>
          <p:cNvPr id="69" name="TextBox 68">
            <a:extLst>
              <a:ext uri="{FF2B5EF4-FFF2-40B4-BE49-F238E27FC236}">
                <a16:creationId xmlns:a16="http://schemas.microsoft.com/office/drawing/2014/main" id="{86C6AB9C-5B18-4108-94AB-E99607D2751A}"/>
              </a:ext>
            </a:extLst>
          </p:cNvPr>
          <p:cNvSpPr txBox="1"/>
          <p:nvPr/>
        </p:nvSpPr>
        <p:spPr>
          <a:xfrm>
            <a:off x="-4257415" y="6722514"/>
            <a:ext cx="4447039" cy="2062103"/>
          </a:xfrm>
          <a:prstGeom prst="rect">
            <a:avLst/>
          </a:prstGeom>
          <a:noFill/>
        </p:spPr>
        <p:txBody>
          <a:bodyPr wrap="square" rtlCol="0">
            <a:spAutoFit/>
          </a:bodyPr>
          <a:lstStyle/>
          <a:p>
            <a:r>
              <a:rPr lang="en-US" sz="3200" dirty="0">
                <a:solidFill>
                  <a:schemeClr val="bg1"/>
                </a:solidFill>
              </a:rPr>
              <a:t>Enable the assistant to recognize voice commands, such as playing music on YouTube</a:t>
            </a:r>
            <a:endParaRPr lang="en-IN" sz="3200" dirty="0">
              <a:solidFill>
                <a:schemeClr val="bg1"/>
              </a:solidFill>
            </a:endParaRPr>
          </a:p>
        </p:txBody>
      </p:sp>
      <p:sp>
        <p:nvSpPr>
          <p:cNvPr id="54" name="TextBox 53">
            <a:extLst>
              <a:ext uri="{FF2B5EF4-FFF2-40B4-BE49-F238E27FC236}">
                <a16:creationId xmlns:a16="http://schemas.microsoft.com/office/drawing/2014/main" id="{BDF384F7-38E1-4D2A-B957-58F496F2205C}"/>
              </a:ext>
            </a:extLst>
          </p:cNvPr>
          <p:cNvSpPr txBox="1"/>
          <p:nvPr/>
        </p:nvSpPr>
        <p:spPr>
          <a:xfrm>
            <a:off x="2234120" y="-1914286"/>
            <a:ext cx="9151532" cy="1569660"/>
          </a:xfrm>
          <a:prstGeom prst="rect">
            <a:avLst/>
          </a:prstGeom>
          <a:noFill/>
        </p:spPr>
        <p:txBody>
          <a:bodyPr wrap="square" rtlCol="0">
            <a:spAutoFit/>
          </a:bodyPr>
          <a:lstStyle/>
          <a:p>
            <a:r>
              <a:rPr lang="en-US" sz="3200" dirty="0">
                <a:solidFill>
                  <a:schemeClr val="bg1"/>
                </a:solidFill>
              </a:rPr>
              <a:t>We will implement a basic voice-controlled assistant using the </a:t>
            </a:r>
            <a:r>
              <a:rPr lang="en-US" sz="3200" dirty="0" err="1">
                <a:solidFill>
                  <a:schemeClr val="bg1"/>
                </a:solidFill>
              </a:rPr>
              <a:t>SpeechRecognition</a:t>
            </a:r>
            <a:r>
              <a:rPr lang="en-US" sz="3200" dirty="0">
                <a:solidFill>
                  <a:schemeClr val="bg1"/>
                </a:solidFill>
              </a:rPr>
              <a:t>, </a:t>
            </a:r>
            <a:r>
              <a:rPr lang="en-US" sz="3200" dirty="0" err="1">
                <a:solidFill>
                  <a:schemeClr val="bg1"/>
                </a:solidFill>
              </a:rPr>
              <a:t>gTTs</a:t>
            </a:r>
            <a:r>
              <a:rPr lang="en-US" sz="3200" dirty="0">
                <a:solidFill>
                  <a:schemeClr val="bg1"/>
                </a:solidFill>
              </a:rPr>
              <a:t> and </a:t>
            </a:r>
            <a:r>
              <a:rPr lang="en-US" sz="3200" dirty="0" err="1">
                <a:solidFill>
                  <a:schemeClr val="bg1"/>
                </a:solidFill>
              </a:rPr>
              <a:t>pywhatkit</a:t>
            </a:r>
            <a:r>
              <a:rPr lang="en-US" sz="3200" dirty="0">
                <a:solidFill>
                  <a:schemeClr val="bg1"/>
                </a:solidFill>
              </a:rPr>
              <a:t> libraries</a:t>
            </a:r>
            <a:endParaRPr lang="en-IN" sz="3200" dirty="0">
              <a:solidFill>
                <a:schemeClr val="bg1"/>
              </a:solidFill>
            </a:endParaRPr>
          </a:p>
        </p:txBody>
      </p:sp>
    </p:spTree>
    <p:extLst>
      <p:ext uri="{BB962C8B-B14F-4D97-AF65-F5344CB8AC3E}">
        <p14:creationId xmlns:p14="http://schemas.microsoft.com/office/powerpoint/2010/main" val="1990322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47AEE452-73CA-467E-9EB6-3F03CC4BAA4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48000"/>
                    </a14:imgEffect>
                  </a14:imgLayer>
                </a14:imgProps>
              </a:ext>
              <a:ext uri="{28A0092B-C50C-407E-A947-70E740481C1C}">
                <a14:useLocalDpi xmlns:a14="http://schemas.microsoft.com/office/drawing/2010/main" val="0"/>
              </a:ext>
            </a:extLst>
          </a:blip>
          <a:stretch>
            <a:fillRect/>
          </a:stretch>
        </p:blipFill>
        <p:spPr>
          <a:xfrm>
            <a:off x="1" y="-54696"/>
            <a:ext cx="12192000" cy="6912697"/>
          </a:xfrm>
          <a:prstGeom prst="rect">
            <a:avLst/>
          </a:prstGeom>
        </p:spPr>
      </p:pic>
      <p:grpSp>
        <p:nvGrpSpPr>
          <p:cNvPr id="41" name="Group 40">
            <a:extLst>
              <a:ext uri="{FF2B5EF4-FFF2-40B4-BE49-F238E27FC236}">
                <a16:creationId xmlns:a16="http://schemas.microsoft.com/office/drawing/2014/main" id="{98641763-2C50-4060-B75B-ABFE31F3C06D}"/>
              </a:ext>
            </a:extLst>
          </p:cNvPr>
          <p:cNvGrpSpPr/>
          <p:nvPr/>
        </p:nvGrpSpPr>
        <p:grpSpPr>
          <a:xfrm>
            <a:off x="-2374472" y="-54696"/>
            <a:ext cx="1440000" cy="1440000"/>
            <a:chOff x="37052" y="22771"/>
            <a:chExt cx="1440000" cy="1440000"/>
          </a:xfrm>
          <a:solidFill>
            <a:schemeClr val="accent2"/>
          </a:solidFill>
        </p:grpSpPr>
        <p:sp>
          <p:nvSpPr>
            <p:cNvPr id="3" name="Oval 2">
              <a:extLst>
                <a:ext uri="{FF2B5EF4-FFF2-40B4-BE49-F238E27FC236}">
                  <a16:creationId xmlns:a16="http://schemas.microsoft.com/office/drawing/2014/main" id="{478338EA-2722-4DEA-ABA8-A64B3B369F31}"/>
                </a:ext>
              </a:extLst>
            </p:cNvPr>
            <p:cNvSpPr/>
            <p:nvPr/>
          </p:nvSpPr>
          <p:spPr>
            <a:xfrm>
              <a:off x="37052" y="22771"/>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654A4FFD-E496-4C88-8C8D-31A21D98F8A1}"/>
                </a:ext>
              </a:extLst>
            </p:cNvPr>
            <p:cNvSpPr txBox="1"/>
            <p:nvPr/>
          </p:nvSpPr>
          <p:spPr>
            <a:xfrm>
              <a:off x="272538" y="558105"/>
              <a:ext cx="1130531" cy="369332"/>
            </a:xfrm>
            <a:prstGeom prst="rect">
              <a:avLst/>
            </a:prstGeom>
            <a:grpFill/>
          </p:spPr>
          <p:txBody>
            <a:bodyPr wrap="square" rtlCol="0">
              <a:spAutoFit/>
            </a:bodyPr>
            <a:lstStyle/>
            <a:p>
              <a:r>
                <a:rPr lang="en-IN" b="1" dirty="0">
                  <a:solidFill>
                    <a:schemeClr val="bg1"/>
                  </a:solidFill>
                </a:rPr>
                <a:t>Abstract</a:t>
              </a:r>
              <a:endParaRPr lang="en-IN" dirty="0">
                <a:solidFill>
                  <a:schemeClr val="bg1"/>
                </a:solidFill>
              </a:endParaRPr>
            </a:p>
          </p:txBody>
        </p:sp>
      </p:grpSp>
      <p:grpSp>
        <p:nvGrpSpPr>
          <p:cNvPr id="43" name="Group 42">
            <a:extLst>
              <a:ext uri="{FF2B5EF4-FFF2-40B4-BE49-F238E27FC236}">
                <a16:creationId xmlns:a16="http://schemas.microsoft.com/office/drawing/2014/main" id="{4C14BCF5-616D-4EAD-ABB4-E3F645AE6D6F}"/>
              </a:ext>
            </a:extLst>
          </p:cNvPr>
          <p:cNvGrpSpPr/>
          <p:nvPr/>
        </p:nvGrpSpPr>
        <p:grpSpPr>
          <a:xfrm>
            <a:off x="187729" y="3503910"/>
            <a:ext cx="1907235" cy="1914089"/>
            <a:chOff x="46056" y="3623750"/>
            <a:chExt cx="1440000" cy="1440000"/>
          </a:xfrm>
          <a:solidFill>
            <a:srgbClr val="0070C0"/>
          </a:solidFill>
        </p:grpSpPr>
        <p:sp>
          <p:nvSpPr>
            <p:cNvPr id="15" name="Oval 14">
              <a:extLst>
                <a:ext uri="{FF2B5EF4-FFF2-40B4-BE49-F238E27FC236}">
                  <a16:creationId xmlns:a16="http://schemas.microsoft.com/office/drawing/2014/main" id="{37333AB5-90BA-46BD-B315-576E30B544BD}"/>
                </a:ext>
              </a:extLst>
            </p:cNvPr>
            <p:cNvSpPr/>
            <p:nvPr/>
          </p:nvSpPr>
          <p:spPr>
            <a:xfrm>
              <a:off x="46056" y="362375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6840A3B-35CF-495B-B768-5B235EFAA2ED}"/>
                </a:ext>
              </a:extLst>
            </p:cNvPr>
            <p:cNvSpPr txBox="1"/>
            <p:nvPr/>
          </p:nvSpPr>
          <p:spPr>
            <a:xfrm>
              <a:off x="199135" y="4159084"/>
              <a:ext cx="1130531" cy="369332"/>
            </a:xfrm>
            <a:prstGeom prst="rect">
              <a:avLst/>
            </a:prstGeom>
            <a:grpFill/>
          </p:spPr>
          <p:txBody>
            <a:bodyPr wrap="square" rtlCol="0">
              <a:spAutoFit/>
            </a:bodyPr>
            <a:lstStyle/>
            <a:p>
              <a:r>
                <a:rPr lang="en-IN" b="1" dirty="0">
                  <a:solidFill>
                    <a:schemeClr val="bg1"/>
                  </a:solidFill>
                </a:rPr>
                <a:t>Objective</a:t>
              </a:r>
              <a:endParaRPr lang="en-IN" dirty="0">
                <a:solidFill>
                  <a:schemeClr val="bg1"/>
                </a:solidFill>
              </a:endParaRPr>
            </a:p>
          </p:txBody>
        </p:sp>
      </p:grpSp>
      <p:grpSp>
        <p:nvGrpSpPr>
          <p:cNvPr id="45" name="Group 44">
            <a:extLst>
              <a:ext uri="{FF2B5EF4-FFF2-40B4-BE49-F238E27FC236}">
                <a16:creationId xmlns:a16="http://schemas.microsoft.com/office/drawing/2014/main" id="{E557E25D-2396-49FA-8417-1ECF10E20356}"/>
              </a:ext>
            </a:extLst>
          </p:cNvPr>
          <p:cNvGrpSpPr/>
          <p:nvPr/>
        </p:nvGrpSpPr>
        <p:grpSpPr>
          <a:xfrm>
            <a:off x="1744312" y="7429340"/>
            <a:ext cx="1440000" cy="1440000"/>
            <a:chOff x="1801462" y="5241005"/>
            <a:chExt cx="1440000" cy="1440000"/>
          </a:xfrm>
        </p:grpSpPr>
        <p:sp>
          <p:nvSpPr>
            <p:cNvPr id="10" name="Oval 9">
              <a:extLst>
                <a:ext uri="{FF2B5EF4-FFF2-40B4-BE49-F238E27FC236}">
                  <a16:creationId xmlns:a16="http://schemas.microsoft.com/office/drawing/2014/main" id="{27C05255-2EE4-4B5F-87D0-4480434D92DD}"/>
                </a:ext>
              </a:extLst>
            </p:cNvPr>
            <p:cNvSpPr/>
            <p:nvPr/>
          </p:nvSpPr>
          <p:spPr>
            <a:xfrm>
              <a:off x="1801462" y="5241005"/>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3C8D55EE-CA83-4AC8-A788-BE33B7BE84F3}"/>
                </a:ext>
              </a:extLst>
            </p:cNvPr>
            <p:cNvSpPr txBox="1"/>
            <p:nvPr/>
          </p:nvSpPr>
          <p:spPr>
            <a:xfrm>
              <a:off x="1893663" y="5663456"/>
              <a:ext cx="1273425" cy="646331"/>
            </a:xfrm>
            <a:prstGeom prst="rect">
              <a:avLst/>
            </a:prstGeom>
            <a:noFill/>
          </p:spPr>
          <p:txBody>
            <a:bodyPr wrap="square" rtlCol="0">
              <a:spAutoFit/>
            </a:bodyPr>
            <a:lstStyle/>
            <a:p>
              <a:pPr algn="ctr"/>
              <a:r>
                <a:rPr lang="en-IN" b="1" dirty="0">
                  <a:solidFill>
                    <a:schemeClr val="bg1"/>
                  </a:solidFill>
                </a:rPr>
                <a:t>Data </a:t>
              </a:r>
              <a:r>
                <a:rPr lang="en-IN" b="1" dirty="0" err="1">
                  <a:solidFill>
                    <a:schemeClr val="bg1"/>
                  </a:solidFill>
                </a:rPr>
                <a:t>Preprocess</a:t>
              </a:r>
              <a:endParaRPr lang="en-IN" dirty="0">
                <a:solidFill>
                  <a:schemeClr val="bg1"/>
                </a:solidFill>
              </a:endParaRPr>
            </a:p>
          </p:txBody>
        </p:sp>
      </p:grpSp>
      <p:grpSp>
        <p:nvGrpSpPr>
          <p:cNvPr id="46" name="Group 45">
            <a:extLst>
              <a:ext uri="{FF2B5EF4-FFF2-40B4-BE49-F238E27FC236}">
                <a16:creationId xmlns:a16="http://schemas.microsoft.com/office/drawing/2014/main" id="{0D461E97-2910-4839-B854-313141F2EBBF}"/>
              </a:ext>
            </a:extLst>
          </p:cNvPr>
          <p:cNvGrpSpPr/>
          <p:nvPr/>
        </p:nvGrpSpPr>
        <p:grpSpPr>
          <a:xfrm>
            <a:off x="3820635" y="8498122"/>
            <a:ext cx="1499924" cy="1440000"/>
            <a:chOff x="3602924" y="5266622"/>
            <a:chExt cx="1499924" cy="1440000"/>
          </a:xfrm>
        </p:grpSpPr>
        <p:sp>
          <p:nvSpPr>
            <p:cNvPr id="19" name="Oval 18">
              <a:extLst>
                <a:ext uri="{FF2B5EF4-FFF2-40B4-BE49-F238E27FC236}">
                  <a16:creationId xmlns:a16="http://schemas.microsoft.com/office/drawing/2014/main" id="{88CF1F27-D413-4C2C-A236-DE3AC5248040}"/>
                </a:ext>
              </a:extLst>
            </p:cNvPr>
            <p:cNvSpPr/>
            <p:nvPr/>
          </p:nvSpPr>
          <p:spPr>
            <a:xfrm>
              <a:off x="3602924" y="526662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8182DAFE-117B-4891-8A5A-A14B89EF0182}"/>
                </a:ext>
              </a:extLst>
            </p:cNvPr>
            <p:cNvSpPr txBox="1"/>
            <p:nvPr/>
          </p:nvSpPr>
          <p:spPr>
            <a:xfrm>
              <a:off x="3604801" y="5813277"/>
              <a:ext cx="1498047" cy="369332"/>
            </a:xfrm>
            <a:prstGeom prst="rect">
              <a:avLst/>
            </a:prstGeom>
            <a:noFill/>
          </p:spPr>
          <p:txBody>
            <a:bodyPr wrap="square" rtlCol="0">
              <a:spAutoFit/>
            </a:bodyPr>
            <a:lstStyle/>
            <a:p>
              <a:r>
                <a:rPr lang="en-IN" b="1" dirty="0">
                  <a:solidFill>
                    <a:schemeClr val="bg1"/>
                  </a:solidFill>
                </a:rPr>
                <a:t>Preliminaries</a:t>
              </a:r>
              <a:endParaRPr lang="en-IN" dirty="0">
                <a:solidFill>
                  <a:schemeClr val="bg1"/>
                </a:solidFill>
              </a:endParaRPr>
            </a:p>
          </p:txBody>
        </p:sp>
      </p:grpSp>
      <p:grpSp>
        <p:nvGrpSpPr>
          <p:cNvPr id="47" name="Group 46">
            <a:extLst>
              <a:ext uri="{FF2B5EF4-FFF2-40B4-BE49-F238E27FC236}">
                <a16:creationId xmlns:a16="http://schemas.microsoft.com/office/drawing/2014/main" id="{CB6E82C9-C67E-4690-85B6-8BF71EA09499}"/>
              </a:ext>
            </a:extLst>
          </p:cNvPr>
          <p:cNvGrpSpPr/>
          <p:nvPr/>
        </p:nvGrpSpPr>
        <p:grpSpPr>
          <a:xfrm>
            <a:off x="5738463" y="9476440"/>
            <a:ext cx="1481766" cy="1440000"/>
            <a:chOff x="5329185" y="5248413"/>
            <a:chExt cx="1481766" cy="1440000"/>
          </a:xfrm>
        </p:grpSpPr>
        <p:sp>
          <p:nvSpPr>
            <p:cNvPr id="22" name="Oval 21">
              <a:extLst>
                <a:ext uri="{FF2B5EF4-FFF2-40B4-BE49-F238E27FC236}">
                  <a16:creationId xmlns:a16="http://schemas.microsoft.com/office/drawing/2014/main" id="{4CB73B4C-CAA3-45A9-84B9-4A68D1FA62C9}"/>
                </a:ext>
              </a:extLst>
            </p:cNvPr>
            <p:cNvSpPr/>
            <p:nvPr/>
          </p:nvSpPr>
          <p:spPr>
            <a:xfrm>
              <a:off x="5334749" y="52484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4688A8F-960C-41F7-94B2-C9A3EFB164A5}"/>
                </a:ext>
              </a:extLst>
            </p:cNvPr>
            <p:cNvSpPr txBox="1"/>
            <p:nvPr/>
          </p:nvSpPr>
          <p:spPr>
            <a:xfrm>
              <a:off x="5329185" y="5662063"/>
              <a:ext cx="1481766" cy="646331"/>
            </a:xfrm>
            <a:prstGeom prst="rect">
              <a:avLst/>
            </a:prstGeom>
            <a:noFill/>
          </p:spPr>
          <p:txBody>
            <a:bodyPr wrap="square" rtlCol="0">
              <a:spAutoFit/>
            </a:bodyPr>
            <a:lstStyle/>
            <a:p>
              <a:pPr algn="ctr"/>
              <a:r>
                <a:rPr lang="en-IN" b="1" dirty="0">
                  <a:solidFill>
                    <a:schemeClr val="bg1"/>
                  </a:solidFill>
                </a:rPr>
                <a:t>Model Architecture</a:t>
              </a:r>
              <a:endParaRPr lang="en-IN" dirty="0">
                <a:solidFill>
                  <a:schemeClr val="bg1"/>
                </a:solidFill>
              </a:endParaRPr>
            </a:p>
          </p:txBody>
        </p:sp>
      </p:grpSp>
      <p:grpSp>
        <p:nvGrpSpPr>
          <p:cNvPr id="48" name="Group 47">
            <a:extLst>
              <a:ext uri="{FF2B5EF4-FFF2-40B4-BE49-F238E27FC236}">
                <a16:creationId xmlns:a16="http://schemas.microsoft.com/office/drawing/2014/main" id="{285D6802-04BE-496C-8256-E5BB04899162}"/>
              </a:ext>
            </a:extLst>
          </p:cNvPr>
          <p:cNvGrpSpPr/>
          <p:nvPr/>
        </p:nvGrpSpPr>
        <p:grpSpPr>
          <a:xfrm>
            <a:off x="7698057" y="10536421"/>
            <a:ext cx="1440000" cy="1440000"/>
            <a:chOff x="7149078" y="5253297"/>
            <a:chExt cx="1440000" cy="1440000"/>
          </a:xfrm>
        </p:grpSpPr>
        <p:sp>
          <p:nvSpPr>
            <p:cNvPr id="23" name="Oval 22">
              <a:extLst>
                <a:ext uri="{FF2B5EF4-FFF2-40B4-BE49-F238E27FC236}">
                  <a16:creationId xmlns:a16="http://schemas.microsoft.com/office/drawing/2014/main" id="{40197784-2276-4F2B-8506-623E47801D7F}"/>
                </a:ext>
              </a:extLst>
            </p:cNvPr>
            <p:cNvSpPr/>
            <p:nvPr/>
          </p:nvSpPr>
          <p:spPr>
            <a:xfrm>
              <a:off x="7149078" y="525329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864531E-5A72-4FC8-A9BD-C2CBC3AD49A3}"/>
                </a:ext>
              </a:extLst>
            </p:cNvPr>
            <p:cNvSpPr txBox="1"/>
            <p:nvPr/>
          </p:nvSpPr>
          <p:spPr>
            <a:xfrm>
              <a:off x="7185280" y="5757897"/>
              <a:ext cx="1393812" cy="646331"/>
            </a:xfrm>
            <a:prstGeom prst="rect">
              <a:avLst/>
            </a:prstGeom>
            <a:noFill/>
          </p:spPr>
          <p:txBody>
            <a:bodyPr wrap="square" rtlCol="0">
              <a:spAutoFit/>
            </a:bodyPr>
            <a:lstStyle/>
            <a:p>
              <a:pPr algn="ctr"/>
              <a:r>
                <a:rPr lang="en-IN" b="1" dirty="0">
                  <a:solidFill>
                    <a:schemeClr val="bg1"/>
                  </a:solidFill>
                </a:rPr>
                <a:t>Cooperative Study</a:t>
              </a:r>
              <a:endParaRPr lang="en-IN" dirty="0">
                <a:solidFill>
                  <a:schemeClr val="bg1"/>
                </a:solidFill>
              </a:endParaRPr>
            </a:p>
          </p:txBody>
        </p:sp>
      </p:grpSp>
      <p:grpSp>
        <p:nvGrpSpPr>
          <p:cNvPr id="49" name="Group 48">
            <a:extLst>
              <a:ext uri="{FF2B5EF4-FFF2-40B4-BE49-F238E27FC236}">
                <a16:creationId xmlns:a16="http://schemas.microsoft.com/office/drawing/2014/main" id="{CF43BC76-D9A3-4A3B-8EDA-92F4F7A4248E}"/>
              </a:ext>
            </a:extLst>
          </p:cNvPr>
          <p:cNvGrpSpPr/>
          <p:nvPr/>
        </p:nvGrpSpPr>
        <p:grpSpPr>
          <a:xfrm>
            <a:off x="9543968" y="10880248"/>
            <a:ext cx="1440000" cy="1440000"/>
            <a:chOff x="8963407" y="5228913"/>
            <a:chExt cx="1440000" cy="1440000"/>
          </a:xfrm>
        </p:grpSpPr>
        <p:sp>
          <p:nvSpPr>
            <p:cNvPr id="24" name="Oval 23">
              <a:extLst>
                <a:ext uri="{FF2B5EF4-FFF2-40B4-BE49-F238E27FC236}">
                  <a16:creationId xmlns:a16="http://schemas.microsoft.com/office/drawing/2014/main" id="{140995F0-0734-4E5E-AAD7-50FF6DD3F4EC}"/>
                </a:ext>
              </a:extLst>
            </p:cNvPr>
            <p:cNvSpPr/>
            <p:nvPr/>
          </p:nvSpPr>
          <p:spPr>
            <a:xfrm>
              <a:off x="8963407" y="52289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106A3F62-9395-4003-9DD6-5233A2AD6F8A}"/>
                </a:ext>
              </a:extLst>
            </p:cNvPr>
            <p:cNvSpPr txBox="1"/>
            <p:nvPr/>
          </p:nvSpPr>
          <p:spPr>
            <a:xfrm>
              <a:off x="9177378" y="5654994"/>
              <a:ext cx="1130531" cy="646331"/>
            </a:xfrm>
            <a:prstGeom prst="rect">
              <a:avLst/>
            </a:prstGeom>
            <a:noFill/>
          </p:spPr>
          <p:txBody>
            <a:bodyPr wrap="square" rtlCol="0">
              <a:spAutoFit/>
            </a:bodyPr>
            <a:lstStyle/>
            <a:p>
              <a:pPr algn="ctr"/>
              <a:r>
                <a:rPr lang="en-IN" b="1" dirty="0">
                  <a:solidFill>
                    <a:schemeClr val="bg1"/>
                  </a:solidFill>
                </a:rPr>
                <a:t>Input &amp; Output</a:t>
              </a:r>
              <a:endParaRPr lang="en-IN" dirty="0">
                <a:solidFill>
                  <a:schemeClr val="bg1"/>
                </a:solidFill>
              </a:endParaRPr>
            </a:p>
          </p:txBody>
        </p:sp>
      </p:grpSp>
      <p:grpSp>
        <p:nvGrpSpPr>
          <p:cNvPr id="50" name="Group 49">
            <a:extLst>
              <a:ext uri="{FF2B5EF4-FFF2-40B4-BE49-F238E27FC236}">
                <a16:creationId xmlns:a16="http://schemas.microsoft.com/office/drawing/2014/main" id="{2A212FC4-136D-436E-AB36-06A2E412C374}"/>
              </a:ext>
            </a:extLst>
          </p:cNvPr>
          <p:cNvGrpSpPr/>
          <p:nvPr/>
        </p:nvGrpSpPr>
        <p:grpSpPr>
          <a:xfrm>
            <a:off x="17313915" y="5418000"/>
            <a:ext cx="1440000" cy="1440000"/>
            <a:chOff x="10777736" y="5258160"/>
            <a:chExt cx="1440000" cy="1440000"/>
          </a:xfrm>
        </p:grpSpPr>
        <p:sp>
          <p:nvSpPr>
            <p:cNvPr id="25" name="Oval 24">
              <a:extLst>
                <a:ext uri="{FF2B5EF4-FFF2-40B4-BE49-F238E27FC236}">
                  <a16:creationId xmlns:a16="http://schemas.microsoft.com/office/drawing/2014/main" id="{EC57DE4E-7B93-4DC4-8430-C9195DCFCEE9}"/>
                </a:ext>
              </a:extLst>
            </p:cNvPr>
            <p:cNvSpPr/>
            <p:nvPr/>
          </p:nvSpPr>
          <p:spPr>
            <a:xfrm>
              <a:off x="10777736" y="525816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1BF5597A-5767-4D17-A825-EEA7A2620E43}"/>
                </a:ext>
              </a:extLst>
            </p:cNvPr>
            <p:cNvSpPr txBox="1"/>
            <p:nvPr/>
          </p:nvSpPr>
          <p:spPr>
            <a:xfrm>
              <a:off x="10957123" y="5896396"/>
              <a:ext cx="1249123" cy="369332"/>
            </a:xfrm>
            <a:prstGeom prst="rect">
              <a:avLst/>
            </a:prstGeom>
            <a:noFill/>
          </p:spPr>
          <p:txBody>
            <a:bodyPr wrap="square" rtlCol="0">
              <a:spAutoFit/>
            </a:bodyPr>
            <a:lstStyle/>
            <a:p>
              <a:r>
                <a:rPr lang="en-IN" b="1" dirty="0">
                  <a:solidFill>
                    <a:schemeClr val="bg1"/>
                  </a:solidFill>
                </a:rPr>
                <a:t>Conclusion</a:t>
              </a:r>
              <a:endParaRPr lang="en-IN" dirty="0">
                <a:solidFill>
                  <a:schemeClr val="bg1"/>
                </a:solidFill>
              </a:endParaRPr>
            </a:p>
          </p:txBody>
        </p:sp>
      </p:grpSp>
      <p:grpSp>
        <p:nvGrpSpPr>
          <p:cNvPr id="51" name="Group 50">
            <a:extLst>
              <a:ext uri="{FF2B5EF4-FFF2-40B4-BE49-F238E27FC236}">
                <a16:creationId xmlns:a16="http://schemas.microsoft.com/office/drawing/2014/main" id="{3E37DB03-F7E0-4F4E-8B3D-863F1E8D2713}"/>
              </a:ext>
            </a:extLst>
          </p:cNvPr>
          <p:cNvGrpSpPr/>
          <p:nvPr/>
        </p:nvGrpSpPr>
        <p:grpSpPr>
          <a:xfrm>
            <a:off x="16219586" y="3808413"/>
            <a:ext cx="1440000" cy="1440000"/>
            <a:chOff x="10740538" y="3674006"/>
            <a:chExt cx="1440000" cy="1440000"/>
          </a:xfrm>
        </p:grpSpPr>
        <p:sp>
          <p:nvSpPr>
            <p:cNvPr id="21" name="Oval 20">
              <a:extLst>
                <a:ext uri="{FF2B5EF4-FFF2-40B4-BE49-F238E27FC236}">
                  <a16:creationId xmlns:a16="http://schemas.microsoft.com/office/drawing/2014/main" id="{722322A7-D548-49D7-964A-9835B75C18A8}"/>
                </a:ext>
              </a:extLst>
            </p:cNvPr>
            <p:cNvSpPr/>
            <p:nvPr/>
          </p:nvSpPr>
          <p:spPr>
            <a:xfrm>
              <a:off x="10740538" y="3674006"/>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D408FFF2-7F21-4031-9A42-85374F201C4F}"/>
                </a:ext>
              </a:extLst>
            </p:cNvPr>
            <p:cNvSpPr txBox="1"/>
            <p:nvPr/>
          </p:nvSpPr>
          <p:spPr>
            <a:xfrm>
              <a:off x="10849877" y="4209340"/>
              <a:ext cx="1302613" cy="369332"/>
            </a:xfrm>
            <a:prstGeom prst="rect">
              <a:avLst/>
            </a:prstGeom>
            <a:noFill/>
          </p:spPr>
          <p:txBody>
            <a:bodyPr wrap="square" rtlCol="0">
              <a:spAutoFit/>
            </a:bodyPr>
            <a:lstStyle/>
            <a:p>
              <a:r>
                <a:rPr lang="en-IN" b="1" dirty="0">
                  <a:solidFill>
                    <a:schemeClr val="bg1"/>
                  </a:solidFill>
                </a:rPr>
                <a:t>Suggestions</a:t>
              </a:r>
              <a:endParaRPr lang="en-IN" dirty="0">
                <a:solidFill>
                  <a:schemeClr val="bg1"/>
                </a:solidFill>
              </a:endParaRPr>
            </a:p>
          </p:txBody>
        </p:sp>
      </p:grpSp>
      <p:grpSp>
        <p:nvGrpSpPr>
          <p:cNvPr id="52" name="Group 51">
            <a:extLst>
              <a:ext uri="{FF2B5EF4-FFF2-40B4-BE49-F238E27FC236}">
                <a16:creationId xmlns:a16="http://schemas.microsoft.com/office/drawing/2014/main" id="{F81D48F5-6FCF-4C1A-9811-FBE3C4960E41}"/>
              </a:ext>
            </a:extLst>
          </p:cNvPr>
          <p:cNvGrpSpPr/>
          <p:nvPr/>
        </p:nvGrpSpPr>
        <p:grpSpPr>
          <a:xfrm>
            <a:off x="14908713" y="1963580"/>
            <a:ext cx="1440000" cy="1440000"/>
            <a:chOff x="10712490" y="1926702"/>
            <a:chExt cx="1440000" cy="1440000"/>
          </a:xfrm>
        </p:grpSpPr>
        <p:sp>
          <p:nvSpPr>
            <p:cNvPr id="26" name="Oval 25">
              <a:extLst>
                <a:ext uri="{FF2B5EF4-FFF2-40B4-BE49-F238E27FC236}">
                  <a16:creationId xmlns:a16="http://schemas.microsoft.com/office/drawing/2014/main" id="{21E24C63-8CA5-414E-9CF5-E88DDC6F13B1}"/>
                </a:ext>
              </a:extLst>
            </p:cNvPr>
            <p:cNvSpPr/>
            <p:nvPr/>
          </p:nvSpPr>
          <p:spPr>
            <a:xfrm>
              <a:off x="10712490" y="192670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6D1D4CC-A1B5-4411-B09A-21B61F1380BB}"/>
                </a:ext>
              </a:extLst>
            </p:cNvPr>
            <p:cNvSpPr txBox="1"/>
            <p:nvPr/>
          </p:nvSpPr>
          <p:spPr>
            <a:xfrm>
              <a:off x="10794440" y="2462036"/>
              <a:ext cx="1276099" cy="369332"/>
            </a:xfrm>
            <a:prstGeom prst="rect">
              <a:avLst/>
            </a:prstGeom>
            <a:noFill/>
          </p:spPr>
          <p:txBody>
            <a:bodyPr wrap="square" rtlCol="0">
              <a:spAutoFit/>
            </a:bodyPr>
            <a:lstStyle/>
            <a:p>
              <a:r>
                <a:rPr lang="en-IN" b="1" dirty="0">
                  <a:solidFill>
                    <a:schemeClr val="bg1"/>
                  </a:solidFill>
                </a:rPr>
                <a:t>Complexity</a:t>
              </a:r>
              <a:endParaRPr lang="en-IN" dirty="0">
                <a:solidFill>
                  <a:schemeClr val="bg1"/>
                </a:solidFill>
              </a:endParaRPr>
            </a:p>
          </p:txBody>
        </p:sp>
      </p:grpSp>
      <p:grpSp>
        <p:nvGrpSpPr>
          <p:cNvPr id="53" name="Group 52">
            <a:extLst>
              <a:ext uri="{FF2B5EF4-FFF2-40B4-BE49-F238E27FC236}">
                <a16:creationId xmlns:a16="http://schemas.microsoft.com/office/drawing/2014/main" id="{0241276B-DFA7-4FCA-ABD5-2D9220D0570E}"/>
              </a:ext>
            </a:extLst>
          </p:cNvPr>
          <p:cNvGrpSpPr/>
          <p:nvPr/>
        </p:nvGrpSpPr>
        <p:grpSpPr>
          <a:xfrm>
            <a:off x="13191912" y="-71576"/>
            <a:ext cx="1440000" cy="1440000"/>
            <a:chOff x="10712490" y="67787"/>
            <a:chExt cx="1440000" cy="1440000"/>
          </a:xfrm>
        </p:grpSpPr>
        <p:sp>
          <p:nvSpPr>
            <p:cNvPr id="27" name="Oval 26">
              <a:extLst>
                <a:ext uri="{FF2B5EF4-FFF2-40B4-BE49-F238E27FC236}">
                  <a16:creationId xmlns:a16="http://schemas.microsoft.com/office/drawing/2014/main" id="{A1369688-5337-402F-BB77-81AF4C264868}"/>
                </a:ext>
              </a:extLst>
            </p:cNvPr>
            <p:cNvSpPr/>
            <p:nvPr/>
          </p:nvSpPr>
          <p:spPr>
            <a:xfrm>
              <a:off x="10712490" y="6778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31C4301-70D0-4AC0-87FB-AA83118BA68F}"/>
                </a:ext>
              </a:extLst>
            </p:cNvPr>
            <p:cNvSpPr txBox="1"/>
            <p:nvPr/>
          </p:nvSpPr>
          <p:spPr>
            <a:xfrm>
              <a:off x="10897730" y="603121"/>
              <a:ext cx="1130531" cy="369332"/>
            </a:xfrm>
            <a:prstGeom prst="rect">
              <a:avLst/>
            </a:prstGeom>
            <a:noFill/>
          </p:spPr>
          <p:txBody>
            <a:bodyPr wrap="square" rtlCol="0">
              <a:spAutoFit/>
            </a:bodyPr>
            <a:lstStyle/>
            <a:p>
              <a:r>
                <a:rPr lang="en-IN" b="1" dirty="0">
                  <a:solidFill>
                    <a:schemeClr val="bg1"/>
                  </a:solidFill>
                </a:rPr>
                <a:t>Reference</a:t>
              </a:r>
              <a:endParaRPr lang="en-IN" dirty="0">
                <a:solidFill>
                  <a:schemeClr val="bg1"/>
                </a:solidFill>
              </a:endParaRPr>
            </a:p>
          </p:txBody>
        </p:sp>
      </p:grpSp>
      <p:grpSp>
        <p:nvGrpSpPr>
          <p:cNvPr id="42" name="Group 41">
            <a:extLst>
              <a:ext uri="{FF2B5EF4-FFF2-40B4-BE49-F238E27FC236}">
                <a16:creationId xmlns:a16="http://schemas.microsoft.com/office/drawing/2014/main" id="{6F1CC657-2795-4D80-81C2-DECF2B0DAD72}"/>
              </a:ext>
            </a:extLst>
          </p:cNvPr>
          <p:cNvGrpSpPr/>
          <p:nvPr/>
        </p:nvGrpSpPr>
        <p:grpSpPr>
          <a:xfrm>
            <a:off x="-2293721" y="1778914"/>
            <a:ext cx="1440000" cy="1440000"/>
            <a:chOff x="44401" y="1889990"/>
            <a:chExt cx="1440000" cy="1440000"/>
          </a:xfrm>
          <a:solidFill>
            <a:schemeClr val="accent2"/>
          </a:solidFill>
        </p:grpSpPr>
        <p:sp>
          <p:nvSpPr>
            <p:cNvPr id="13" name="Oval 12">
              <a:extLst>
                <a:ext uri="{FF2B5EF4-FFF2-40B4-BE49-F238E27FC236}">
                  <a16:creationId xmlns:a16="http://schemas.microsoft.com/office/drawing/2014/main" id="{77ECFC3C-F7CC-4DB5-9E94-4685008849E9}"/>
                </a:ext>
              </a:extLst>
            </p:cNvPr>
            <p:cNvSpPr/>
            <p:nvPr/>
          </p:nvSpPr>
          <p:spPr>
            <a:xfrm>
              <a:off x="44401" y="188999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7A58BA6-AD0A-426F-A62C-095C57354199}"/>
                </a:ext>
              </a:extLst>
            </p:cNvPr>
            <p:cNvSpPr txBox="1"/>
            <p:nvPr/>
          </p:nvSpPr>
          <p:spPr>
            <a:xfrm>
              <a:off x="83039" y="2440323"/>
              <a:ext cx="1394013" cy="369332"/>
            </a:xfrm>
            <a:prstGeom prst="rect">
              <a:avLst/>
            </a:prstGeom>
            <a:grpFill/>
          </p:spPr>
          <p:txBody>
            <a:bodyPr wrap="square" rtlCol="0">
              <a:spAutoFit/>
            </a:bodyPr>
            <a:lstStyle/>
            <a:p>
              <a:r>
                <a:rPr lang="en-IN" b="1" dirty="0">
                  <a:solidFill>
                    <a:schemeClr val="bg1"/>
                  </a:solidFill>
                </a:rPr>
                <a:t>Introduction</a:t>
              </a:r>
              <a:endParaRPr lang="en-IN" dirty="0">
                <a:solidFill>
                  <a:schemeClr val="bg1"/>
                </a:solidFill>
              </a:endParaRPr>
            </a:p>
          </p:txBody>
        </p:sp>
      </p:grpSp>
      <p:sp>
        <p:nvSpPr>
          <p:cNvPr id="55" name="Rectangle: Beveled 54">
            <a:extLst>
              <a:ext uri="{FF2B5EF4-FFF2-40B4-BE49-F238E27FC236}">
                <a16:creationId xmlns:a16="http://schemas.microsoft.com/office/drawing/2014/main" id="{672A3B41-0EB7-43AE-8097-D1245F9E75CA}"/>
              </a:ext>
            </a:extLst>
          </p:cNvPr>
          <p:cNvSpPr/>
          <p:nvPr/>
        </p:nvSpPr>
        <p:spPr>
          <a:xfrm rot="2825157" flipV="1">
            <a:off x="3910278" y="3282196"/>
            <a:ext cx="6418262" cy="104917"/>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Beveled 55">
            <a:extLst>
              <a:ext uri="{FF2B5EF4-FFF2-40B4-BE49-F238E27FC236}">
                <a16:creationId xmlns:a16="http://schemas.microsoft.com/office/drawing/2014/main" id="{EA025CE7-2299-4453-B037-30B77C9A9381}"/>
              </a:ext>
            </a:extLst>
          </p:cNvPr>
          <p:cNvSpPr/>
          <p:nvPr/>
        </p:nvSpPr>
        <p:spPr>
          <a:xfrm rot="2797239" flipV="1">
            <a:off x="3056502" y="3209746"/>
            <a:ext cx="7971730" cy="79957"/>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5FBF55DD-E537-4046-9691-14B7A8C66727}"/>
              </a:ext>
            </a:extLst>
          </p:cNvPr>
          <p:cNvSpPr txBox="1"/>
          <p:nvPr/>
        </p:nvSpPr>
        <p:spPr>
          <a:xfrm>
            <a:off x="2198257" y="-6530074"/>
            <a:ext cx="8919204" cy="6186309"/>
          </a:xfrm>
          <a:prstGeom prst="rect">
            <a:avLst/>
          </a:prstGeom>
          <a:noFill/>
        </p:spPr>
        <p:txBody>
          <a:bodyPr wrap="square" rtlCol="0">
            <a:spAutoFit/>
          </a:bodyPr>
          <a:lstStyle/>
          <a:p>
            <a:r>
              <a:rPr lang="en-US" sz="3600" dirty="0">
                <a:solidFill>
                  <a:schemeClr val="bg1"/>
                </a:solidFill>
              </a:rPr>
              <a:t>Introducing a Voice-Controlled Assistant in Python: This script utilizes </a:t>
            </a:r>
            <a:r>
              <a:rPr lang="en-US" sz="3600" dirty="0" err="1">
                <a:solidFill>
                  <a:schemeClr val="bg1"/>
                </a:solidFill>
              </a:rPr>
              <a:t>SpeechRecognition</a:t>
            </a:r>
            <a:r>
              <a:rPr lang="en-US" sz="3600" dirty="0">
                <a:solidFill>
                  <a:schemeClr val="bg1"/>
                </a:solidFill>
              </a:rPr>
              <a:t>, pyttsx3, and </a:t>
            </a:r>
            <a:r>
              <a:rPr lang="en-US" sz="3600" dirty="0" err="1">
                <a:solidFill>
                  <a:schemeClr val="bg1"/>
                </a:solidFill>
              </a:rPr>
              <a:t>pywhatkit</a:t>
            </a:r>
            <a:r>
              <a:rPr lang="en-US" sz="3600" dirty="0">
                <a:solidFill>
                  <a:schemeClr val="bg1"/>
                </a:solidFill>
              </a:rPr>
              <a:t> to create a simple voice assistant named 'Alexa.' The assistant responds to voice commands, recognizes them using Google's speech recognition, and performs tasks like playing music on YouTube. With continuous listening, users can interact until an exit command is given, showcasing modularity and robust exception handling for enhanced user experience."</a:t>
            </a:r>
            <a:endParaRPr lang="en-IN" sz="3600" dirty="0">
              <a:solidFill>
                <a:schemeClr val="bg1"/>
              </a:solidFill>
            </a:endParaRPr>
          </a:p>
        </p:txBody>
      </p:sp>
      <p:sp>
        <p:nvSpPr>
          <p:cNvPr id="4" name="TextBox 3">
            <a:extLst>
              <a:ext uri="{FF2B5EF4-FFF2-40B4-BE49-F238E27FC236}">
                <a16:creationId xmlns:a16="http://schemas.microsoft.com/office/drawing/2014/main" id="{BE61A4BF-A527-4DB7-B3A4-5A8931906DE5}"/>
              </a:ext>
            </a:extLst>
          </p:cNvPr>
          <p:cNvSpPr txBox="1"/>
          <p:nvPr/>
        </p:nvSpPr>
        <p:spPr>
          <a:xfrm>
            <a:off x="6969180" y="747862"/>
            <a:ext cx="5222820" cy="2062103"/>
          </a:xfrm>
          <a:prstGeom prst="rect">
            <a:avLst/>
          </a:prstGeom>
          <a:noFill/>
        </p:spPr>
        <p:txBody>
          <a:bodyPr wrap="square" rtlCol="0">
            <a:spAutoFit/>
          </a:bodyPr>
          <a:lstStyle/>
          <a:p>
            <a:r>
              <a:rPr lang="en-US" sz="3200" dirty="0">
                <a:solidFill>
                  <a:schemeClr val="bg1"/>
                </a:solidFill>
              </a:rPr>
              <a:t>Develop a voice-controlled assistant in Python using </a:t>
            </a:r>
            <a:r>
              <a:rPr lang="en-US" sz="3200" dirty="0" err="1">
                <a:solidFill>
                  <a:schemeClr val="bg1"/>
                </a:solidFill>
              </a:rPr>
              <a:t>SpeechRecognition</a:t>
            </a:r>
            <a:r>
              <a:rPr lang="en-US" sz="3200" dirty="0">
                <a:solidFill>
                  <a:schemeClr val="bg1"/>
                </a:solidFill>
              </a:rPr>
              <a:t>, and web Speech </a:t>
            </a:r>
            <a:r>
              <a:rPr lang="en-US" sz="3200" dirty="0" err="1">
                <a:solidFill>
                  <a:schemeClr val="bg1"/>
                </a:solidFill>
              </a:rPr>
              <a:t>api</a:t>
            </a:r>
            <a:r>
              <a:rPr lang="en-US" sz="3200" dirty="0">
                <a:solidFill>
                  <a:schemeClr val="bg1"/>
                </a:solidFill>
              </a:rPr>
              <a:t> libraries</a:t>
            </a:r>
            <a:endParaRPr lang="en-IN" sz="3200" dirty="0">
              <a:solidFill>
                <a:schemeClr val="bg1"/>
              </a:solidFill>
            </a:endParaRPr>
          </a:p>
        </p:txBody>
      </p:sp>
      <p:sp>
        <p:nvSpPr>
          <p:cNvPr id="58" name="TextBox 57">
            <a:extLst>
              <a:ext uri="{FF2B5EF4-FFF2-40B4-BE49-F238E27FC236}">
                <a16:creationId xmlns:a16="http://schemas.microsoft.com/office/drawing/2014/main" id="{8E6D588D-5775-4E4A-85A1-B01784170180}"/>
              </a:ext>
            </a:extLst>
          </p:cNvPr>
          <p:cNvSpPr txBox="1"/>
          <p:nvPr/>
        </p:nvSpPr>
        <p:spPr>
          <a:xfrm>
            <a:off x="3097039" y="3891914"/>
            <a:ext cx="4447039" cy="2554545"/>
          </a:xfrm>
          <a:prstGeom prst="rect">
            <a:avLst/>
          </a:prstGeom>
          <a:noFill/>
        </p:spPr>
        <p:txBody>
          <a:bodyPr wrap="square" rtlCol="0">
            <a:spAutoFit/>
          </a:bodyPr>
          <a:lstStyle/>
          <a:p>
            <a:r>
              <a:rPr lang="en-US" sz="3200" dirty="0">
                <a:solidFill>
                  <a:schemeClr val="bg1"/>
                </a:solidFill>
              </a:rPr>
              <a:t>Enable the assistant to recognize voice commands, such as navigating to a webpages based on commands.</a:t>
            </a:r>
            <a:endParaRPr lang="en-IN" sz="3200" dirty="0">
              <a:solidFill>
                <a:schemeClr val="bg1"/>
              </a:solidFill>
            </a:endParaRPr>
          </a:p>
        </p:txBody>
      </p:sp>
      <p:sp>
        <p:nvSpPr>
          <p:cNvPr id="60" name="Rectangle 59">
            <a:extLst>
              <a:ext uri="{FF2B5EF4-FFF2-40B4-BE49-F238E27FC236}">
                <a16:creationId xmlns:a16="http://schemas.microsoft.com/office/drawing/2014/main" id="{6B983C27-EB68-46A4-8479-96E1205BDDEA}"/>
              </a:ext>
            </a:extLst>
          </p:cNvPr>
          <p:cNvSpPr/>
          <p:nvPr/>
        </p:nvSpPr>
        <p:spPr>
          <a:xfrm>
            <a:off x="12353683" y="1002677"/>
            <a:ext cx="10103651" cy="584775"/>
          </a:xfrm>
          <a:prstGeom prst="rect">
            <a:avLst/>
          </a:prstGeom>
        </p:spPr>
        <p:txBody>
          <a:bodyPr wrap="square">
            <a:spAutoFit/>
          </a:bodyPr>
          <a:lstStyle/>
          <a:p>
            <a:pPr eaLnBrk="0" fontAlgn="base" hangingPunct="0">
              <a:spcBef>
                <a:spcPct val="0"/>
              </a:spcBef>
              <a:spcAft>
                <a:spcPct val="0"/>
              </a:spcAft>
            </a:pPr>
            <a:r>
              <a:rPr lang="en-US" altLang="en-US" sz="3200" b="1" dirty="0">
                <a:solidFill>
                  <a:schemeClr val="bg1"/>
                </a:solidFill>
                <a:latin typeface="Arial" panose="020B0604020202020204" pitchFamily="34" charset="0"/>
              </a:rPr>
              <a:t>Speech Recognition (</a:t>
            </a:r>
            <a:r>
              <a:rPr lang="en-US" altLang="en-US" sz="3200" b="1" dirty="0" err="1">
                <a:solidFill>
                  <a:schemeClr val="bg1"/>
                </a:solidFill>
                <a:latin typeface="Arial" panose="020B0604020202020204" pitchFamily="34" charset="0"/>
              </a:rPr>
              <a:t>speech_recognition</a:t>
            </a:r>
            <a:r>
              <a:rPr lang="en-US" altLang="en-US" sz="3200" b="1" dirty="0">
                <a:solidFill>
                  <a:schemeClr val="bg1"/>
                </a:solidFill>
                <a:latin typeface="Arial" panose="020B0604020202020204" pitchFamily="34" charset="0"/>
              </a:rPr>
              <a:t> library):</a:t>
            </a:r>
          </a:p>
        </p:txBody>
      </p:sp>
      <p:sp>
        <p:nvSpPr>
          <p:cNvPr id="61" name="Rectangle 60">
            <a:extLst>
              <a:ext uri="{FF2B5EF4-FFF2-40B4-BE49-F238E27FC236}">
                <a16:creationId xmlns:a16="http://schemas.microsoft.com/office/drawing/2014/main" id="{5A7F742A-451B-4434-B58A-731047A89585}"/>
              </a:ext>
            </a:extLst>
          </p:cNvPr>
          <p:cNvSpPr/>
          <p:nvPr/>
        </p:nvSpPr>
        <p:spPr>
          <a:xfrm>
            <a:off x="12621932" y="5094678"/>
            <a:ext cx="7691565" cy="584775"/>
          </a:xfrm>
          <a:prstGeom prst="rect">
            <a:avLst/>
          </a:prstGeom>
        </p:spPr>
        <p:txBody>
          <a:bodyPr wrap="square">
            <a:spAutoFit/>
          </a:bodyPr>
          <a:lstStyle/>
          <a:p>
            <a:r>
              <a:rPr lang="en-US" sz="3200" b="1" dirty="0">
                <a:solidFill>
                  <a:schemeClr val="bg1">
                    <a:lumMod val="95000"/>
                  </a:schemeClr>
                </a:solidFill>
              </a:rPr>
              <a:t>YouTube Video Playback (</a:t>
            </a:r>
            <a:r>
              <a:rPr lang="en-US" sz="3200" b="1" dirty="0" err="1">
                <a:solidFill>
                  <a:schemeClr val="bg1">
                    <a:lumMod val="95000"/>
                  </a:schemeClr>
                </a:solidFill>
              </a:rPr>
              <a:t>pywhatkit</a:t>
            </a:r>
            <a:r>
              <a:rPr lang="en-US" sz="3200" b="1" dirty="0">
                <a:solidFill>
                  <a:schemeClr val="bg1">
                    <a:lumMod val="95000"/>
                  </a:schemeClr>
                </a:solidFill>
              </a:rPr>
              <a:t> library):</a:t>
            </a:r>
            <a:endParaRPr lang="en-US" sz="3200" dirty="0">
              <a:solidFill>
                <a:schemeClr val="bg1">
                  <a:lumMod val="95000"/>
                </a:schemeClr>
              </a:solidFill>
            </a:endParaRPr>
          </a:p>
        </p:txBody>
      </p:sp>
      <p:sp>
        <p:nvSpPr>
          <p:cNvPr id="62" name="Rectangle 61">
            <a:extLst>
              <a:ext uri="{FF2B5EF4-FFF2-40B4-BE49-F238E27FC236}">
                <a16:creationId xmlns:a16="http://schemas.microsoft.com/office/drawing/2014/main" id="{5A5830E0-4B79-42DA-91D4-E124B66D1EE3}"/>
              </a:ext>
            </a:extLst>
          </p:cNvPr>
          <p:cNvSpPr/>
          <p:nvPr/>
        </p:nvSpPr>
        <p:spPr>
          <a:xfrm>
            <a:off x="-5651876" y="3198803"/>
            <a:ext cx="6070131" cy="646331"/>
          </a:xfrm>
          <a:prstGeom prst="rect">
            <a:avLst/>
          </a:prstGeom>
        </p:spPr>
        <p:txBody>
          <a:bodyPr wrap="square">
            <a:spAutoFit/>
          </a:bodyPr>
          <a:lstStyle/>
          <a:p>
            <a:r>
              <a:rPr lang="en-US" sz="3600" b="1" dirty="0">
                <a:solidFill>
                  <a:schemeClr val="bg1">
                    <a:lumMod val="95000"/>
                  </a:schemeClr>
                </a:solidFill>
              </a:rPr>
              <a:t>Text-to-Speech (</a:t>
            </a:r>
            <a:r>
              <a:rPr lang="en-US" sz="3600" b="1" dirty="0" err="1">
                <a:solidFill>
                  <a:schemeClr val="bg1">
                    <a:lumMod val="95000"/>
                  </a:schemeClr>
                </a:solidFill>
              </a:rPr>
              <a:t>gTTS</a:t>
            </a:r>
            <a:r>
              <a:rPr lang="en-US" sz="3600" b="1" dirty="0">
                <a:solidFill>
                  <a:schemeClr val="bg1">
                    <a:lumMod val="95000"/>
                  </a:schemeClr>
                </a:solidFill>
              </a:rPr>
              <a:t> library)</a:t>
            </a:r>
            <a:endParaRPr lang="en-US" sz="3600" dirty="0">
              <a:solidFill>
                <a:schemeClr val="bg1">
                  <a:lumMod val="95000"/>
                </a:schemeClr>
              </a:solidFill>
            </a:endParaRPr>
          </a:p>
        </p:txBody>
      </p:sp>
      <p:sp>
        <p:nvSpPr>
          <p:cNvPr id="63" name="Arrow: Chevron 62">
            <a:extLst>
              <a:ext uri="{FF2B5EF4-FFF2-40B4-BE49-F238E27FC236}">
                <a16:creationId xmlns:a16="http://schemas.microsoft.com/office/drawing/2014/main" id="{858D3F6A-B596-4732-8A0C-48B241790BC8}"/>
              </a:ext>
            </a:extLst>
          </p:cNvPr>
          <p:cNvSpPr/>
          <p:nvPr/>
        </p:nvSpPr>
        <p:spPr>
          <a:xfrm>
            <a:off x="-2954646" y="1178112"/>
            <a:ext cx="766384" cy="467359"/>
          </a:xfrm>
          <a:prstGeom prst="chevron">
            <a:avLst>
              <a:gd name="adj" fmla="val 521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4" name="Arrow: Chevron 63">
            <a:extLst>
              <a:ext uri="{FF2B5EF4-FFF2-40B4-BE49-F238E27FC236}">
                <a16:creationId xmlns:a16="http://schemas.microsoft.com/office/drawing/2014/main" id="{D298BF98-8DFC-4021-8E14-E67F502FA76F}"/>
              </a:ext>
            </a:extLst>
          </p:cNvPr>
          <p:cNvSpPr/>
          <p:nvPr/>
        </p:nvSpPr>
        <p:spPr>
          <a:xfrm rot="10800000">
            <a:off x="13911912" y="3574733"/>
            <a:ext cx="766384" cy="467359"/>
          </a:xfrm>
          <a:prstGeom prst="chevron">
            <a:avLst>
              <a:gd name="adj" fmla="val 521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5" name="Arrow: Chevron 64">
            <a:extLst>
              <a:ext uri="{FF2B5EF4-FFF2-40B4-BE49-F238E27FC236}">
                <a16:creationId xmlns:a16="http://schemas.microsoft.com/office/drawing/2014/main" id="{9F3EE2E0-357F-4781-A3BA-FCBBC8C31D6B}"/>
              </a:ext>
            </a:extLst>
          </p:cNvPr>
          <p:cNvSpPr/>
          <p:nvPr/>
        </p:nvSpPr>
        <p:spPr>
          <a:xfrm>
            <a:off x="-2138489" y="5387066"/>
            <a:ext cx="766384" cy="467359"/>
          </a:xfrm>
          <a:prstGeom prst="chevron">
            <a:avLst>
              <a:gd name="adj" fmla="val 521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66" name="Group 65">
            <a:extLst>
              <a:ext uri="{FF2B5EF4-FFF2-40B4-BE49-F238E27FC236}">
                <a16:creationId xmlns:a16="http://schemas.microsoft.com/office/drawing/2014/main" id="{5B2567E3-5B36-41FC-B285-C93E8B597908}"/>
              </a:ext>
            </a:extLst>
          </p:cNvPr>
          <p:cNvGrpSpPr/>
          <p:nvPr/>
        </p:nvGrpSpPr>
        <p:grpSpPr>
          <a:xfrm>
            <a:off x="-751930" y="5280228"/>
            <a:ext cx="1361903" cy="1384119"/>
            <a:chOff x="0" y="5241005"/>
            <a:chExt cx="1440000" cy="1440000"/>
          </a:xfrm>
          <a:solidFill>
            <a:schemeClr val="accent2"/>
          </a:solidFill>
        </p:grpSpPr>
        <p:sp>
          <p:nvSpPr>
            <p:cNvPr id="67" name="Oval 66">
              <a:extLst>
                <a:ext uri="{FF2B5EF4-FFF2-40B4-BE49-F238E27FC236}">
                  <a16:creationId xmlns:a16="http://schemas.microsoft.com/office/drawing/2014/main" id="{27A89FE7-68E3-4799-A18D-6063A191AF11}"/>
                </a:ext>
              </a:extLst>
            </p:cNvPr>
            <p:cNvSpPr/>
            <p:nvPr/>
          </p:nvSpPr>
          <p:spPr>
            <a:xfrm>
              <a:off x="0"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TextBox 67">
              <a:extLst>
                <a:ext uri="{FF2B5EF4-FFF2-40B4-BE49-F238E27FC236}">
                  <a16:creationId xmlns:a16="http://schemas.microsoft.com/office/drawing/2014/main" id="{0CE94847-0BBE-4901-99D7-0EB3903C1E72}"/>
                </a:ext>
              </a:extLst>
            </p:cNvPr>
            <p:cNvSpPr txBox="1"/>
            <p:nvPr/>
          </p:nvSpPr>
          <p:spPr>
            <a:xfrm>
              <a:off x="221913" y="5771481"/>
              <a:ext cx="1130531" cy="298069"/>
            </a:xfrm>
            <a:prstGeom prst="rect">
              <a:avLst/>
            </a:prstGeom>
            <a:grpFill/>
          </p:spPr>
          <p:txBody>
            <a:bodyPr wrap="square" rtlCol="0">
              <a:spAutoFit/>
            </a:bodyPr>
            <a:lstStyle/>
            <a:p>
              <a:r>
                <a:rPr lang="en-IN" b="1" dirty="0">
                  <a:solidFill>
                    <a:schemeClr val="bg1"/>
                  </a:solidFill>
                </a:rPr>
                <a:t>Libraries</a:t>
              </a:r>
              <a:endParaRPr lang="en-IN" dirty="0">
                <a:solidFill>
                  <a:schemeClr val="bg1"/>
                </a:solidFill>
              </a:endParaRPr>
            </a:p>
          </p:txBody>
        </p:sp>
      </p:grpSp>
    </p:spTree>
    <p:extLst>
      <p:ext uri="{BB962C8B-B14F-4D97-AF65-F5344CB8AC3E}">
        <p14:creationId xmlns:p14="http://schemas.microsoft.com/office/powerpoint/2010/main" val="2581015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95A682-8B93-428F-85BF-0EFBABCEB82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48000"/>
                    </a14:imgEffect>
                  </a14:imgLayer>
                </a14:imgProps>
              </a:ext>
              <a:ext uri="{28A0092B-C50C-407E-A947-70E740481C1C}">
                <a14:useLocalDpi xmlns:a14="http://schemas.microsoft.com/office/drawing/2010/main" val="0"/>
              </a:ext>
            </a:extLst>
          </a:blip>
          <a:srcRect t="3608" r="2357"/>
          <a:stretch/>
        </p:blipFill>
        <p:spPr>
          <a:xfrm>
            <a:off x="-45662" y="0"/>
            <a:ext cx="12237662" cy="6858001"/>
          </a:xfrm>
          <a:prstGeom prst="rect">
            <a:avLst/>
          </a:prstGeom>
        </p:spPr>
      </p:pic>
      <p:grpSp>
        <p:nvGrpSpPr>
          <p:cNvPr id="41" name="Group 40">
            <a:extLst>
              <a:ext uri="{FF2B5EF4-FFF2-40B4-BE49-F238E27FC236}">
                <a16:creationId xmlns:a16="http://schemas.microsoft.com/office/drawing/2014/main" id="{98641763-2C50-4060-B75B-ABFE31F3C06D}"/>
              </a:ext>
            </a:extLst>
          </p:cNvPr>
          <p:cNvGrpSpPr/>
          <p:nvPr/>
        </p:nvGrpSpPr>
        <p:grpSpPr>
          <a:xfrm>
            <a:off x="-2374472" y="-54696"/>
            <a:ext cx="1440000" cy="1440000"/>
            <a:chOff x="37052" y="22771"/>
            <a:chExt cx="1440000" cy="1440000"/>
          </a:xfrm>
          <a:solidFill>
            <a:schemeClr val="accent2"/>
          </a:solidFill>
        </p:grpSpPr>
        <p:sp>
          <p:nvSpPr>
            <p:cNvPr id="3" name="Oval 2">
              <a:extLst>
                <a:ext uri="{FF2B5EF4-FFF2-40B4-BE49-F238E27FC236}">
                  <a16:creationId xmlns:a16="http://schemas.microsoft.com/office/drawing/2014/main" id="{478338EA-2722-4DEA-ABA8-A64B3B369F31}"/>
                </a:ext>
              </a:extLst>
            </p:cNvPr>
            <p:cNvSpPr/>
            <p:nvPr/>
          </p:nvSpPr>
          <p:spPr>
            <a:xfrm>
              <a:off x="37052" y="22771"/>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654A4FFD-E496-4C88-8C8D-31A21D98F8A1}"/>
                </a:ext>
              </a:extLst>
            </p:cNvPr>
            <p:cNvSpPr txBox="1"/>
            <p:nvPr/>
          </p:nvSpPr>
          <p:spPr>
            <a:xfrm>
              <a:off x="272538" y="558105"/>
              <a:ext cx="1130531" cy="369332"/>
            </a:xfrm>
            <a:prstGeom prst="rect">
              <a:avLst/>
            </a:prstGeom>
            <a:grpFill/>
          </p:spPr>
          <p:txBody>
            <a:bodyPr wrap="square" rtlCol="0">
              <a:spAutoFit/>
            </a:bodyPr>
            <a:lstStyle/>
            <a:p>
              <a:r>
                <a:rPr lang="en-IN" b="1" dirty="0">
                  <a:solidFill>
                    <a:schemeClr val="bg1"/>
                  </a:solidFill>
                </a:rPr>
                <a:t>Abstract</a:t>
              </a:r>
              <a:endParaRPr lang="en-IN" dirty="0">
                <a:solidFill>
                  <a:schemeClr val="bg1"/>
                </a:solidFill>
              </a:endParaRPr>
            </a:p>
          </p:txBody>
        </p:sp>
      </p:grpSp>
      <p:grpSp>
        <p:nvGrpSpPr>
          <p:cNvPr id="43" name="Group 42">
            <a:extLst>
              <a:ext uri="{FF2B5EF4-FFF2-40B4-BE49-F238E27FC236}">
                <a16:creationId xmlns:a16="http://schemas.microsoft.com/office/drawing/2014/main" id="{4C14BCF5-616D-4EAD-ABB4-E3F645AE6D6F}"/>
              </a:ext>
            </a:extLst>
          </p:cNvPr>
          <p:cNvGrpSpPr/>
          <p:nvPr/>
        </p:nvGrpSpPr>
        <p:grpSpPr>
          <a:xfrm>
            <a:off x="-2278077" y="3459992"/>
            <a:ext cx="1440000" cy="1440000"/>
            <a:chOff x="46056" y="3623750"/>
            <a:chExt cx="1440000" cy="1440000"/>
          </a:xfrm>
          <a:solidFill>
            <a:schemeClr val="accent2"/>
          </a:solidFill>
        </p:grpSpPr>
        <p:sp>
          <p:nvSpPr>
            <p:cNvPr id="15" name="Oval 14">
              <a:extLst>
                <a:ext uri="{FF2B5EF4-FFF2-40B4-BE49-F238E27FC236}">
                  <a16:creationId xmlns:a16="http://schemas.microsoft.com/office/drawing/2014/main" id="{37333AB5-90BA-46BD-B315-576E30B544BD}"/>
                </a:ext>
              </a:extLst>
            </p:cNvPr>
            <p:cNvSpPr/>
            <p:nvPr/>
          </p:nvSpPr>
          <p:spPr>
            <a:xfrm>
              <a:off x="46056" y="362375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6840A3B-35CF-495B-B768-5B235EFAA2ED}"/>
                </a:ext>
              </a:extLst>
            </p:cNvPr>
            <p:cNvSpPr txBox="1"/>
            <p:nvPr/>
          </p:nvSpPr>
          <p:spPr>
            <a:xfrm>
              <a:off x="199135" y="4159084"/>
              <a:ext cx="1130531" cy="369332"/>
            </a:xfrm>
            <a:prstGeom prst="rect">
              <a:avLst/>
            </a:prstGeom>
            <a:grpFill/>
          </p:spPr>
          <p:txBody>
            <a:bodyPr wrap="square" rtlCol="0">
              <a:spAutoFit/>
            </a:bodyPr>
            <a:lstStyle/>
            <a:p>
              <a:r>
                <a:rPr lang="en-IN" b="1" dirty="0">
                  <a:solidFill>
                    <a:schemeClr val="bg1"/>
                  </a:solidFill>
                </a:rPr>
                <a:t>Objective</a:t>
              </a:r>
              <a:endParaRPr lang="en-IN" dirty="0">
                <a:solidFill>
                  <a:schemeClr val="bg1"/>
                </a:solidFill>
              </a:endParaRPr>
            </a:p>
          </p:txBody>
        </p:sp>
      </p:grpSp>
      <p:grpSp>
        <p:nvGrpSpPr>
          <p:cNvPr id="44" name="Group 43">
            <a:extLst>
              <a:ext uri="{FF2B5EF4-FFF2-40B4-BE49-F238E27FC236}">
                <a16:creationId xmlns:a16="http://schemas.microsoft.com/office/drawing/2014/main" id="{FFD5E224-33F0-46D9-A9DB-A86521EADB78}"/>
              </a:ext>
            </a:extLst>
          </p:cNvPr>
          <p:cNvGrpSpPr/>
          <p:nvPr/>
        </p:nvGrpSpPr>
        <p:grpSpPr>
          <a:xfrm>
            <a:off x="127469" y="4985567"/>
            <a:ext cx="1781541" cy="1784277"/>
            <a:chOff x="0" y="5241005"/>
            <a:chExt cx="1440000" cy="1440000"/>
          </a:xfrm>
          <a:solidFill>
            <a:srgbClr val="0070C0"/>
          </a:solidFill>
        </p:grpSpPr>
        <p:sp>
          <p:nvSpPr>
            <p:cNvPr id="17" name="Oval 16">
              <a:extLst>
                <a:ext uri="{FF2B5EF4-FFF2-40B4-BE49-F238E27FC236}">
                  <a16:creationId xmlns:a16="http://schemas.microsoft.com/office/drawing/2014/main" id="{8DFB169D-9680-41AC-BD68-3C1DA549196B}"/>
                </a:ext>
              </a:extLst>
            </p:cNvPr>
            <p:cNvSpPr/>
            <p:nvPr/>
          </p:nvSpPr>
          <p:spPr>
            <a:xfrm>
              <a:off x="0"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0B20173-E51D-4C3F-A06E-217A1E2C4374}"/>
                </a:ext>
              </a:extLst>
            </p:cNvPr>
            <p:cNvSpPr txBox="1"/>
            <p:nvPr/>
          </p:nvSpPr>
          <p:spPr>
            <a:xfrm>
              <a:off x="221913" y="5771481"/>
              <a:ext cx="1130531" cy="298069"/>
            </a:xfrm>
            <a:prstGeom prst="rect">
              <a:avLst/>
            </a:prstGeom>
            <a:grpFill/>
          </p:spPr>
          <p:txBody>
            <a:bodyPr wrap="square" rtlCol="0">
              <a:spAutoFit/>
            </a:bodyPr>
            <a:lstStyle/>
            <a:p>
              <a:r>
                <a:rPr lang="en-IN" b="1" dirty="0">
                  <a:solidFill>
                    <a:schemeClr val="bg1"/>
                  </a:solidFill>
                </a:rPr>
                <a:t>Libraries</a:t>
              </a:r>
              <a:endParaRPr lang="en-IN" dirty="0">
                <a:solidFill>
                  <a:schemeClr val="bg1"/>
                </a:solidFill>
              </a:endParaRPr>
            </a:p>
          </p:txBody>
        </p:sp>
      </p:grpSp>
      <p:grpSp>
        <p:nvGrpSpPr>
          <p:cNvPr id="45" name="Group 44">
            <a:extLst>
              <a:ext uri="{FF2B5EF4-FFF2-40B4-BE49-F238E27FC236}">
                <a16:creationId xmlns:a16="http://schemas.microsoft.com/office/drawing/2014/main" id="{E557E25D-2396-49FA-8417-1ECF10E20356}"/>
              </a:ext>
            </a:extLst>
          </p:cNvPr>
          <p:cNvGrpSpPr/>
          <p:nvPr/>
        </p:nvGrpSpPr>
        <p:grpSpPr>
          <a:xfrm>
            <a:off x="1494455" y="6347394"/>
            <a:ext cx="1440000" cy="1440000"/>
            <a:chOff x="1801462" y="5241005"/>
            <a:chExt cx="1440000" cy="1440000"/>
          </a:xfrm>
        </p:grpSpPr>
        <p:sp>
          <p:nvSpPr>
            <p:cNvPr id="10" name="Oval 9">
              <a:extLst>
                <a:ext uri="{FF2B5EF4-FFF2-40B4-BE49-F238E27FC236}">
                  <a16:creationId xmlns:a16="http://schemas.microsoft.com/office/drawing/2014/main" id="{27C05255-2EE4-4B5F-87D0-4480434D92DD}"/>
                </a:ext>
              </a:extLst>
            </p:cNvPr>
            <p:cNvSpPr/>
            <p:nvPr/>
          </p:nvSpPr>
          <p:spPr>
            <a:xfrm>
              <a:off x="1801462" y="5241005"/>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3C8D55EE-CA83-4AC8-A788-BE33B7BE84F3}"/>
                </a:ext>
              </a:extLst>
            </p:cNvPr>
            <p:cNvSpPr txBox="1"/>
            <p:nvPr/>
          </p:nvSpPr>
          <p:spPr>
            <a:xfrm>
              <a:off x="1884749" y="5779838"/>
              <a:ext cx="1273425" cy="369332"/>
            </a:xfrm>
            <a:prstGeom prst="rect">
              <a:avLst/>
            </a:prstGeom>
            <a:noFill/>
          </p:spPr>
          <p:txBody>
            <a:bodyPr wrap="square" rtlCol="0">
              <a:spAutoFit/>
            </a:bodyPr>
            <a:lstStyle/>
            <a:p>
              <a:pPr algn="ctr"/>
              <a:r>
                <a:rPr lang="en-IN" b="1" dirty="0">
                  <a:solidFill>
                    <a:schemeClr val="bg1"/>
                  </a:solidFill>
                </a:rPr>
                <a:t>process</a:t>
              </a:r>
              <a:endParaRPr lang="en-IN" dirty="0">
                <a:solidFill>
                  <a:schemeClr val="bg1"/>
                </a:solidFill>
              </a:endParaRPr>
            </a:p>
          </p:txBody>
        </p:sp>
      </p:grpSp>
      <p:grpSp>
        <p:nvGrpSpPr>
          <p:cNvPr id="46" name="Group 45">
            <a:extLst>
              <a:ext uri="{FF2B5EF4-FFF2-40B4-BE49-F238E27FC236}">
                <a16:creationId xmlns:a16="http://schemas.microsoft.com/office/drawing/2014/main" id="{0D461E97-2910-4839-B854-313141F2EBBF}"/>
              </a:ext>
            </a:extLst>
          </p:cNvPr>
          <p:cNvGrpSpPr/>
          <p:nvPr/>
        </p:nvGrpSpPr>
        <p:grpSpPr>
          <a:xfrm>
            <a:off x="3820635" y="8498122"/>
            <a:ext cx="1499924" cy="1440000"/>
            <a:chOff x="3602924" y="5266622"/>
            <a:chExt cx="1499924" cy="1440000"/>
          </a:xfrm>
        </p:grpSpPr>
        <p:sp>
          <p:nvSpPr>
            <p:cNvPr id="19" name="Oval 18">
              <a:extLst>
                <a:ext uri="{FF2B5EF4-FFF2-40B4-BE49-F238E27FC236}">
                  <a16:creationId xmlns:a16="http://schemas.microsoft.com/office/drawing/2014/main" id="{88CF1F27-D413-4C2C-A236-DE3AC5248040}"/>
                </a:ext>
              </a:extLst>
            </p:cNvPr>
            <p:cNvSpPr/>
            <p:nvPr/>
          </p:nvSpPr>
          <p:spPr>
            <a:xfrm>
              <a:off x="3602924" y="526662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8182DAFE-117B-4891-8A5A-A14B89EF0182}"/>
                </a:ext>
              </a:extLst>
            </p:cNvPr>
            <p:cNvSpPr txBox="1"/>
            <p:nvPr/>
          </p:nvSpPr>
          <p:spPr>
            <a:xfrm>
              <a:off x="3604801" y="5813277"/>
              <a:ext cx="1498047" cy="369332"/>
            </a:xfrm>
            <a:prstGeom prst="rect">
              <a:avLst/>
            </a:prstGeom>
            <a:noFill/>
          </p:spPr>
          <p:txBody>
            <a:bodyPr wrap="square" rtlCol="0">
              <a:spAutoFit/>
            </a:bodyPr>
            <a:lstStyle/>
            <a:p>
              <a:r>
                <a:rPr lang="en-IN" b="1" dirty="0">
                  <a:solidFill>
                    <a:schemeClr val="bg1"/>
                  </a:solidFill>
                </a:rPr>
                <a:t>Preliminaries</a:t>
              </a:r>
              <a:endParaRPr lang="en-IN" dirty="0">
                <a:solidFill>
                  <a:schemeClr val="bg1"/>
                </a:solidFill>
              </a:endParaRPr>
            </a:p>
          </p:txBody>
        </p:sp>
      </p:grpSp>
      <p:grpSp>
        <p:nvGrpSpPr>
          <p:cNvPr id="47" name="Group 46">
            <a:extLst>
              <a:ext uri="{FF2B5EF4-FFF2-40B4-BE49-F238E27FC236}">
                <a16:creationId xmlns:a16="http://schemas.microsoft.com/office/drawing/2014/main" id="{CB6E82C9-C67E-4690-85B6-8BF71EA09499}"/>
              </a:ext>
            </a:extLst>
          </p:cNvPr>
          <p:cNvGrpSpPr/>
          <p:nvPr/>
        </p:nvGrpSpPr>
        <p:grpSpPr>
          <a:xfrm>
            <a:off x="5738463" y="9476440"/>
            <a:ext cx="1481766" cy="1440000"/>
            <a:chOff x="5329185" y="5248413"/>
            <a:chExt cx="1481766" cy="1440000"/>
          </a:xfrm>
        </p:grpSpPr>
        <p:sp>
          <p:nvSpPr>
            <p:cNvPr id="22" name="Oval 21">
              <a:extLst>
                <a:ext uri="{FF2B5EF4-FFF2-40B4-BE49-F238E27FC236}">
                  <a16:creationId xmlns:a16="http://schemas.microsoft.com/office/drawing/2014/main" id="{4CB73B4C-CAA3-45A9-84B9-4A68D1FA62C9}"/>
                </a:ext>
              </a:extLst>
            </p:cNvPr>
            <p:cNvSpPr/>
            <p:nvPr/>
          </p:nvSpPr>
          <p:spPr>
            <a:xfrm>
              <a:off x="5334749" y="52484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4688A8F-960C-41F7-94B2-C9A3EFB164A5}"/>
                </a:ext>
              </a:extLst>
            </p:cNvPr>
            <p:cNvSpPr txBox="1"/>
            <p:nvPr/>
          </p:nvSpPr>
          <p:spPr>
            <a:xfrm>
              <a:off x="5329185" y="5662063"/>
              <a:ext cx="1481766" cy="646331"/>
            </a:xfrm>
            <a:prstGeom prst="rect">
              <a:avLst/>
            </a:prstGeom>
            <a:noFill/>
          </p:spPr>
          <p:txBody>
            <a:bodyPr wrap="square" rtlCol="0">
              <a:spAutoFit/>
            </a:bodyPr>
            <a:lstStyle/>
            <a:p>
              <a:pPr algn="ctr"/>
              <a:r>
                <a:rPr lang="en-IN" b="1" dirty="0">
                  <a:solidFill>
                    <a:schemeClr val="bg1"/>
                  </a:solidFill>
                </a:rPr>
                <a:t>Model Architecture</a:t>
              </a:r>
              <a:endParaRPr lang="en-IN" dirty="0">
                <a:solidFill>
                  <a:schemeClr val="bg1"/>
                </a:solidFill>
              </a:endParaRPr>
            </a:p>
          </p:txBody>
        </p:sp>
      </p:grpSp>
      <p:grpSp>
        <p:nvGrpSpPr>
          <p:cNvPr id="48" name="Group 47">
            <a:extLst>
              <a:ext uri="{FF2B5EF4-FFF2-40B4-BE49-F238E27FC236}">
                <a16:creationId xmlns:a16="http://schemas.microsoft.com/office/drawing/2014/main" id="{285D6802-04BE-496C-8256-E5BB04899162}"/>
              </a:ext>
            </a:extLst>
          </p:cNvPr>
          <p:cNvGrpSpPr/>
          <p:nvPr/>
        </p:nvGrpSpPr>
        <p:grpSpPr>
          <a:xfrm>
            <a:off x="7698057" y="10536421"/>
            <a:ext cx="1440000" cy="1440000"/>
            <a:chOff x="7149078" y="5253297"/>
            <a:chExt cx="1440000" cy="1440000"/>
          </a:xfrm>
        </p:grpSpPr>
        <p:sp>
          <p:nvSpPr>
            <p:cNvPr id="23" name="Oval 22">
              <a:extLst>
                <a:ext uri="{FF2B5EF4-FFF2-40B4-BE49-F238E27FC236}">
                  <a16:creationId xmlns:a16="http://schemas.microsoft.com/office/drawing/2014/main" id="{40197784-2276-4F2B-8506-623E47801D7F}"/>
                </a:ext>
              </a:extLst>
            </p:cNvPr>
            <p:cNvSpPr/>
            <p:nvPr/>
          </p:nvSpPr>
          <p:spPr>
            <a:xfrm>
              <a:off x="7149078" y="525329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864531E-5A72-4FC8-A9BD-C2CBC3AD49A3}"/>
                </a:ext>
              </a:extLst>
            </p:cNvPr>
            <p:cNvSpPr txBox="1"/>
            <p:nvPr/>
          </p:nvSpPr>
          <p:spPr>
            <a:xfrm>
              <a:off x="7185280" y="5757897"/>
              <a:ext cx="1393812" cy="646331"/>
            </a:xfrm>
            <a:prstGeom prst="rect">
              <a:avLst/>
            </a:prstGeom>
            <a:noFill/>
          </p:spPr>
          <p:txBody>
            <a:bodyPr wrap="square" rtlCol="0">
              <a:spAutoFit/>
            </a:bodyPr>
            <a:lstStyle/>
            <a:p>
              <a:pPr algn="ctr"/>
              <a:r>
                <a:rPr lang="en-IN" b="1" dirty="0">
                  <a:solidFill>
                    <a:schemeClr val="bg1"/>
                  </a:solidFill>
                </a:rPr>
                <a:t>Cooperative Study</a:t>
              </a:r>
              <a:endParaRPr lang="en-IN" dirty="0">
                <a:solidFill>
                  <a:schemeClr val="bg1"/>
                </a:solidFill>
              </a:endParaRPr>
            </a:p>
          </p:txBody>
        </p:sp>
      </p:grpSp>
      <p:grpSp>
        <p:nvGrpSpPr>
          <p:cNvPr id="49" name="Group 48">
            <a:extLst>
              <a:ext uri="{FF2B5EF4-FFF2-40B4-BE49-F238E27FC236}">
                <a16:creationId xmlns:a16="http://schemas.microsoft.com/office/drawing/2014/main" id="{CF43BC76-D9A3-4A3B-8EDA-92F4F7A4248E}"/>
              </a:ext>
            </a:extLst>
          </p:cNvPr>
          <p:cNvGrpSpPr/>
          <p:nvPr/>
        </p:nvGrpSpPr>
        <p:grpSpPr>
          <a:xfrm>
            <a:off x="9543968" y="10880248"/>
            <a:ext cx="1440000" cy="1440000"/>
            <a:chOff x="8963407" y="5228913"/>
            <a:chExt cx="1440000" cy="1440000"/>
          </a:xfrm>
        </p:grpSpPr>
        <p:sp>
          <p:nvSpPr>
            <p:cNvPr id="24" name="Oval 23">
              <a:extLst>
                <a:ext uri="{FF2B5EF4-FFF2-40B4-BE49-F238E27FC236}">
                  <a16:creationId xmlns:a16="http://schemas.microsoft.com/office/drawing/2014/main" id="{140995F0-0734-4E5E-AAD7-50FF6DD3F4EC}"/>
                </a:ext>
              </a:extLst>
            </p:cNvPr>
            <p:cNvSpPr/>
            <p:nvPr/>
          </p:nvSpPr>
          <p:spPr>
            <a:xfrm>
              <a:off x="8963407" y="52289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106A3F62-9395-4003-9DD6-5233A2AD6F8A}"/>
                </a:ext>
              </a:extLst>
            </p:cNvPr>
            <p:cNvSpPr txBox="1"/>
            <p:nvPr/>
          </p:nvSpPr>
          <p:spPr>
            <a:xfrm>
              <a:off x="9177378" y="5654994"/>
              <a:ext cx="1130531" cy="646331"/>
            </a:xfrm>
            <a:prstGeom prst="rect">
              <a:avLst/>
            </a:prstGeom>
            <a:noFill/>
          </p:spPr>
          <p:txBody>
            <a:bodyPr wrap="square" rtlCol="0">
              <a:spAutoFit/>
            </a:bodyPr>
            <a:lstStyle/>
            <a:p>
              <a:pPr algn="ctr"/>
              <a:r>
                <a:rPr lang="en-IN" b="1" dirty="0">
                  <a:solidFill>
                    <a:schemeClr val="bg1"/>
                  </a:solidFill>
                </a:rPr>
                <a:t>Input &amp; Output</a:t>
              </a:r>
              <a:endParaRPr lang="en-IN" dirty="0">
                <a:solidFill>
                  <a:schemeClr val="bg1"/>
                </a:solidFill>
              </a:endParaRPr>
            </a:p>
          </p:txBody>
        </p:sp>
      </p:grpSp>
      <p:grpSp>
        <p:nvGrpSpPr>
          <p:cNvPr id="50" name="Group 49">
            <a:extLst>
              <a:ext uri="{FF2B5EF4-FFF2-40B4-BE49-F238E27FC236}">
                <a16:creationId xmlns:a16="http://schemas.microsoft.com/office/drawing/2014/main" id="{2A212FC4-136D-436E-AB36-06A2E412C374}"/>
              </a:ext>
            </a:extLst>
          </p:cNvPr>
          <p:cNvGrpSpPr/>
          <p:nvPr/>
        </p:nvGrpSpPr>
        <p:grpSpPr>
          <a:xfrm>
            <a:off x="17313915" y="5418000"/>
            <a:ext cx="1440000" cy="1440000"/>
            <a:chOff x="10777736" y="5258160"/>
            <a:chExt cx="1440000" cy="1440000"/>
          </a:xfrm>
        </p:grpSpPr>
        <p:sp>
          <p:nvSpPr>
            <p:cNvPr id="25" name="Oval 24">
              <a:extLst>
                <a:ext uri="{FF2B5EF4-FFF2-40B4-BE49-F238E27FC236}">
                  <a16:creationId xmlns:a16="http://schemas.microsoft.com/office/drawing/2014/main" id="{EC57DE4E-7B93-4DC4-8430-C9195DCFCEE9}"/>
                </a:ext>
              </a:extLst>
            </p:cNvPr>
            <p:cNvSpPr/>
            <p:nvPr/>
          </p:nvSpPr>
          <p:spPr>
            <a:xfrm>
              <a:off x="10777736" y="525816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1BF5597A-5767-4D17-A825-EEA7A2620E43}"/>
                </a:ext>
              </a:extLst>
            </p:cNvPr>
            <p:cNvSpPr txBox="1"/>
            <p:nvPr/>
          </p:nvSpPr>
          <p:spPr>
            <a:xfrm>
              <a:off x="10957123" y="5896396"/>
              <a:ext cx="1249123" cy="369332"/>
            </a:xfrm>
            <a:prstGeom prst="rect">
              <a:avLst/>
            </a:prstGeom>
            <a:noFill/>
          </p:spPr>
          <p:txBody>
            <a:bodyPr wrap="square" rtlCol="0">
              <a:spAutoFit/>
            </a:bodyPr>
            <a:lstStyle/>
            <a:p>
              <a:r>
                <a:rPr lang="en-IN" b="1" dirty="0">
                  <a:solidFill>
                    <a:schemeClr val="bg1"/>
                  </a:solidFill>
                </a:rPr>
                <a:t>Conclusion</a:t>
              </a:r>
              <a:endParaRPr lang="en-IN" dirty="0">
                <a:solidFill>
                  <a:schemeClr val="bg1"/>
                </a:solidFill>
              </a:endParaRPr>
            </a:p>
          </p:txBody>
        </p:sp>
      </p:grpSp>
      <p:grpSp>
        <p:nvGrpSpPr>
          <p:cNvPr id="51" name="Group 50">
            <a:extLst>
              <a:ext uri="{FF2B5EF4-FFF2-40B4-BE49-F238E27FC236}">
                <a16:creationId xmlns:a16="http://schemas.microsoft.com/office/drawing/2014/main" id="{3E37DB03-F7E0-4F4E-8B3D-863F1E8D2713}"/>
              </a:ext>
            </a:extLst>
          </p:cNvPr>
          <p:cNvGrpSpPr/>
          <p:nvPr/>
        </p:nvGrpSpPr>
        <p:grpSpPr>
          <a:xfrm>
            <a:off x="16219586" y="3808413"/>
            <a:ext cx="1440000" cy="1440000"/>
            <a:chOff x="10740538" y="3674006"/>
            <a:chExt cx="1440000" cy="1440000"/>
          </a:xfrm>
        </p:grpSpPr>
        <p:sp>
          <p:nvSpPr>
            <p:cNvPr id="21" name="Oval 20">
              <a:extLst>
                <a:ext uri="{FF2B5EF4-FFF2-40B4-BE49-F238E27FC236}">
                  <a16:creationId xmlns:a16="http://schemas.microsoft.com/office/drawing/2014/main" id="{722322A7-D548-49D7-964A-9835B75C18A8}"/>
                </a:ext>
              </a:extLst>
            </p:cNvPr>
            <p:cNvSpPr/>
            <p:nvPr/>
          </p:nvSpPr>
          <p:spPr>
            <a:xfrm>
              <a:off x="10740538" y="3674006"/>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D408FFF2-7F21-4031-9A42-85374F201C4F}"/>
                </a:ext>
              </a:extLst>
            </p:cNvPr>
            <p:cNvSpPr txBox="1"/>
            <p:nvPr/>
          </p:nvSpPr>
          <p:spPr>
            <a:xfrm>
              <a:off x="10849877" y="4209340"/>
              <a:ext cx="1302613" cy="369332"/>
            </a:xfrm>
            <a:prstGeom prst="rect">
              <a:avLst/>
            </a:prstGeom>
            <a:noFill/>
          </p:spPr>
          <p:txBody>
            <a:bodyPr wrap="square" rtlCol="0">
              <a:spAutoFit/>
            </a:bodyPr>
            <a:lstStyle/>
            <a:p>
              <a:r>
                <a:rPr lang="en-IN" b="1" dirty="0">
                  <a:solidFill>
                    <a:schemeClr val="bg1"/>
                  </a:solidFill>
                </a:rPr>
                <a:t>Suggestions</a:t>
              </a:r>
              <a:endParaRPr lang="en-IN" dirty="0">
                <a:solidFill>
                  <a:schemeClr val="bg1"/>
                </a:solidFill>
              </a:endParaRPr>
            </a:p>
          </p:txBody>
        </p:sp>
      </p:grpSp>
      <p:grpSp>
        <p:nvGrpSpPr>
          <p:cNvPr id="52" name="Group 51">
            <a:extLst>
              <a:ext uri="{FF2B5EF4-FFF2-40B4-BE49-F238E27FC236}">
                <a16:creationId xmlns:a16="http://schemas.microsoft.com/office/drawing/2014/main" id="{F81D48F5-6FCF-4C1A-9811-FBE3C4960E41}"/>
              </a:ext>
            </a:extLst>
          </p:cNvPr>
          <p:cNvGrpSpPr/>
          <p:nvPr/>
        </p:nvGrpSpPr>
        <p:grpSpPr>
          <a:xfrm>
            <a:off x="14908713" y="1963580"/>
            <a:ext cx="1440000" cy="1440000"/>
            <a:chOff x="10712490" y="1926702"/>
            <a:chExt cx="1440000" cy="1440000"/>
          </a:xfrm>
        </p:grpSpPr>
        <p:sp>
          <p:nvSpPr>
            <p:cNvPr id="26" name="Oval 25">
              <a:extLst>
                <a:ext uri="{FF2B5EF4-FFF2-40B4-BE49-F238E27FC236}">
                  <a16:creationId xmlns:a16="http://schemas.microsoft.com/office/drawing/2014/main" id="{21E24C63-8CA5-414E-9CF5-E88DDC6F13B1}"/>
                </a:ext>
              </a:extLst>
            </p:cNvPr>
            <p:cNvSpPr/>
            <p:nvPr/>
          </p:nvSpPr>
          <p:spPr>
            <a:xfrm>
              <a:off x="10712490" y="192670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6D1D4CC-A1B5-4411-B09A-21B61F1380BB}"/>
                </a:ext>
              </a:extLst>
            </p:cNvPr>
            <p:cNvSpPr txBox="1"/>
            <p:nvPr/>
          </p:nvSpPr>
          <p:spPr>
            <a:xfrm>
              <a:off x="10794440" y="2462036"/>
              <a:ext cx="1276099" cy="369332"/>
            </a:xfrm>
            <a:prstGeom prst="rect">
              <a:avLst/>
            </a:prstGeom>
            <a:noFill/>
          </p:spPr>
          <p:txBody>
            <a:bodyPr wrap="square" rtlCol="0">
              <a:spAutoFit/>
            </a:bodyPr>
            <a:lstStyle/>
            <a:p>
              <a:r>
                <a:rPr lang="en-IN" b="1" dirty="0">
                  <a:solidFill>
                    <a:schemeClr val="bg1"/>
                  </a:solidFill>
                </a:rPr>
                <a:t>Complexity</a:t>
              </a:r>
              <a:endParaRPr lang="en-IN" dirty="0">
                <a:solidFill>
                  <a:schemeClr val="bg1"/>
                </a:solidFill>
              </a:endParaRPr>
            </a:p>
          </p:txBody>
        </p:sp>
      </p:grpSp>
      <p:grpSp>
        <p:nvGrpSpPr>
          <p:cNvPr id="53" name="Group 52">
            <a:extLst>
              <a:ext uri="{FF2B5EF4-FFF2-40B4-BE49-F238E27FC236}">
                <a16:creationId xmlns:a16="http://schemas.microsoft.com/office/drawing/2014/main" id="{0241276B-DFA7-4FCA-ABD5-2D9220D0570E}"/>
              </a:ext>
            </a:extLst>
          </p:cNvPr>
          <p:cNvGrpSpPr/>
          <p:nvPr/>
        </p:nvGrpSpPr>
        <p:grpSpPr>
          <a:xfrm>
            <a:off x="13191912" y="-71576"/>
            <a:ext cx="1440000" cy="1440000"/>
            <a:chOff x="10712490" y="67787"/>
            <a:chExt cx="1440000" cy="1440000"/>
          </a:xfrm>
        </p:grpSpPr>
        <p:sp>
          <p:nvSpPr>
            <p:cNvPr id="27" name="Oval 26">
              <a:extLst>
                <a:ext uri="{FF2B5EF4-FFF2-40B4-BE49-F238E27FC236}">
                  <a16:creationId xmlns:a16="http://schemas.microsoft.com/office/drawing/2014/main" id="{A1369688-5337-402F-BB77-81AF4C264868}"/>
                </a:ext>
              </a:extLst>
            </p:cNvPr>
            <p:cNvSpPr/>
            <p:nvPr/>
          </p:nvSpPr>
          <p:spPr>
            <a:xfrm>
              <a:off x="10712490" y="6778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31C4301-70D0-4AC0-87FB-AA83118BA68F}"/>
                </a:ext>
              </a:extLst>
            </p:cNvPr>
            <p:cNvSpPr txBox="1"/>
            <p:nvPr/>
          </p:nvSpPr>
          <p:spPr>
            <a:xfrm>
              <a:off x="10897730" y="603121"/>
              <a:ext cx="1130531" cy="369332"/>
            </a:xfrm>
            <a:prstGeom prst="rect">
              <a:avLst/>
            </a:prstGeom>
            <a:noFill/>
          </p:spPr>
          <p:txBody>
            <a:bodyPr wrap="square" rtlCol="0">
              <a:spAutoFit/>
            </a:bodyPr>
            <a:lstStyle/>
            <a:p>
              <a:r>
                <a:rPr lang="en-IN" b="1" dirty="0">
                  <a:solidFill>
                    <a:schemeClr val="bg1"/>
                  </a:solidFill>
                </a:rPr>
                <a:t>Reference</a:t>
              </a:r>
              <a:endParaRPr lang="en-IN" dirty="0">
                <a:solidFill>
                  <a:schemeClr val="bg1"/>
                </a:solidFill>
              </a:endParaRPr>
            </a:p>
          </p:txBody>
        </p:sp>
      </p:grpSp>
      <p:grpSp>
        <p:nvGrpSpPr>
          <p:cNvPr id="42" name="Group 41">
            <a:extLst>
              <a:ext uri="{FF2B5EF4-FFF2-40B4-BE49-F238E27FC236}">
                <a16:creationId xmlns:a16="http://schemas.microsoft.com/office/drawing/2014/main" id="{6F1CC657-2795-4D80-81C2-DECF2B0DAD72}"/>
              </a:ext>
            </a:extLst>
          </p:cNvPr>
          <p:cNvGrpSpPr/>
          <p:nvPr/>
        </p:nvGrpSpPr>
        <p:grpSpPr>
          <a:xfrm>
            <a:off x="-2293721" y="1778914"/>
            <a:ext cx="1440000" cy="1440000"/>
            <a:chOff x="44401" y="1889990"/>
            <a:chExt cx="1440000" cy="1440000"/>
          </a:xfrm>
          <a:solidFill>
            <a:schemeClr val="accent2"/>
          </a:solidFill>
        </p:grpSpPr>
        <p:sp>
          <p:nvSpPr>
            <p:cNvPr id="13" name="Oval 12">
              <a:extLst>
                <a:ext uri="{FF2B5EF4-FFF2-40B4-BE49-F238E27FC236}">
                  <a16:creationId xmlns:a16="http://schemas.microsoft.com/office/drawing/2014/main" id="{77ECFC3C-F7CC-4DB5-9E94-4685008849E9}"/>
                </a:ext>
              </a:extLst>
            </p:cNvPr>
            <p:cNvSpPr/>
            <p:nvPr/>
          </p:nvSpPr>
          <p:spPr>
            <a:xfrm>
              <a:off x="44401" y="188999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7A58BA6-AD0A-426F-A62C-095C57354199}"/>
                </a:ext>
              </a:extLst>
            </p:cNvPr>
            <p:cNvSpPr txBox="1"/>
            <p:nvPr/>
          </p:nvSpPr>
          <p:spPr>
            <a:xfrm>
              <a:off x="83039" y="2440323"/>
              <a:ext cx="1394013" cy="369332"/>
            </a:xfrm>
            <a:prstGeom prst="rect">
              <a:avLst/>
            </a:prstGeom>
            <a:grpFill/>
          </p:spPr>
          <p:txBody>
            <a:bodyPr wrap="square" rtlCol="0">
              <a:spAutoFit/>
            </a:bodyPr>
            <a:lstStyle/>
            <a:p>
              <a:r>
                <a:rPr lang="en-IN" b="1" dirty="0">
                  <a:solidFill>
                    <a:schemeClr val="bg1"/>
                  </a:solidFill>
                </a:rPr>
                <a:t>Introduction</a:t>
              </a:r>
              <a:endParaRPr lang="en-IN" dirty="0">
                <a:solidFill>
                  <a:schemeClr val="bg1"/>
                </a:solidFill>
              </a:endParaRPr>
            </a:p>
          </p:txBody>
        </p:sp>
      </p:grpSp>
      <p:sp>
        <p:nvSpPr>
          <p:cNvPr id="56" name="TextBox 55">
            <a:extLst>
              <a:ext uri="{FF2B5EF4-FFF2-40B4-BE49-F238E27FC236}">
                <a16:creationId xmlns:a16="http://schemas.microsoft.com/office/drawing/2014/main" id="{A2865546-C4BB-40C7-8E26-B57DC11EE93A}"/>
              </a:ext>
            </a:extLst>
          </p:cNvPr>
          <p:cNvSpPr txBox="1"/>
          <p:nvPr/>
        </p:nvSpPr>
        <p:spPr>
          <a:xfrm>
            <a:off x="4275715" y="-2575165"/>
            <a:ext cx="5222820" cy="2062103"/>
          </a:xfrm>
          <a:prstGeom prst="rect">
            <a:avLst/>
          </a:prstGeom>
          <a:noFill/>
        </p:spPr>
        <p:txBody>
          <a:bodyPr wrap="square" rtlCol="0">
            <a:spAutoFit/>
          </a:bodyPr>
          <a:lstStyle/>
          <a:p>
            <a:r>
              <a:rPr lang="en-US" sz="3200" dirty="0">
                <a:solidFill>
                  <a:schemeClr val="bg1"/>
                </a:solidFill>
              </a:rPr>
              <a:t>Develop a voice-controlled assistant in Python using </a:t>
            </a:r>
            <a:r>
              <a:rPr lang="en-US" sz="3200" dirty="0" err="1">
                <a:solidFill>
                  <a:schemeClr val="bg1"/>
                </a:solidFill>
              </a:rPr>
              <a:t>SpeechRecognition</a:t>
            </a:r>
            <a:r>
              <a:rPr lang="en-US" sz="3200" dirty="0">
                <a:solidFill>
                  <a:schemeClr val="bg1"/>
                </a:solidFill>
              </a:rPr>
              <a:t>, pyttsx3, and </a:t>
            </a:r>
            <a:r>
              <a:rPr lang="en-US" sz="3200" dirty="0" err="1">
                <a:solidFill>
                  <a:schemeClr val="bg1"/>
                </a:solidFill>
              </a:rPr>
              <a:t>pywhatkit</a:t>
            </a:r>
            <a:r>
              <a:rPr lang="en-US" sz="3200" dirty="0">
                <a:solidFill>
                  <a:schemeClr val="bg1"/>
                </a:solidFill>
              </a:rPr>
              <a:t> libraries</a:t>
            </a:r>
            <a:endParaRPr lang="en-IN" sz="3200" dirty="0">
              <a:solidFill>
                <a:schemeClr val="bg1"/>
              </a:solidFill>
            </a:endParaRPr>
          </a:p>
        </p:txBody>
      </p:sp>
      <p:sp>
        <p:nvSpPr>
          <p:cNvPr id="57" name="TextBox 56">
            <a:extLst>
              <a:ext uri="{FF2B5EF4-FFF2-40B4-BE49-F238E27FC236}">
                <a16:creationId xmlns:a16="http://schemas.microsoft.com/office/drawing/2014/main" id="{F5C0C580-03D8-4EBC-82A7-FCB7EA091C94}"/>
              </a:ext>
            </a:extLst>
          </p:cNvPr>
          <p:cNvSpPr txBox="1"/>
          <p:nvPr/>
        </p:nvSpPr>
        <p:spPr>
          <a:xfrm>
            <a:off x="6017358" y="7414337"/>
            <a:ext cx="4447039" cy="2062103"/>
          </a:xfrm>
          <a:prstGeom prst="rect">
            <a:avLst/>
          </a:prstGeom>
          <a:noFill/>
        </p:spPr>
        <p:txBody>
          <a:bodyPr wrap="square" rtlCol="0">
            <a:spAutoFit/>
          </a:bodyPr>
          <a:lstStyle/>
          <a:p>
            <a:r>
              <a:rPr lang="en-US" sz="3200" dirty="0">
                <a:solidFill>
                  <a:schemeClr val="bg1"/>
                </a:solidFill>
              </a:rPr>
              <a:t>Enable the assistant to recognize voice commands, such as playing music on YouTube</a:t>
            </a:r>
            <a:endParaRPr lang="en-IN" sz="3200" dirty="0">
              <a:solidFill>
                <a:schemeClr val="bg1"/>
              </a:solidFill>
            </a:endParaRPr>
          </a:p>
        </p:txBody>
      </p:sp>
      <p:sp>
        <p:nvSpPr>
          <p:cNvPr id="5" name="Rectangle 2">
            <a:extLst>
              <a:ext uri="{FF2B5EF4-FFF2-40B4-BE49-F238E27FC236}">
                <a16:creationId xmlns:a16="http://schemas.microsoft.com/office/drawing/2014/main" id="{7ACE7B69-36AF-4D81-BEF6-816E6616DAF0}"/>
              </a:ext>
            </a:extLst>
          </p:cNvPr>
          <p:cNvSpPr>
            <a:spLocks noChangeArrowheads="1"/>
          </p:cNvSpPr>
          <p:nvPr/>
        </p:nvSpPr>
        <p:spPr bwMode="auto">
          <a:xfrm>
            <a:off x="1" y="898461"/>
            <a:ext cx="1237724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solidFill>
                <a:schemeClr val="bg1">
                  <a:lumMod val="95000"/>
                </a:schemeClr>
              </a:solidFill>
            </a:endParaRPr>
          </a:p>
          <a:p>
            <a:endParaRPr lang="en-US" dirty="0">
              <a:solidFill>
                <a:schemeClr val="bg1">
                  <a:lumMod val="95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lumMod val="9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lumMod val="9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lumMod val="95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lumMod val="95000"/>
                </a:schemeClr>
              </a:solidFill>
              <a:effectLst/>
              <a:latin typeface="Arial" panose="020B0604020202020204" pitchFamily="34" charset="0"/>
            </a:endParaRPr>
          </a:p>
        </p:txBody>
      </p:sp>
      <p:sp>
        <p:nvSpPr>
          <p:cNvPr id="12" name="Rectangle 11">
            <a:extLst>
              <a:ext uri="{FF2B5EF4-FFF2-40B4-BE49-F238E27FC236}">
                <a16:creationId xmlns:a16="http://schemas.microsoft.com/office/drawing/2014/main" id="{46D099D0-81C1-410B-A448-8D1F7027A31C}"/>
              </a:ext>
            </a:extLst>
          </p:cNvPr>
          <p:cNvSpPr/>
          <p:nvPr/>
        </p:nvSpPr>
        <p:spPr>
          <a:xfrm>
            <a:off x="1316189" y="1120822"/>
            <a:ext cx="10103651" cy="584775"/>
          </a:xfrm>
          <a:prstGeom prst="rect">
            <a:avLst/>
          </a:prstGeom>
        </p:spPr>
        <p:txBody>
          <a:bodyPr wrap="square">
            <a:spAutoFit/>
          </a:bodyPr>
          <a:lstStyle/>
          <a:p>
            <a:pPr eaLnBrk="0" fontAlgn="base" hangingPunct="0">
              <a:spcBef>
                <a:spcPct val="0"/>
              </a:spcBef>
              <a:spcAft>
                <a:spcPct val="0"/>
              </a:spcAft>
            </a:pPr>
            <a:r>
              <a:rPr lang="en-US" altLang="en-US" sz="3200" b="1" dirty="0">
                <a:solidFill>
                  <a:schemeClr val="bg1"/>
                </a:solidFill>
                <a:latin typeface="Arial" panose="020B0604020202020204" pitchFamily="34" charset="0"/>
              </a:rPr>
              <a:t>Speech Recognition (</a:t>
            </a:r>
            <a:r>
              <a:rPr lang="en-US" altLang="en-US" sz="3200" b="1" dirty="0" err="1">
                <a:solidFill>
                  <a:schemeClr val="bg1"/>
                </a:solidFill>
                <a:latin typeface="Arial" panose="020B0604020202020204" pitchFamily="34" charset="0"/>
              </a:rPr>
              <a:t>speech_recognition</a:t>
            </a:r>
            <a:r>
              <a:rPr lang="en-US" altLang="en-US" sz="3200" b="1" dirty="0">
                <a:solidFill>
                  <a:schemeClr val="bg1"/>
                </a:solidFill>
                <a:latin typeface="Arial" panose="020B0604020202020204" pitchFamily="34" charset="0"/>
              </a:rPr>
              <a:t> library)</a:t>
            </a:r>
          </a:p>
        </p:txBody>
      </p:sp>
      <p:sp>
        <p:nvSpPr>
          <p:cNvPr id="60" name="Rectangle 59">
            <a:extLst>
              <a:ext uri="{FF2B5EF4-FFF2-40B4-BE49-F238E27FC236}">
                <a16:creationId xmlns:a16="http://schemas.microsoft.com/office/drawing/2014/main" id="{08BABDD8-C2C8-45BB-A2F2-36D031F59149}"/>
              </a:ext>
            </a:extLst>
          </p:cNvPr>
          <p:cNvSpPr/>
          <p:nvPr/>
        </p:nvSpPr>
        <p:spPr>
          <a:xfrm>
            <a:off x="4275715" y="5100101"/>
            <a:ext cx="7691565" cy="584775"/>
          </a:xfrm>
          <a:prstGeom prst="rect">
            <a:avLst/>
          </a:prstGeom>
        </p:spPr>
        <p:txBody>
          <a:bodyPr wrap="square">
            <a:spAutoFit/>
          </a:bodyPr>
          <a:lstStyle/>
          <a:p>
            <a:r>
              <a:rPr lang="en-US" sz="3200" b="1" dirty="0">
                <a:solidFill>
                  <a:schemeClr val="bg1">
                    <a:lumMod val="95000"/>
                  </a:schemeClr>
                </a:solidFill>
              </a:rPr>
              <a:t>Navigating to a webpage (web speech </a:t>
            </a:r>
            <a:r>
              <a:rPr lang="en-US" sz="3200" b="1" dirty="0" err="1">
                <a:solidFill>
                  <a:schemeClr val="bg1">
                    <a:lumMod val="95000"/>
                  </a:schemeClr>
                </a:solidFill>
              </a:rPr>
              <a:t>api</a:t>
            </a:r>
            <a:r>
              <a:rPr lang="en-US" sz="3200" b="1" dirty="0">
                <a:solidFill>
                  <a:schemeClr val="bg1">
                    <a:lumMod val="95000"/>
                  </a:schemeClr>
                </a:solidFill>
              </a:rPr>
              <a:t>):</a:t>
            </a:r>
            <a:endParaRPr lang="en-US" sz="3200" dirty="0">
              <a:solidFill>
                <a:schemeClr val="bg1">
                  <a:lumMod val="95000"/>
                </a:schemeClr>
              </a:solidFill>
            </a:endParaRPr>
          </a:p>
        </p:txBody>
      </p:sp>
      <p:sp>
        <p:nvSpPr>
          <p:cNvPr id="61" name="Rectangle 60">
            <a:extLst>
              <a:ext uri="{FF2B5EF4-FFF2-40B4-BE49-F238E27FC236}">
                <a16:creationId xmlns:a16="http://schemas.microsoft.com/office/drawing/2014/main" id="{1FE68B55-B6D2-4EB7-9B3C-8AF79F8D8542}"/>
              </a:ext>
            </a:extLst>
          </p:cNvPr>
          <p:cNvSpPr/>
          <p:nvPr/>
        </p:nvSpPr>
        <p:spPr>
          <a:xfrm>
            <a:off x="995648" y="3174788"/>
            <a:ext cx="6070131" cy="646331"/>
          </a:xfrm>
          <a:prstGeom prst="rect">
            <a:avLst/>
          </a:prstGeom>
        </p:spPr>
        <p:txBody>
          <a:bodyPr wrap="square">
            <a:spAutoFit/>
          </a:bodyPr>
          <a:lstStyle/>
          <a:p>
            <a:endParaRPr lang="en-US" sz="3600" dirty="0">
              <a:solidFill>
                <a:schemeClr val="bg1">
                  <a:lumMod val="95000"/>
                </a:schemeClr>
              </a:solidFill>
            </a:endParaRPr>
          </a:p>
        </p:txBody>
      </p:sp>
      <p:sp>
        <p:nvSpPr>
          <p:cNvPr id="14" name="Arrow: Chevron 13">
            <a:extLst>
              <a:ext uri="{FF2B5EF4-FFF2-40B4-BE49-F238E27FC236}">
                <a16:creationId xmlns:a16="http://schemas.microsoft.com/office/drawing/2014/main" id="{2D1A78DE-540E-4F41-BE6F-ED58F195851A}"/>
              </a:ext>
            </a:extLst>
          </p:cNvPr>
          <p:cNvSpPr/>
          <p:nvPr/>
        </p:nvSpPr>
        <p:spPr>
          <a:xfrm>
            <a:off x="501518" y="1179529"/>
            <a:ext cx="766384" cy="467359"/>
          </a:xfrm>
          <a:prstGeom prst="chevron">
            <a:avLst>
              <a:gd name="adj" fmla="val 521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3" name="Arrow: Chevron 62">
            <a:extLst>
              <a:ext uri="{FF2B5EF4-FFF2-40B4-BE49-F238E27FC236}">
                <a16:creationId xmlns:a16="http://schemas.microsoft.com/office/drawing/2014/main" id="{EA10DE44-0E5C-4AF0-B3A2-9A8BF3AA2839}"/>
              </a:ext>
            </a:extLst>
          </p:cNvPr>
          <p:cNvSpPr/>
          <p:nvPr/>
        </p:nvSpPr>
        <p:spPr>
          <a:xfrm>
            <a:off x="3389139" y="4518208"/>
            <a:ext cx="766384" cy="467359"/>
          </a:xfrm>
          <a:prstGeom prst="chevron">
            <a:avLst>
              <a:gd name="adj" fmla="val 521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4" name="Rectangle: Beveled 63">
            <a:extLst>
              <a:ext uri="{FF2B5EF4-FFF2-40B4-BE49-F238E27FC236}">
                <a16:creationId xmlns:a16="http://schemas.microsoft.com/office/drawing/2014/main" id="{24511A5C-1DC1-4BF5-B7F1-B9FD5F14D6EB}"/>
              </a:ext>
            </a:extLst>
          </p:cNvPr>
          <p:cNvSpPr/>
          <p:nvPr/>
        </p:nvSpPr>
        <p:spPr>
          <a:xfrm flipV="1">
            <a:off x="765765" y="2987979"/>
            <a:ext cx="6418262" cy="104917"/>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Beveled 64">
            <a:extLst>
              <a:ext uri="{FF2B5EF4-FFF2-40B4-BE49-F238E27FC236}">
                <a16:creationId xmlns:a16="http://schemas.microsoft.com/office/drawing/2014/main" id="{A09E5017-E444-437E-9876-9A3B4B06276B}"/>
              </a:ext>
            </a:extLst>
          </p:cNvPr>
          <p:cNvSpPr/>
          <p:nvPr/>
        </p:nvSpPr>
        <p:spPr>
          <a:xfrm flipV="1">
            <a:off x="4155523" y="3808413"/>
            <a:ext cx="6546001" cy="111167"/>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TextBox 65">
            <a:extLst>
              <a:ext uri="{FF2B5EF4-FFF2-40B4-BE49-F238E27FC236}">
                <a16:creationId xmlns:a16="http://schemas.microsoft.com/office/drawing/2014/main" id="{CCCBE4B8-0F51-4B01-BF77-58A9950DF38F}"/>
              </a:ext>
            </a:extLst>
          </p:cNvPr>
          <p:cNvSpPr txBox="1"/>
          <p:nvPr/>
        </p:nvSpPr>
        <p:spPr>
          <a:xfrm>
            <a:off x="12466547" y="833090"/>
            <a:ext cx="7169798" cy="4832092"/>
          </a:xfrm>
          <a:prstGeom prst="rect">
            <a:avLst/>
          </a:prstGeom>
          <a:noFill/>
        </p:spPr>
        <p:txBody>
          <a:bodyPr wrap="square" rtlCol="0">
            <a:spAutoFit/>
          </a:bodyPr>
          <a:lstStyle/>
          <a:p>
            <a:pPr marL="342900" indent="-342900">
              <a:buFont typeface="+mj-lt"/>
              <a:buAutoNum type="arabicPeriod"/>
            </a:pPr>
            <a:r>
              <a:rPr lang="en-US" sz="4400" dirty="0">
                <a:solidFill>
                  <a:schemeClr val="bg1">
                    <a:lumMod val="95000"/>
                  </a:schemeClr>
                </a:solidFill>
              </a:rPr>
              <a:t>Audio Input</a:t>
            </a:r>
          </a:p>
          <a:p>
            <a:pPr marL="342900" indent="-342900">
              <a:buFont typeface="+mj-lt"/>
              <a:buAutoNum type="arabicPeriod"/>
            </a:pPr>
            <a:r>
              <a:rPr lang="en-US" sz="4400" dirty="0">
                <a:solidFill>
                  <a:schemeClr val="bg1">
                    <a:lumMod val="95000"/>
                  </a:schemeClr>
                </a:solidFill>
              </a:rPr>
              <a:t>Analog to Digital Conversion</a:t>
            </a:r>
          </a:p>
          <a:p>
            <a:pPr marL="342900" indent="-342900">
              <a:buFont typeface="+mj-lt"/>
              <a:buAutoNum type="arabicPeriod"/>
            </a:pPr>
            <a:r>
              <a:rPr lang="en-US" sz="4400" dirty="0">
                <a:solidFill>
                  <a:schemeClr val="bg1">
                    <a:lumMod val="95000"/>
                  </a:schemeClr>
                </a:solidFill>
              </a:rPr>
              <a:t>Feature Extraction</a:t>
            </a:r>
          </a:p>
          <a:p>
            <a:pPr marL="342900" indent="-342900">
              <a:buFont typeface="+mj-lt"/>
              <a:buAutoNum type="arabicPeriod"/>
            </a:pPr>
            <a:r>
              <a:rPr lang="en-US" sz="4400" dirty="0">
                <a:solidFill>
                  <a:schemeClr val="bg1">
                    <a:lumMod val="95000"/>
                  </a:schemeClr>
                </a:solidFill>
              </a:rPr>
              <a:t>Acoustic Model</a:t>
            </a:r>
          </a:p>
          <a:p>
            <a:pPr marL="342900" indent="-342900">
              <a:buFont typeface="+mj-lt"/>
              <a:buAutoNum type="arabicPeriod"/>
            </a:pPr>
            <a:r>
              <a:rPr lang="en-US" sz="4400" dirty="0">
                <a:solidFill>
                  <a:schemeClr val="bg1">
                    <a:lumMod val="95000"/>
                  </a:schemeClr>
                </a:solidFill>
              </a:rPr>
              <a:t>Language Model</a:t>
            </a:r>
          </a:p>
          <a:p>
            <a:pPr marL="342900" indent="-342900">
              <a:buFont typeface="+mj-lt"/>
              <a:buAutoNum type="arabicPeriod"/>
            </a:pPr>
            <a:r>
              <a:rPr lang="en-US" sz="4400" dirty="0">
                <a:solidFill>
                  <a:schemeClr val="bg1">
                    <a:lumMod val="95000"/>
                  </a:schemeClr>
                </a:solidFill>
              </a:rPr>
              <a:t>Decoding</a:t>
            </a:r>
          </a:p>
          <a:p>
            <a:pPr marL="342900" indent="-342900">
              <a:buFont typeface="+mj-lt"/>
              <a:buAutoNum type="arabicPeriod"/>
            </a:pPr>
            <a:r>
              <a:rPr lang="en-US" sz="4400" dirty="0">
                <a:solidFill>
                  <a:schemeClr val="bg1">
                    <a:lumMod val="95000"/>
                  </a:schemeClr>
                </a:solidFill>
              </a:rPr>
              <a:t>Output</a:t>
            </a:r>
            <a:endParaRPr lang="en-IN" sz="4400" dirty="0">
              <a:solidFill>
                <a:schemeClr val="bg1">
                  <a:lumMod val="95000"/>
                </a:schemeClr>
              </a:solidFill>
            </a:endParaRPr>
          </a:p>
        </p:txBody>
      </p:sp>
      <p:sp>
        <p:nvSpPr>
          <p:cNvPr id="67" name="TextBox 66">
            <a:extLst>
              <a:ext uri="{FF2B5EF4-FFF2-40B4-BE49-F238E27FC236}">
                <a16:creationId xmlns:a16="http://schemas.microsoft.com/office/drawing/2014/main" id="{59F98EC0-19A1-4E24-9EB8-340DC3688C49}"/>
              </a:ext>
            </a:extLst>
          </p:cNvPr>
          <p:cNvSpPr txBox="1"/>
          <p:nvPr/>
        </p:nvSpPr>
        <p:spPr>
          <a:xfrm>
            <a:off x="-4672694" y="1591301"/>
            <a:ext cx="4466041" cy="3139321"/>
          </a:xfrm>
          <a:prstGeom prst="rect">
            <a:avLst/>
          </a:prstGeom>
          <a:noFill/>
        </p:spPr>
        <p:txBody>
          <a:bodyPr wrap="square" rtlCol="0">
            <a:spAutoFit/>
          </a:bodyPr>
          <a:lstStyle/>
          <a:p>
            <a:r>
              <a:rPr lang="en-US" sz="6600" dirty="0">
                <a:solidFill>
                  <a:schemeClr val="bg1">
                    <a:lumMod val="95000"/>
                  </a:schemeClr>
                </a:solidFill>
              </a:rPr>
              <a:t>7 Steps in Speech Recognition</a:t>
            </a:r>
            <a:endParaRPr lang="en-IN" sz="6600" dirty="0">
              <a:solidFill>
                <a:schemeClr val="bg1">
                  <a:lumMod val="95000"/>
                </a:schemeClr>
              </a:solidFill>
            </a:endParaRPr>
          </a:p>
        </p:txBody>
      </p:sp>
    </p:spTree>
    <p:extLst>
      <p:ext uri="{BB962C8B-B14F-4D97-AF65-F5344CB8AC3E}">
        <p14:creationId xmlns:p14="http://schemas.microsoft.com/office/powerpoint/2010/main" val="1854712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95A682-8B93-428F-85BF-0EFBABCEB82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48000"/>
                    </a14:imgEffect>
                  </a14:imgLayer>
                </a14:imgProps>
              </a:ext>
              <a:ext uri="{28A0092B-C50C-407E-A947-70E740481C1C}">
                <a14:useLocalDpi xmlns:a14="http://schemas.microsoft.com/office/drawing/2010/main" val="0"/>
              </a:ext>
            </a:extLst>
          </a:blip>
          <a:srcRect t="3608" r="2357"/>
          <a:stretch/>
        </p:blipFill>
        <p:spPr>
          <a:xfrm>
            <a:off x="-45661" y="0"/>
            <a:ext cx="12237662" cy="6858001"/>
          </a:xfrm>
          <a:prstGeom prst="rect">
            <a:avLst/>
          </a:prstGeom>
        </p:spPr>
      </p:pic>
      <p:grpSp>
        <p:nvGrpSpPr>
          <p:cNvPr id="41" name="Group 40">
            <a:extLst>
              <a:ext uri="{FF2B5EF4-FFF2-40B4-BE49-F238E27FC236}">
                <a16:creationId xmlns:a16="http://schemas.microsoft.com/office/drawing/2014/main" id="{98641763-2C50-4060-B75B-ABFE31F3C06D}"/>
              </a:ext>
            </a:extLst>
          </p:cNvPr>
          <p:cNvGrpSpPr/>
          <p:nvPr/>
        </p:nvGrpSpPr>
        <p:grpSpPr>
          <a:xfrm>
            <a:off x="-2374472" y="-54696"/>
            <a:ext cx="1440000" cy="1440000"/>
            <a:chOff x="37052" y="22771"/>
            <a:chExt cx="1440000" cy="1440000"/>
          </a:xfrm>
          <a:solidFill>
            <a:schemeClr val="accent2"/>
          </a:solidFill>
        </p:grpSpPr>
        <p:sp>
          <p:nvSpPr>
            <p:cNvPr id="3" name="Oval 2">
              <a:extLst>
                <a:ext uri="{FF2B5EF4-FFF2-40B4-BE49-F238E27FC236}">
                  <a16:creationId xmlns:a16="http://schemas.microsoft.com/office/drawing/2014/main" id="{478338EA-2722-4DEA-ABA8-A64B3B369F31}"/>
                </a:ext>
              </a:extLst>
            </p:cNvPr>
            <p:cNvSpPr/>
            <p:nvPr/>
          </p:nvSpPr>
          <p:spPr>
            <a:xfrm>
              <a:off x="37052" y="22771"/>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654A4FFD-E496-4C88-8C8D-31A21D98F8A1}"/>
                </a:ext>
              </a:extLst>
            </p:cNvPr>
            <p:cNvSpPr txBox="1"/>
            <p:nvPr/>
          </p:nvSpPr>
          <p:spPr>
            <a:xfrm>
              <a:off x="272538" y="558105"/>
              <a:ext cx="1130531" cy="369332"/>
            </a:xfrm>
            <a:prstGeom prst="rect">
              <a:avLst/>
            </a:prstGeom>
            <a:grpFill/>
          </p:spPr>
          <p:txBody>
            <a:bodyPr wrap="square" rtlCol="0">
              <a:spAutoFit/>
            </a:bodyPr>
            <a:lstStyle/>
            <a:p>
              <a:r>
                <a:rPr lang="en-IN" b="1" dirty="0">
                  <a:solidFill>
                    <a:schemeClr val="bg1"/>
                  </a:solidFill>
                </a:rPr>
                <a:t>Abstract</a:t>
              </a:r>
              <a:endParaRPr lang="en-IN" dirty="0">
                <a:solidFill>
                  <a:schemeClr val="bg1"/>
                </a:solidFill>
              </a:endParaRPr>
            </a:p>
          </p:txBody>
        </p:sp>
      </p:grpSp>
      <p:grpSp>
        <p:nvGrpSpPr>
          <p:cNvPr id="43" name="Group 42">
            <a:extLst>
              <a:ext uri="{FF2B5EF4-FFF2-40B4-BE49-F238E27FC236}">
                <a16:creationId xmlns:a16="http://schemas.microsoft.com/office/drawing/2014/main" id="{4C14BCF5-616D-4EAD-ABB4-E3F645AE6D6F}"/>
              </a:ext>
            </a:extLst>
          </p:cNvPr>
          <p:cNvGrpSpPr/>
          <p:nvPr/>
        </p:nvGrpSpPr>
        <p:grpSpPr>
          <a:xfrm>
            <a:off x="-2278077" y="3459992"/>
            <a:ext cx="1440000" cy="1440000"/>
            <a:chOff x="46056" y="3623750"/>
            <a:chExt cx="1440000" cy="1440000"/>
          </a:xfrm>
          <a:solidFill>
            <a:schemeClr val="accent2"/>
          </a:solidFill>
        </p:grpSpPr>
        <p:sp>
          <p:nvSpPr>
            <p:cNvPr id="15" name="Oval 14">
              <a:extLst>
                <a:ext uri="{FF2B5EF4-FFF2-40B4-BE49-F238E27FC236}">
                  <a16:creationId xmlns:a16="http://schemas.microsoft.com/office/drawing/2014/main" id="{37333AB5-90BA-46BD-B315-576E30B544BD}"/>
                </a:ext>
              </a:extLst>
            </p:cNvPr>
            <p:cNvSpPr/>
            <p:nvPr/>
          </p:nvSpPr>
          <p:spPr>
            <a:xfrm>
              <a:off x="46056" y="362375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6840A3B-35CF-495B-B768-5B235EFAA2ED}"/>
                </a:ext>
              </a:extLst>
            </p:cNvPr>
            <p:cNvSpPr txBox="1"/>
            <p:nvPr/>
          </p:nvSpPr>
          <p:spPr>
            <a:xfrm>
              <a:off x="199135" y="4159084"/>
              <a:ext cx="1130531" cy="369332"/>
            </a:xfrm>
            <a:prstGeom prst="rect">
              <a:avLst/>
            </a:prstGeom>
            <a:grpFill/>
          </p:spPr>
          <p:txBody>
            <a:bodyPr wrap="square" rtlCol="0">
              <a:spAutoFit/>
            </a:bodyPr>
            <a:lstStyle/>
            <a:p>
              <a:r>
                <a:rPr lang="en-IN" b="1" dirty="0">
                  <a:solidFill>
                    <a:schemeClr val="bg1"/>
                  </a:solidFill>
                </a:rPr>
                <a:t>Objective</a:t>
              </a:r>
              <a:endParaRPr lang="en-IN" dirty="0">
                <a:solidFill>
                  <a:schemeClr val="bg1"/>
                </a:solidFill>
              </a:endParaRPr>
            </a:p>
          </p:txBody>
        </p:sp>
      </p:grpSp>
      <p:grpSp>
        <p:nvGrpSpPr>
          <p:cNvPr id="44" name="Group 43">
            <a:extLst>
              <a:ext uri="{FF2B5EF4-FFF2-40B4-BE49-F238E27FC236}">
                <a16:creationId xmlns:a16="http://schemas.microsoft.com/office/drawing/2014/main" id="{FFD5E224-33F0-46D9-A9DB-A86521EADB78}"/>
              </a:ext>
            </a:extLst>
          </p:cNvPr>
          <p:cNvGrpSpPr/>
          <p:nvPr/>
        </p:nvGrpSpPr>
        <p:grpSpPr>
          <a:xfrm>
            <a:off x="-2153576" y="5208649"/>
            <a:ext cx="1440000" cy="1440000"/>
            <a:chOff x="0" y="5241005"/>
            <a:chExt cx="1440000" cy="1440000"/>
          </a:xfrm>
          <a:solidFill>
            <a:schemeClr val="accent2"/>
          </a:solidFill>
        </p:grpSpPr>
        <p:sp>
          <p:nvSpPr>
            <p:cNvPr id="17" name="Oval 16">
              <a:extLst>
                <a:ext uri="{FF2B5EF4-FFF2-40B4-BE49-F238E27FC236}">
                  <a16:creationId xmlns:a16="http://schemas.microsoft.com/office/drawing/2014/main" id="{8DFB169D-9680-41AC-BD68-3C1DA549196B}"/>
                </a:ext>
              </a:extLst>
            </p:cNvPr>
            <p:cNvSpPr/>
            <p:nvPr/>
          </p:nvSpPr>
          <p:spPr>
            <a:xfrm>
              <a:off x="0"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0B20173-E51D-4C3F-A06E-217A1E2C4374}"/>
                </a:ext>
              </a:extLst>
            </p:cNvPr>
            <p:cNvSpPr txBox="1"/>
            <p:nvPr/>
          </p:nvSpPr>
          <p:spPr>
            <a:xfrm>
              <a:off x="221913" y="5771481"/>
              <a:ext cx="1130531" cy="369332"/>
            </a:xfrm>
            <a:prstGeom prst="rect">
              <a:avLst/>
            </a:prstGeom>
            <a:grpFill/>
          </p:spPr>
          <p:txBody>
            <a:bodyPr wrap="square" rtlCol="0">
              <a:spAutoFit/>
            </a:bodyPr>
            <a:lstStyle/>
            <a:p>
              <a:r>
                <a:rPr lang="en-IN" b="1" dirty="0">
                  <a:solidFill>
                    <a:schemeClr val="bg1">
                      <a:lumMod val="95000"/>
                    </a:schemeClr>
                  </a:solidFill>
                </a:rPr>
                <a:t>Libraries</a:t>
              </a:r>
              <a:endParaRPr lang="en-IN" dirty="0">
                <a:solidFill>
                  <a:schemeClr val="bg1">
                    <a:lumMod val="95000"/>
                  </a:schemeClr>
                </a:solidFill>
                <a:effectLst/>
              </a:endParaRPr>
            </a:p>
          </p:txBody>
        </p:sp>
      </p:grpSp>
      <p:grpSp>
        <p:nvGrpSpPr>
          <p:cNvPr id="45" name="Group 44">
            <a:extLst>
              <a:ext uri="{FF2B5EF4-FFF2-40B4-BE49-F238E27FC236}">
                <a16:creationId xmlns:a16="http://schemas.microsoft.com/office/drawing/2014/main" id="{E557E25D-2396-49FA-8417-1ECF10E20356}"/>
              </a:ext>
            </a:extLst>
          </p:cNvPr>
          <p:cNvGrpSpPr/>
          <p:nvPr/>
        </p:nvGrpSpPr>
        <p:grpSpPr>
          <a:xfrm>
            <a:off x="884289" y="4969764"/>
            <a:ext cx="1751071" cy="1817793"/>
            <a:chOff x="1801462" y="5241005"/>
            <a:chExt cx="1440000" cy="1440000"/>
          </a:xfrm>
          <a:solidFill>
            <a:srgbClr val="0070C0"/>
          </a:solidFill>
        </p:grpSpPr>
        <p:sp>
          <p:nvSpPr>
            <p:cNvPr id="10" name="Oval 9">
              <a:extLst>
                <a:ext uri="{FF2B5EF4-FFF2-40B4-BE49-F238E27FC236}">
                  <a16:creationId xmlns:a16="http://schemas.microsoft.com/office/drawing/2014/main" id="{27C05255-2EE4-4B5F-87D0-4480434D92DD}"/>
                </a:ext>
              </a:extLst>
            </p:cNvPr>
            <p:cNvSpPr/>
            <p:nvPr/>
          </p:nvSpPr>
          <p:spPr>
            <a:xfrm>
              <a:off x="1801462"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3C8D55EE-CA83-4AC8-A788-BE33B7BE84F3}"/>
                </a:ext>
              </a:extLst>
            </p:cNvPr>
            <p:cNvSpPr txBox="1"/>
            <p:nvPr/>
          </p:nvSpPr>
          <p:spPr>
            <a:xfrm>
              <a:off x="1920172" y="5804393"/>
              <a:ext cx="1273425" cy="292574"/>
            </a:xfrm>
            <a:prstGeom prst="rect">
              <a:avLst/>
            </a:prstGeom>
            <a:grpFill/>
          </p:spPr>
          <p:txBody>
            <a:bodyPr wrap="square" rtlCol="0">
              <a:spAutoFit/>
            </a:bodyPr>
            <a:lstStyle/>
            <a:p>
              <a:pPr algn="ctr"/>
              <a:r>
                <a:rPr lang="en-IN" b="1" dirty="0">
                  <a:solidFill>
                    <a:schemeClr val="bg1"/>
                  </a:solidFill>
                </a:rPr>
                <a:t>process</a:t>
              </a:r>
              <a:endParaRPr lang="en-IN" dirty="0">
                <a:solidFill>
                  <a:schemeClr val="bg1"/>
                </a:solidFill>
              </a:endParaRPr>
            </a:p>
          </p:txBody>
        </p:sp>
      </p:grpSp>
      <p:grpSp>
        <p:nvGrpSpPr>
          <p:cNvPr id="46" name="Group 45">
            <a:extLst>
              <a:ext uri="{FF2B5EF4-FFF2-40B4-BE49-F238E27FC236}">
                <a16:creationId xmlns:a16="http://schemas.microsoft.com/office/drawing/2014/main" id="{0D461E97-2910-4839-B854-313141F2EBBF}"/>
              </a:ext>
            </a:extLst>
          </p:cNvPr>
          <p:cNvGrpSpPr/>
          <p:nvPr/>
        </p:nvGrpSpPr>
        <p:grpSpPr>
          <a:xfrm>
            <a:off x="2587373" y="6214045"/>
            <a:ext cx="1499924" cy="1440000"/>
            <a:chOff x="3602924" y="5266622"/>
            <a:chExt cx="1499924" cy="1440000"/>
          </a:xfrm>
        </p:grpSpPr>
        <p:sp>
          <p:nvSpPr>
            <p:cNvPr id="19" name="Oval 18">
              <a:extLst>
                <a:ext uri="{FF2B5EF4-FFF2-40B4-BE49-F238E27FC236}">
                  <a16:creationId xmlns:a16="http://schemas.microsoft.com/office/drawing/2014/main" id="{88CF1F27-D413-4C2C-A236-DE3AC5248040}"/>
                </a:ext>
              </a:extLst>
            </p:cNvPr>
            <p:cNvSpPr/>
            <p:nvPr/>
          </p:nvSpPr>
          <p:spPr>
            <a:xfrm>
              <a:off x="3602924" y="526662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8182DAFE-117B-4891-8A5A-A14B89EF0182}"/>
                </a:ext>
              </a:extLst>
            </p:cNvPr>
            <p:cNvSpPr txBox="1"/>
            <p:nvPr/>
          </p:nvSpPr>
          <p:spPr>
            <a:xfrm>
              <a:off x="3604801" y="5813277"/>
              <a:ext cx="1498047" cy="369332"/>
            </a:xfrm>
            <a:prstGeom prst="rect">
              <a:avLst/>
            </a:prstGeom>
            <a:noFill/>
          </p:spPr>
          <p:txBody>
            <a:bodyPr wrap="square" rtlCol="0">
              <a:spAutoFit/>
            </a:bodyPr>
            <a:lstStyle/>
            <a:p>
              <a:r>
                <a:rPr lang="en-IN" b="1" dirty="0">
                  <a:solidFill>
                    <a:schemeClr val="bg1"/>
                  </a:solidFill>
                </a:rPr>
                <a:t>Preliminaries</a:t>
              </a:r>
              <a:endParaRPr lang="en-IN" dirty="0">
                <a:solidFill>
                  <a:schemeClr val="bg1"/>
                </a:solidFill>
              </a:endParaRPr>
            </a:p>
          </p:txBody>
        </p:sp>
      </p:grpSp>
      <p:grpSp>
        <p:nvGrpSpPr>
          <p:cNvPr id="47" name="Group 46">
            <a:extLst>
              <a:ext uri="{FF2B5EF4-FFF2-40B4-BE49-F238E27FC236}">
                <a16:creationId xmlns:a16="http://schemas.microsoft.com/office/drawing/2014/main" id="{CB6E82C9-C67E-4690-85B6-8BF71EA09499}"/>
              </a:ext>
            </a:extLst>
          </p:cNvPr>
          <p:cNvGrpSpPr/>
          <p:nvPr/>
        </p:nvGrpSpPr>
        <p:grpSpPr>
          <a:xfrm>
            <a:off x="5738463" y="9476440"/>
            <a:ext cx="1481766" cy="1440000"/>
            <a:chOff x="5329185" y="5248413"/>
            <a:chExt cx="1481766" cy="1440000"/>
          </a:xfrm>
        </p:grpSpPr>
        <p:sp>
          <p:nvSpPr>
            <p:cNvPr id="22" name="Oval 21">
              <a:extLst>
                <a:ext uri="{FF2B5EF4-FFF2-40B4-BE49-F238E27FC236}">
                  <a16:creationId xmlns:a16="http://schemas.microsoft.com/office/drawing/2014/main" id="{4CB73B4C-CAA3-45A9-84B9-4A68D1FA62C9}"/>
                </a:ext>
              </a:extLst>
            </p:cNvPr>
            <p:cNvSpPr/>
            <p:nvPr/>
          </p:nvSpPr>
          <p:spPr>
            <a:xfrm>
              <a:off x="5334749" y="52484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4688A8F-960C-41F7-94B2-C9A3EFB164A5}"/>
                </a:ext>
              </a:extLst>
            </p:cNvPr>
            <p:cNvSpPr txBox="1"/>
            <p:nvPr/>
          </p:nvSpPr>
          <p:spPr>
            <a:xfrm>
              <a:off x="5329185" y="5662063"/>
              <a:ext cx="1481766" cy="646331"/>
            </a:xfrm>
            <a:prstGeom prst="rect">
              <a:avLst/>
            </a:prstGeom>
            <a:noFill/>
          </p:spPr>
          <p:txBody>
            <a:bodyPr wrap="square" rtlCol="0">
              <a:spAutoFit/>
            </a:bodyPr>
            <a:lstStyle/>
            <a:p>
              <a:pPr algn="ctr"/>
              <a:r>
                <a:rPr lang="en-IN" b="1" dirty="0">
                  <a:solidFill>
                    <a:schemeClr val="bg1"/>
                  </a:solidFill>
                </a:rPr>
                <a:t>Model Architecture</a:t>
              </a:r>
              <a:endParaRPr lang="en-IN" dirty="0">
                <a:solidFill>
                  <a:schemeClr val="bg1"/>
                </a:solidFill>
              </a:endParaRPr>
            </a:p>
          </p:txBody>
        </p:sp>
      </p:grpSp>
      <p:grpSp>
        <p:nvGrpSpPr>
          <p:cNvPr id="48" name="Group 47">
            <a:extLst>
              <a:ext uri="{FF2B5EF4-FFF2-40B4-BE49-F238E27FC236}">
                <a16:creationId xmlns:a16="http://schemas.microsoft.com/office/drawing/2014/main" id="{285D6802-04BE-496C-8256-E5BB04899162}"/>
              </a:ext>
            </a:extLst>
          </p:cNvPr>
          <p:cNvGrpSpPr/>
          <p:nvPr/>
        </p:nvGrpSpPr>
        <p:grpSpPr>
          <a:xfrm>
            <a:off x="7698057" y="10536421"/>
            <a:ext cx="1440000" cy="1440000"/>
            <a:chOff x="7149078" y="5253297"/>
            <a:chExt cx="1440000" cy="1440000"/>
          </a:xfrm>
        </p:grpSpPr>
        <p:sp>
          <p:nvSpPr>
            <p:cNvPr id="23" name="Oval 22">
              <a:extLst>
                <a:ext uri="{FF2B5EF4-FFF2-40B4-BE49-F238E27FC236}">
                  <a16:creationId xmlns:a16="http://schemas.microsoft.com/office/drawing/2014/main" id="{40197784-2276-4F2B-8506-623E47801D7F}"/>
                </a:ext>
              </a:extLst>
            </p:cNvPr>
            <p:cNvSpPr/>
            <p:nvPr/>
          </p:nvSpPr>
          <p:spPr>
            <a:xfrm>
              <a:off x="7149078" y="525329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864531E-5A72-4FC8-A9BD-C2CBC3AD49A3}"/>
                </a:ext>
              </a:extLst>
            </p:cNvPr>
            <p:cNvSpPr txBox="1"/>
            <p:nvPr/>
          </p:nvSpPr>
          <p:spPr>
            <a:xfrm>
              <a:off x="7185280" y="5757897"/>
              <a:ext cx="1393812" cy="646331"/>
            </a:xfrm>
            <a:prstGeom prst="rect">
              <a:avLst/>
            </a:prstGeom>
            <a:noFill/>
          </p:spPr>
          <p:txBody>
            <a:bodyPr wrap="square" rtlCol="0">
              <a:spAutoFit/>
            </a:bodyPr>
            <a:lstStyle/>
            <a:p>
              <a:pPr algn="ctr"/>
              <a:r>
                <a:rPr lang="en-IN" b="1" dirty="0">
                  <a:solidFill>
                    <a:schemeClr val="bg1"/>
                  </a:solidFill>
                </a:rPr>
                <a:t>Cooperative Study</a:t>
              </a:r>
              <a:endParaRPr lang="en-IN" dirty="0">
                <a:solidFill>
                  <a:schemeClr val="bg1"/>
                </a:solidFill>
              </a:endParaRPr>
            </a:p>
          </p:txBody>
        </p:sp>
      </p:grpSp>
      <p:grpSp>
        <p:nvGrpSpPr>
          <p:cNvPr id="49" name="Group 48">
            <a:extLst>
              <a:ext uri="{FF2B5EF4-FFF2-40B4-BE49-F238E27FC236}">
                <a16:creationId xmlns:a16="http://schemas.microsoft.com/office/drawing/2014/main" id="{CF43BC76-D9A3-4A3B-8EDA-92F4F7A4248E}"/>
              </a:ext>
            </a:extLst>
          </p:cNvPr>
          <p:cNvGrpSpPr/>
          <p:nvPr/>
        </p:nvGrpSpPr>
        <p:grpSpPr>
          <a:xfrm>
            <a:off x="9543968" y="10880248"/>
            <a:ext cx="1440000" cy="1440000"/>
            <a:chOff x="8963407" y="5228913"/>
            <a:chExt cx="1440000" cy="1440000"/>
          </a:xfrm>
        </p:grpSpPr>
        <p:sp>
          <p:nvSpPr>
            <p:cNvPr id="24" name="Oval 23">
              <a:extLst>
                <a:ext uri="{FF2B5EF4-FFF2-40B4-BE49-F238E27FC236}">
                  <a16:creationId xmlns:a16="http://schemas.microsoft.com/office/drawing/2014/main" id="{140995F0-0734-4E5E-AAD7-50FF6DD3F4EC}"/>
                </a:ext>
              </a:extLst>
            </p:cNvPr>
            <p:cNvSpPr/>
            <p:nvPr/>
          </p:nvSpPr>
          <p:spPr>
            <a:xfrm>
              <a:off x="8963407" y="52289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106A3F62-9395-4003-9DD6-5233A2AD6F8A}"/>
                </a:ext>
              </a:extLst>
            </p:cNvPr>
            <p:cNvSpPr txBox="1"/>
            <p:nvPr/>
          </p:nvSpPr>
          <p:spPr>
            <a:xfrm>
              <a:off x="9177378" y="5654994"/>
              <a:ext cx="1130531" cy="646331"/>
            </a:xfrm>
            <a:prstGeom prst="rect">
              <a:avLst/>
            </a:prstGeom>
            <a:noFill/>
          </p:spPr>
          <p:txBody>
            <a:bodyPr wrap="square" rtlCol="0">
              <a:spAutoFit/>
            </a:bodyPr>
            <a:lstStyle/>
            <a:p>
              <a:pPr algn="ctr"/>
              <a:r>
                <a:rPr lang="en-IN" b="1" dirty="0">
                  <a:solidFill>
                    <a:schemeClr val="bg1"/>
                  </a:solidFill>
                </a:rPr>
                <a:t>Input &amp; Output</a:t>
              </a:r>
              <a:endParaRPr lang="en-IN" dirty="0">
                <a:solidFill>
                  <a:schemeClr val="bg1"/>
                </a:solidFill>
              </a:endParaRPr>
            </a:p>
          </p:txBody>
        </p:sp>
      </p:grpSp>
      <p:grpSp>
        <p:nvGrpSpPr>
          <p:cNvPr id="50" name="Group 49">
            <a:extLst>
              <a:ext uri="{FF2B5EF4-FFF2-40B4-BE49-F238E27FC236}">
                <a16:creationId xmlns:a16="http://schemas.microsoft.com/office/drawing/2014/main" id="{2A212FC4-136D-436E-AB36-06A2E412C374}"/>
              </a:ext>
            </a:extLst>
          </p:cNvPr>
          <p:cNvGrpSpPr/>
          <p:nvPr/>
        </p:nvGrpSpPr>
        <p:grpSpPr>
          <a:xfrm>
            <a:off x="17313915" y="5418000"/>
            <a:ext cx="1440000" cy="1440000"/>
            <a:chOff x="10777736" y="5258160"/>
            <a:chExt cx="1440000" cy="1440000"/>
          </a:xfrm>
        </p:grpSpPr>
        <p:sp>
          <p:nvSpPr>
            <p:cNvPr id="25" name="Oval 24">
              <a:extLst>
                <a:ext uri="{FF2B5EF4-FFF2-40B4-BE49-F238E27FC236}">
                  <a16:creationId xmlns:a16="http://schemas.microsoft.com/office/drawing/2014/main" id="{EC57DE4E-7B93-4DC4-8430-C9195DCFCEE9}"/>
                </a:ext>
              </a:extLst>
            </p:cNvPr>
            <p:cNvSpPr/>
            <p:nvPr/>
          </p:nvSpPr>
          <p:spPr>
            <a:xfrm>
              <a:off x="10777736" y="525816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1BF5597A-5767-4D17-A825-EEA7A2620E43}"/>
                </a:ext>
              </a:extLst>
            </p:cNvPr>
            <p:cNvSpPr txBox="1"/>
            <p:nvPr/>
          </p:nvSpPr>
          <p:spPr>
            <a:xfrm>
              <a:off x="10957123" y="5896396"/>
              <a:ext cx="1249123" cy="369332"/>
            </a:xfrm>
            <a:prstGeom prst="rect">
              <a:avLst/>
            </a:prstGeom>
            <a:noFill/>
          </p:spPr>
          <p:txBody>
            <a:bodyPr wrap="square" rtlCol="0">
              <a:spAutoFit/>
            </a:bodyPr>
            <a:lstStyle/>
            <a:p>
              <a:r>
                <a:rPr lang="en-IN" b="1" dirty="0">
                  <a:solidFill>
                    <a:schemeClr val="bg1"/>
                  </a:solidFill>
                </a:rPr>
                <a:t>Conclusion</a:t>
              </a:r>
              <a:endParaRPr lang="en-IN" dirty="0">
                <a:solidFill>
                  <a:schemeClr val="bg1"/>
                </a:solidFill>
              </a:endParaRPr>
            </a:p>
          </p:txBody>
        </p:sp>
      </p:grpSp>
      <p:grpSp>
        <p:nvGrpSpPr>
          <p:cNvPr id="51" name="Group 50">
            <a:extLst>
              <a:ext uri="{FF2B5EF4-FFF2-40B4-BE49-F238E27FC236}">
                <a16:creationId xmlns:a16="http://schemas.microsoft.com/office/drawing/2014/main" id="{3E37DB03-F7E0-4F4E-8B3D-863F1E8D2713}"/>
              </a:ext>
            </a:extLst>
          </p:cNvPr>
          <p:cNvGrpSpPr/>
          <p:nvPr/>
        </p:nvGrpSpPr>
        <p:grpSpPr>
          <a:xfrm>
            <a:off x="16219586" y="3808413"/>
            <a:ext cx="1440000" cy="1440000"/>
            <a:chOff x="10740538" y="3674006"/>
            <a:chExt cx="1440000" cy="1440000"/>
          </a:xfrm>
        </p:grpSpPr>
        <p:sp>
          <p:nvSpPr>
            <p:cNvPr id="21" name="Oval 20">
              <a:extLst>
                <a:ext uri="{FF2B5EF4-FFF2-40B4-BE49-F238E27FC236}">
                  <a16:creationId xmlns:a16="http://schemas.microsoft.com/office/drawing/2014/main" id="{722322A7-D548-49D7-964A-9835B75C18A8}"/>
                </a:ext>
              </a:extLst>
            </p:cNvPr>
            <p:cNvSpPr/>
            <p:nvPr/>
          </p:nvSpPr>
          <p:spPr>
            <a:xfrm>
              <a:off x="10740538" y="3674006"/>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D408FFF2-7F21-4031-9A42-85374F201C4F}"/>
                </a:ext>
              </a:extLst>
            </p:cNvPr>
            <p:cNvSpPr txBox="1"/>
            <p:nvPr/>
          </p:nvSpPr>
          <p:spPr>
            <a:xfrm>
              <a:off x="10849877" y="4209340"/>
              <a:ext cx="1302613" cy="369332"/>
            </a:xfrm>
            <a:prstGeom prst="rect">
              <a:avLst/>
            </a:prstGeom>
            <a:noFill/>
          </p:spPr>
          <p:txBody>
            <a:bodyPr wrap="square" rtlCol="0">
              <a:spAutoFit/>
            </a:bodyPr>
            <a:lstStyle/>
            <a:p>
              <a:r>
                <a:rPr lang="en-IN" b="1" dirty="0">
                  <a:solidFill>
                    <a:schemeClr val="bg1"/>
                  </a:solidFill>
                </a:rPr>
                <a:t>Suggestions</a:t>
              </a:r>
              <a:endParaRPr lang="en-IN" dirty="0">
                <a:solidFill>
                  <a:schemeClr val="bg1"/>
                </a:solidFill>
              </a:endParaRPr>
            </a:p>
          </p:txBody>
        </p:sp>
      </p:grpSp>
      <p:grpSp>
        <p:nvGrpSpPr>
          <p:cNvPr id="52" name="Group 51">
            <a:extLst>
              <a:ext uri="{FF2B5EF4-FFF2-40B4-BE49-F238E27FC236}">
                <a16:creationId xmlns:a16="http://schemas.microsoft.com/office/drawing/2014/main" id="{F81D48F5-6FCF-4C1A-9811-FBE3C4960E41}"/>
              </a:ext>
            </a:extLst>
          </p:cNvPr>
          <p:cNvGrpSpPr/>
          <p:nvPr/>
        </p:nvGrpSpPr>
        <p:grpSpPr>
          <a:xfrm>
            <a:off x="14908713" y="1963580"/>
            <a:ext cx="1440000" cy="1440000"/>
            <a:chOff x="10712490" y="1926702"/>
            <a:chExt cx="1440000" cy="1440000"/>
          </a:xfrm>
        </p:grpSpPr>
        <p:sp>
          <p:nvSpPr>
            <p:cNvPr id="26" name="Oval 25">
              <a:extLst>
                <a:ext uri="{FF2B5EF4-FFF2-40B4-BE49-F238E27FC236}">
                  <a16:creationId xmlns:a16="http://schemas.microsoft.com/office/drawing/2014/main" id="{21E24C63-8CA5-414E-9CF5-E88DDC6F13B1}"/>
                </a:ext>
              </a:extLst>
            </p:cNvPr>
            <p:cNvSpPr/>
            <p:nvPr/>
          </p:nvSpPr>
          <p:spPr>
            <a:xfrm>
              <a:off x="10712490" y="192670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6D1D4CC-A1B5-4411-B09A-21B61F1380BB}"/>
                </a:ext>
              </a:extLst>
            </p:cNvPr>
            <p:cNvSpPr txBox="1"/>
            <p:nvPr/>
          </p:nvSpPr>
          <p:spPr>
            <a:xfrm>
              <a:off x="10794440" y="2462036"/>
              <a:ext cx="1276099" cy="369332"/>
            </a:xfrm>
            <a:prstGeom prst="rect">
              <a:avLst/>
            </a:prstGeom>
            <a:noFill/>
          </p:spPr>
          <p:txBody>
            <a:bodyPr wrap="square" rtlCol="0">
              <a:spAutoFit/>
            </a:bodyPr>
            <a:lstStyle/>
            <a:p>
              <a:r>
                <a:rPr lang="en-IN" b="1" dirty="0">
                  <a:solidFill>
                    <a:schemeClr val="bg1"/>
                  </a:solidFill>
                </a:rPr>
                <a:t>Complexity</a:t>
              </a:r>
              <a:endParaRPr lang="en-IN" dirty="0">
                <a:solidFill>
                  <a:schemeClr val="bg1"/>
                </a:solidFill>
              </a:endParaRPr>
            </a:p>
          </p:txBody>
        </p:sp>
      </p:grpSp>
      <p:grpSp>
        <p:nvGrpSpPr>
          <p:cNvPr id="53" name="Group 52">
            <a:extLst>
              <a:ext uri="{FF2B5EF4-FFF2-40B4-BE49-F238E27FC236}">
                <a16:creationId xmlns:a16="http://schemas.microsoft.com/office/drawing/2014/main" id="{0241276B-DFA7-4FCA-ABD5-2D9220D0570E}"/>
              </a:ext>
            </a:extLst>
          </p:cNvPr>
          <p:cNvGrpSpPr/>
          <p:nvPr/>
        </p:nvGrpSpPr>
        <p:grpSpPr>
          <a:xfrm>
            <a:off x="13191912" y="-71576"/>
            <a:ext cx="1440000" cy="1440000"/>
            <a:chOff x="10712490" y="67787"/>
            <a:chExt cx="1440000" cy="1440000"/>
          </a:xfrm>
        </p:grpSpPr>
        <p:sp>
          <p:nvSpPr>
            <p:cNvPr id="27" name="Oval 26">
              <a:extLst>
                <a:ext uri="{FF2B5EF4-FFF2-40B4-BE49-F238E27FC236}">
                  <a16:creationId xmlns:a16="http://schemas.microsoft.com/office/drawing/2014/main" id="{A1369688-5337-402F-BB77-81AF4C264868}"/>
                </a:ext>
              </a:extLst>
            </p:cNvPr>
            <p:cNvSpPr/>
            <p:nvPr/>
          </p:nvSpPr>
          <p:spPr>
            <a:xfrm>
              <a:off x="10712490" y="6778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31C4301-70D0-4AC0-87FB-AA83118BA68F}"/>
                </a:ext>
              </a:extLst>
            </p:cNvPr>
            <p:cNvSpPr txBox="1"/>
            <p:nvPr/>
          </p:nvSpPr>
          <p:spPr>
            <a:xfrm>
              <a:off x="10897730" y="603121"/>
              <a:ext cx="1130531" cy="369332"/>
            </a:xfrm>
            <a:prstGeom prst="rect">
              <a:avLst/>
            </a:prstGeom>
            <a:noFill/>
          </p:spPr>
          <p:txBody>
            <a:bodyPr wrap="square" rtlCol="0">
              <a:spAutoFit/>
            </a:bodyPr>
            <a:lstStyle/>
            <a:p>
              <a:r>
                <a:rPr lang="en-IN" b="1" dirty="0">
                  <a:solidFill>
                    <a:schemeClr val="bg1"/>
                  </a:solidFill>
                </a:rPr>
                <a:t>Reference</a:t>
              </a:r>
              <a:endParaRPr lang="en-IN" dirty="0">
                <a:solidFill>
                  <a:schemeClr val="bg1"/>
                </a:solidFill>
              </a:endParaRPr>
            </a:p>
          </p:txBody>
        </p:sp>
      </p:grpSp>
      <p:grpSp>
        <p:nvGrpSpPr>
          <p:cNvPr id="42" name="Group 41">
            <a:extLst>
              <a:ext uri="{FF2B5EF4-FFF2-40B4-BE49-F238E27FC236}">
                <a16:creationId xmlns:a16="http://schemas.microsoft.com/office/drawing/2014/main" id="{6F1CC657-2795-4D80-81C2-DECF2B0DAD72}"/>
              </a:ext>
            </a:extLst>
          </p:cNvPr>
          <p:cNvGrpSpPr/>
          <p:nvPr/>
        </p:nvGrpSpPr>
        <p:grpSpPr>
          <a:xfrm>
            <a:off x="-2293721" y="1778914"/>
            <a:ext cx="1440000" cy="1440000"/>
            <a:chOff x="44401" y="1889990"/>
            <a:chExt cx="1440000" cy="1440000"/>
          </a:xfrm>
          <a:solidFill>
            <a:schemeClr val="accent2"/>
          </a:solidFill>
        </p:grpSpPr>
        <p:sp>
          <p:nvSpPr>
            <p:cNvPr id="13" name="Oval 12">
              <a:extLst>
                <a:ext uri="{FF2B5EF4-FFF2-40B4-BE49-F238E27FC236}">
                  <a16:creationId xmlns:a16="http://schemas.microsoft.com/office/drawing/2014/main" id="{77ECFC3C-F7CC-4DB5-9E94-4685008849E9}"/>
                </a:ext>
              </a:extLst>
            </p:cNvPr>
            <p:cNvSpPr/>
            <p:nvPr/>
          </p:nvSpPr>
          <p:spPr>
            <a:xfrm>
              <a:off x="44401" y="188999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7A58BA6-AD0A-426F-A62C-095C57354199}"/>
                </a:ext>
              </a:extLst>
            </p:cNvPr>
            <p:cNvSpPr txBox="1"/>
            <p:nvPr/>
          </p:nvSpPr>
          <p:spPr>
            <a:xfrm>
              <a:off x="83039" y="2440323"/>
              <a:ext cx="1394013" cy="369332"/>
            </a:xfrm>
            <a:prstGeom prst="rect">
              <a:avLst/>
            </a:prstGeom>
            <a:grpFill/>
          </p:spPr>
          <p:txBody>
            <a:bodyPr wrap="square" rtlCol="0">
              <a:spAutoFit/>
            </a:bodyPr>
            <a:lstStyle/>
            <a:p>
              <a:r>
                <a:rPr lang="en-IN" b="1" dirty="0">
                  <a:solidFill>
                    <a:schemeClr val="bg1"/>
                  </a:solidFill>
                </a:rPr>
                <a:t>Introduction</a:t>
              </a:r>
              <a:endParaRPr lang="en-IN" dirty="0">
                <a:solidFill>
                  <a:schemeClr val="bg1"/>
                </a:solidFill>
              </a:endParaRPr>
            </a:p>
          </p:txBody>
        </p:sp>
      </p:grpSp>
      <p:sp>
        <p:nvSpPr>
          <p:cNvPr id="63" name="Rectangle 2">
            <a:extLst>
              <a:ext uri="{FF2B5EF4-FFF2-40B4-BE49-F238E27FC236}">
                <a16:creationId xmlns:a16="http://schemas.microsoft.com/office/drawing/2014/main" id="{6B86AD3F-E88A-4AF6-BA8F-55E8F95E3BF7}"/>
              </a:ext>
            </a:extLst>
          </p:cNvPr>
          <p:cNvSpPr>
            <a:spLocks noChangeArrowheads="1"/>
          </p:cNvSpPr>
          <p:nvPr/>
        </p:nvSpPr>
        <p:spPr bwMode="auto">
          <a:xfrm>
            <a:off x="1" y="898461"/>
            <a:ext cx="1237724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solidFill>
                <a:schemeClr val="bg1">
                  <a:lumMod val="95000"/>
                </a:schemeClr>
              </a:solidFill>
            </a:endParaRPr>
          </a:p>
          <a:p>
            <a:endParaRPr lang="en-US" dirty="0">
              <a:solidFill>
                <a:schemeClr val="bg1">
                  <a:lumMod val="95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lumMod val="9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lumMod val="9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lumMod val="95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lumMod val="95000"/>
                </a:schemeClr>
              </a:solidFill>
              <a:effectLst/>
              <a:latin typeface="Arial" panose="020B0604020202020204" pitchFamily="34" charset="0"/>
            </a:endParaRPr>
          </a:p>
        </p:txBody>
      </p:sp>
      <p:sp>
        <p:nvSpPr>
          <p:cNvPr id="64" name="Rectangle 63">
            <a:extLst>
              <a:ext uri="{FF2B5EF4-FFF2-40B4-BE49-F238E27FC236}">
                <a16:creationId xmlns:a16="http://schemas.microsoft.com/office/drawing/2014/main" id="{4319DB8B-015F-49FA-8938-C10F50160428}"/>
              </a:ext>
            </a:extLst>
          </p:cNvPr>
          <p:cNvSpPr/>
          <p:nvPr/>
        </p:nvSpPr>
        <p:spPr>
          <a:xfrm>
            <a:off x="13135775" y="1092916"/>
            <a:ext cx="10103651" cy="584775"/>
          </a:xfrm>
          <a:prstGeom prst="rect">
            <a:avLst/>
          </a:prstGeom>
        </p:spPr>
        <p:txBody>
          <a:bodyPr wrap="square">
            <a:spAutoFit/>
          </a:bodyPr>
          <a:lstStyle/>
          <a:p>
            <a:pPr eaLnBrk="0" fontAlgn="base" hangingPunct="0">
              <a:spcBef>
                <a:spcPct val="0"/>
              </a:spcBef>
              <a:spcAft>
                <a:spcPct val="0"/>
              </a:spcAft>
            </a:pPr>
            <a:r>
              <a:rPr lang="en-US" altLang="en-US" sz="3200" b="1" dirty="0">
                <a:solidFill>
                  <a:schemeClr val="bg1"/>
                </a:solidFill>
                <a:latin typeface="Arial" panose="020B0604020202020204" pitchFamily="34" charset="0"/>
              </a:rPr>
              <a:t>Speech Recognition (</a:t>
            </a:r>
            <a:r>
              <a:rPr lang="en-US" altLang="en-US" sz="3200" b="1" dirty="0" err="1">
                <a:solidFill>
                  <a:schemeClr val="bg1"/>
                </a:solidFill>
                <a:latin typeface="Arial" panose="020B0604020202020204" pitchFamily="34" charset="0"/>
              </a:rPr>
              <a:t>speech_recognition</a:t>
            </a:r>
            <a:r>
              <a:rPr lang="en-US" altLang="en-US" sz="3200" b="1" dirty="0">
                <a:solidFill>
                  <a:schemeClr val="bg1"/>
                </a:solidFill>
                <a:latin typeface="Arial" panose="020B0604020202020204" pitchFamily="34" charset="0"/>
              </a:rPr>
              <a:t> library)</a:t>
            </a:r>
          </a:p>
        </p:txBody>
      </p:sp>
      <p:sp>
        <p:nvSpPr>
          <p:cNvPr id="65" name="Rectangle 64">
            <a:extLst>
              <a:ext uri="{FF2B5EF4-FFF2-40B4-BE49-F238E27FC236}">
                <a16:creationId xmlns:a16="http://schemas.microsoft.com/office/drawing/2014/main" id="{942250C1-4F27-4687-8186-587FB0FFCD8E}"/>
              </a:ext>
            </a:extLst>
          </p:cNvPr>
          <p:cNvSpPr/>
          <p:nvPr/>
        </p:nvSpPr>
        <p:spPr>
          <a:xfrm>
            <a:off x="16095301" y="5072195"/>
            <a:ext cx="7691565" cy="584775"/>
          </a:xfrm>
          <a:prstGeom prst="rect">
            <a:avLst/>
          </a:prstGeom>
        </p:spPr>
        <p:txBody>
          <a:bodyPr wrap="square">
            <a:spAutoFit/>
          </a:bodyPr>
          <a:lstStyle/>
          <a:p>
            <a:r>
              <a:rPr lang="en-US" sz="3200" b="1" dirty="0">
                <a:solidFill>
                  <a:schemeClr val="bg1">
                    <a:lumMod val="95000"/>
                  </a:schemeClr>
                </a:solidFill>
              </a:rPr>
              <a:t>YouTube Video Playback (</a:t>
            </a:r>
            <a:r>
              <a:rPr lang="en-US" sz="3200" b="1" dirty="0" err="1">
                <a:solidFill>
                  <a:schemeClr val="bg1">
                    <a:lumMod val="95000"/>
                  </a:schemeClr>
                </a:solidFill>
              </a:rPr>
              <a:t>pywhatkit</a:t>
            </a:r>
            <a:r>
              <a:rPr lang="en-US" sz="3200" b="1" dirty="0">
                <a:solidFill>
                  <a:schemeClr val="bg1">
                    <a:lumMod val="95000"/>
                  </a:schemeClr>
                </a:solidFill>
              </a:rPr>
              <a:t> library:</a:t>
            </a:r>
            <a:endParaRPr lang="en-US" sz="3200" dirty="0">
              <a:solidFill>
                <a:schemeClr val="bg1">
                  <a:lumMod val="95000"/>
                </a:schemeClr>
              </a:solidFill>
            </a:endParaRPr>
          </a:p>
        </p:txBody>
      </p:sp>
      <p:sp>
        <p:nvSpPr>
          <p:cNvPr id="66" name="Rectangle 65">
            <a:extLst>
              <a:ext uri="{FF2B5EF4-FFF2-40B4-BE49-F238E27FC236}">
                <a16:creationId xmlns:a16="http://schemas.microsoft.com/office/drawing/2014/main" id="{170CE216-8037-4D22-A1BC-48636AFD7BE0}"/>
              </a:ext>
            </a:extLst>
          </p:cNvPr>
          <p:cNvSpPr/>
          <p:nvPr/>
        </p:nvSpPr>
        <p:spPr>
          <a:xfrm>
            <a:off x="-7115703" y="3016288"/>
            <a:ext cx="6070131" cy="646331"/>
          </a:xfrm>
          <a:prstGeom prst="rect">
            <a:avLst/>
          </a:prstGeom>
        </p:spPr>
        <p:txBody>
          <a:bodyPr wrap="square">
            <a:spAutoFit/>
          </a:bodyPr>
          <a:lstStyle/>
          <a:p>
            <a:r>
              <a:rPr lang="en-US" sz="3600" b="1" dirty="0">
                <a:solidFill>
                  <a:schemeClr val="bg1">
                    <a:lumMod val="95000"/>
                  </a:schemeClr>
                </a:solidFill>
              </a:rPr>
              <a:t>Text-to-Speech (</a:t>
            </a:r>
            <a:r>
              <a:rPr lang="en-US" sz="3600" b="1" dirty="0" err="1">
                <a:solidFill>
                  <a:schemeClr val="bg1">
                    <a:lumMod val="95000"/>
                  </a:schemeClr>
                </a:solidFill>
              </a:rPr>
              <a:t>gTTS</a:t>
            </a:r>
            <a:r>
              <a:rPr lang="en-US" sz="3600" b="1" dirty="0">
                <a:solidFill>
                  <a:schemeClr val="bg1">
                    <a:lumMod val="95000"/>
                  </a:schemeClr>
                </a:solidFill>
              </a:rPr>
              <a:t> library)</a:t>
            </a:r>
            <a:endParaRPr lang="en-US" sz="3600" dirty="0">
              <a:solidFill>
                <a:schemeClr val="bg1">
                  <a:lumMod val="95000"/>
                </a:schemeClr>
              </a:solidFill>
            </a:endParaRPr>
          </a:p>
        </p:txBody>
      </p:sp>
      <p:sp>
        <p:nvSpPr>
          <p:cNvPr id="67" name="Arrow: Chevron 66">
            <a:extLst>
              <a:ext uri="{FF2B5EF4-FFF2-40B4-BE49-F238E27FC236}">
                <a16:creationId xmlns:a16="http://schemas.microsoft.com/office/drawing/2014/main" id="{6CB6D89E-F1EA-4E8F-8D02-406677EE9530}"/>
              </a:ext>
            </a:extLst>
          </p:cNvPr>
          <p:cNvSpPr/>
          <p:nvPr/>
        </p:nvSpPr>
        <p:spPr>
          <a:xfrm>
            <a:off x="12321104" y="1151623"/>
            <a:ext cx="766384" cy="467359"/>
          </a:xfrm>
          <a:prstGeom prst="chevron">
            <a:avLst>
              <a:gd name="adj" fmla="val 521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8" name="Arrow: Chevron 67">
            <a:extLst>
              <a:ext uri="{FF2B5EF4-FFF2-40B4-BE49-F238E27FC236}">
                <a16:creationId xmlns:a16="http://schemas.microsoft.com/office/drawing/2014/main" id="{05859635-1CFE-4A2D-997E-6826519448C5}"/>
              </a:ext>
            </a:extLst>
          </p:cNvPr>
          <p:cNvSpPr/>
          <p:nvPr/>
        </p:nvSpPr>
        <p:spPr>
          <a:xfrm rot="10800000">
            <a:off x="-1094031" y="3151590"/>
            <a:ext cx="766384" cy="467359"/>
          </a:xfrm>
          <a:prstGeom prst="chevron">
            <a:avLst>
              <a:gd name="adj" fmla="val 521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9" name="Arrow: Chevron 68">
            <a:extLst>
              <a:ext uri="{FF2B5EF4-FFF2-40B4-BE49-F238E27FC236}">
                <a16:creationId xmlns:a16="http://schemas.microsoft.com/office/drawing/2014/main" id="{4704DFC0-32AA-4E82-9758-908D23D0A05F}"/>
              </a:ext>
            </a:extLst>
          </p:cNvPr>
          <p:cNvSpPr/>
          <p:nvPr/>
        </p:nvSpPr>
        <p:spPr>
          <a:xfrm>
            <a:off x="15315902" y="5136162"/>
            <a:ext cx="766384" cy="467359"/>
          </a:xfrm>
          <a:prstGeom prst="chevron">
            <a:avLst>
              <a:gd name="adj" fmla="val 5217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0" name="Rectangle: Beveled 69">
            <a:extLst>
              <a:ext uri="{FF2B5EF4-FFF2-40B4-BE49-F238E27FC236}">
                <a16:creationId xmlns:a16="http://schemas.microsoft.com/office/drawing/2014/main" id="{966ED214-3938-47E5-9B03-90E5D6DB016F}"/>
              </a:ext>
            </a:extLst>
          </p:cNvPr>
          <p:cNvSpPr/>
          <p:nvPr/>
        </p:nvSpPr>
        <p:spPr>
          <a:xfrm flipV="1">
            <a:off x="801967" y="-987085"/>
            <a:ext cx="6418262" cy="104917"/>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Beveled 70">
            <a:extLst>
              <a:ext uri="{FF2B5EF4-FFF2-40B4-BE49-F238E27FC236}">
                <a16:creationId xmlns:a16="http://schemas.microsoft.com/office/drawing/2014/main" id="{CA3B2876-F3CC-4D3B-B82C-BF7391BC5994}"/>
              </a:ext>
            </a:extLst>
          </p:cNvPr>
          <p:cNvSpPr/>
          <p:nvPr/>
        </p:nvSpPr>
        <p:spPr>
          <a:xfrm rot="5400000" flipV="1">
            <a:off x="1760396" y="3406141"/>
            <a:ext cx="5750188" cy="45719"/>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5E39AD0-7486-414C-982B-EF54C468B262}"/>
              </a:ext>
            </a:extLst>
          </p:cNvPr>
          <p:cNvSpPr txBox="1"/>
          <p:nvPr/>
        </p:nvSpPr>
        <p:spPr>
          <a:xfrm>
            <a:off x="4985997" y="990903"/>
            <a:ext cx="7169798" cy="4832092"/>
          </a:xfrm>
          <a:prstGeom prst="rect">
            <a:avLst/>
          </a:prstGeom>
          <a:noFill/>
        </p:spPr>
        <p:txBody>
          <a:bodyPr wrap="square" rtlCol="0">
            <a:spAutoFit/>
          </a:bodyPr>
          <a:lstStyle/>
          <a:p>
            <a:pPr marL="342900" indent="-342900">
              <a:buFont typeface="+mj-lt"/>
              <a:buAutoNum type="arabicPeriod"/>
            </a:pPr>
            <a:r>
              <a:rPr lang="en-US" sz="4400" dirty="0">
                <a:solidFill>
                  <a:schemeClr val="bg1">
                    <a:lumMod val="95000"/>
                  </a:schemeClr>
                </a:solidFill>
              </a:rPr>
              <a:t>Audio Input</a:t>
            </a:r>
          </a:p>
          <a:p>
            <a:pPr marL="342900" indent="-342900">
              <a:buFont typeface="+mj-lt"/>
              <a:buAutoNum type="arabicPeriod"/>
            </a:pPr>
            <a:r>
              <a:rPr lang="en-US" sz="4400" dirty="0">
                <a:solidFill>
                  <a:schemeClr val="bg1">
                    <a:lumMod val="95000"/>
                  </a:schemeClr>
                </a:solidFill>
              </a:rPr>
              <a:t>Analog to Digital Conversion</a:t>
            </a:r>
          </a:p>
          <a:p>
            <a:pPr marL="342900" indent="-342900">
              <a:buFont typeface="+mj-lt"/>
              <a:buAutoNum type="arabicPeriod"/>
            </a:pPr>
            <a:r>
              <a:rPr lang="en-US" sz="4400" dirty="0">
                <a:solidFill>
                  <a:schemeClr val="bg1">
                    <a:lumMod val="95000"/>
                  </a:schemeClr>
                </a:solidFill>
              </a:rPr>
              <a:t>Feature Extraction</a:t>
            </a:r>
          </a:p>
          <a:p>
            <a:pPr marL="342900" indent="-342900">
              <a:buFont typeface="+mj-lt"/>
              <a:buAutoNum type="arabicPeriod"/>
            </a:pPr>
            <a:r>
              <a:rPr lang="en-US" sz="4400" dirty="0">
                <a:solidFill>
                  <a:schemeClr val="bg1">
                    <a:lumMod val="95000"/>
                  </a:schemeClr>
                </a:solidFill>
              </a:rPr>
              <a:t>Acoustic Model</a:t>
            </a:r>
          </a:p>
          <a:p>
            <a:pPr marL="342900" indent="-342900">
              <a:buFont typeface="+mj-lt"/>
              <a:buAutoNum type="arabicPeriod"/>
            </a:pPr>
            <a:r>
              <a:rPr lang="en-US" sz="4400" dirty="0">
                <a:solidFill>
                  <a:schemeClr val="bg1">
                    <a:lumMod val="95000"/>
                  </a:schemeClr>
                </a:solidFill>
              </a:rPr>
              <a:t>Language Model</a:t>
            </a:r>
          </a:p>
          <a:p>
            <a:pPr marL="342900" indent="-342900">
              <a:buFont typeface="+mj-lt"/>
              <a:buAutoNum type="arabicPeriod"/>
            </a:pPr>
            <a:r>
              <a:rPr lang="en-US" sz="4400" dirty="0">
                <a:solidFill>
                  <a:schemeClr val="bg1">
                    <a:lumMod val="95000"/>
                  </a:schemeClr>
                </a:solidFill>
              </a:rPr>
              <a:t>Decoding</a:t>
            </a:r>
          </a:p>
          <a:p>
            <a:pPr marL="342900" indent="-342900">
              <a:buFont typeface="+mj-lt"/>
              <a:buAutoNum type="arabicPeriod"/>
            </a:pPr>
            <a:r>
              <a:rPr lang="en-US" sz="4400" dirty="0">
                <a:solidFill>
                  <a:schemeClr val="bg1">
                    <a:lumMod val="95000"/>
                  </a:schemeClr>
                </a:solidFill>
              </a:rPr>
              <a:t>Output</a:t>
            </a:r>
            <a:endParaRPr lang="en-IN" sz="4400" dirty="0">
              <a:solidFill>
                <a:schemeClr val="bg1">
                  <a:lumMod val="95000"/>
                </a:schemeClr>
              </a:solidFill>
            </a:endParaRPr>
          </a:p>
        </p:txBody>
      </p:sp>
      <p:sp>
        <p:nvSpPr>
          <p:cNvPr id="5" name="TextBox 4">
            <a:extLst>
              <a:ext uri="{FF2B5EF4-FFF2-40B4-BE49-F238E27FC236}">
                <a16:creationId xmlns:a16="http://schemas.microsoft.com/office/drawing/2014/main" id="{FFAF94D7-7A43-44D3-8DB6-A20ADCD48FA8}"/>
              </a:ext>
            </a:extLst>
          </p:cNvPr>
          <p:cNvSpPr txBox="1"/>
          <p:nvPr/>
        </p:nvSpPr>
        <p:spPr>
          <a:xfrm>
            <a:off x="259979" y="1624436"/>
            <a:ext cx="4466041" cy="3139321"/>
          </a:xfrm>
          <a:prstGeom prst="rect">
            <a:avLst/>
          </a:prstGeom>
          <a:noFill/>
        </p:spPr>
        <p:txBody>
          <a:bodyPr wrap="square" rtlCol="0">
            <a:spAutoFit/>
          </a:bodyPr>
          <a:lstStyle/>
          <a:p>
            <a:r>
              <a:rPr lang="en-US" sz="6600" dirty="0">
                <a:solidFill>
                  <a:schemeClr val="bg1">
                    <a:lumMod val="95000"/>
                  </a:schemeClr>
                </a:solidFill>
              </a:rPr>
              <a:t>7 Steps in Speech Recognition</a:t>
            </a:r>
            <a:endParaRPr lang="en-IN" sz="6600" dirty="0">
              <a:solidFill>
                <a:schemeClr val="bg1">
                  <a:lumMod val="95000"/>
                </a:schemeClr>
              </a:solidFill>
            </a:endParaRPr>
          </a:p>
        </p:txBody>
      </p:sp>
      <p:sp>
        <p:nvSpPr>
          <p:cNvPr id="77" name="TextBox 76">
            <a:extLst>
              <a:ext uri="{FF2B5EF4-FFF2-40B4-BE49-F238E27FC236}">
                <a16:creationId xmlns:a16="http://schemas.microsoft.com/office/drawing/2014/main" id="{E84844DC-1E29-4567-BEE4-2E1333A148DD}"/>
              </a:ext>
            </a:extLst>
          </p:cNvPr>
          <p:cNvSpPr txBox="1"/>
          <p:nvPr/>
        </p:nvSpPr>
        <p:spPr>
          <a:xfrm>
            <a:off x="-7982865" y="1093429"/>
            <a:ext cx="7808101" cy="4154984"/>
          </a:xfrm>
          <a:prstGeom prst="rect">
            <a:avLst/>
          </a:prstGeom>
          <a:noFill/>
        </p:spPr>
        <p:txBody>
          <a:bodyPr wrap="square" rtlCol="0">
            <a:spAutoFit/>
          </a:bodyPr>
          <a:lstStyle/>
          <a:p>
            <a:pPr marL="342900" indent="-342900">
              <a:buFont typeface="+mj-lt"/>
              <a:buAutoNum type="arabicPeriod"/>
            </a:pPr>
            <a:r>
              <a:rPr lang="en-US" sz="4400" dirty="0">
                <a:solidFill>
                  <a:schemeClr val="bg1">
                    <a:lumMod val="95000"/>
                  </a:schemeClr>
                </a:solidFill>
              </a:rPr>
              <a:t>Install</a:t>
            </a:r>
          </a:p>
          <a:p>
            <a:pPr marL="342900" indent="-342900">
              <a:buFont typeface="+mj-lt"/>
              <a:buAutoNum type="arabicPeriod"/>
            </a:pPr>
            <a:r>
              <a:rPr lang="en-US" sz="4400" dirty="0">
                <a:solidFill>
                  <a:schemeClr val="bg1">
                    <a:lumMod val="95000"/>
                  </a:schemeClr>
                </a:solidFill>
              </a:rPr>
              <a:t>Import Libraries</a:t>
            </a:r>
          </a:p>
          <a:p>
            <a:pPr marL="342900" indent="-342900">
              <a:buFont typeface="+mj-lt"/>
              <a:buAutoNum type="arabicPeriod"/>
            </a:pPr>
            <a:r>
              <a:rPr lang="en-US" sz="4400" dirty="0">
                <a:solidFill>
                  <a:schemeClr val="bg1">
                    <a:lumMod val="95000"/>
                  </a:schemeClr>
                </a:solidFill>
              </a:rPr>
              <a:t>Create a </a:t>
            </a:r>
            <a:r>
              <a:rPr lang="en-US" sz="4400" dirty="0" err="1">
                <a:solidFill>
                  <a:schemeClr val="bg1">
                    <a:lumMod val="95000"/>
                  </a:schemeClr>
                </a:solidFill>
              </a:rPr>
              <a:t>gTTS</a:t>
            </a:r>
            <a:r>
              <a:rPr lang="en-US" sz="4400" dirty="0">
                <a:solidFill>
                  <a:schemeClr val="bg1">
                    <a:lumMod val="95000"/>
                  </a:schemeClr>
                </a:solidFill>
              </a:rPr>
              <a:t> object</a:t>
            </a:r>
          </a:p>
          <a:p>
            <a:pPr marL="342900" indent="-342900">
              <a:buFont typeface="+mj-lt"/>
              <a:buAutoNum type="arabicPeriod"/>
            </a:pPr>
            <a:r>
              <a:rPr lang="en-US" sz="4400" dirty="0">
                <a:solidFill>
                  <a:schemeClr val="bg1">
                    <a:lumMod val="95000"/>
                  </a:schemeClr>
                </a:solidFill>
              </a:rPr>
              <a:t>Save the audio file</a:t>
            </a:r>
          </a:p>
          <a:p>
            <a:pPr marL="342900" indent="-342900">
              <a:buFont typeface="+mj-lt"/>
              <a:buAutoNum type="arabicPeriod"/>
            </a:pPr>
            <a:r>
              <a:rPr lang="en-US" sz="4400" dirty="0">
                <a:solidFill>
                  <a:schemeClr val="bg1">
                    <a:lumMod val="95000"/>
                  </a:schemeClr>
                </a:solidFill>
              </a:rPr>
              <a:t>Play the audio using play sound</a:t>
            </a:r>
          </a:p>
          <a:p>
            <a:pPr marL="342900" indent="-342900">
              <a:buFont typeface="+mj-lt"/>
              <a:buAutoNum type="arabicPeriod"/>
            </a:pPr>
            <a:r>
              <a:rPr lang="en-US" sz="4400" dirty="0">
                <a:solidFill>
                  <a:schemeClr val="bg1">
                    <a:lumMod val="95000"/>
                  </a:schemeClr>
                </a:solidFill>
              </a:rPr>
              <a:t>Output</a:t>
            </a:r>
          </a:p>
        </p:txBody>
      </p:sp>
      <p:sp>
        <p:nvSpPr>
          <p:cNvPr id="78" name="TextBox 77">
            <a:extLst>
              <a:ext uri="{FF2B5EF4-FFF2-40B4-BE49-F238E27FC236}">
                <a16:creationId xmlns:a16="http://schemas.microsoft.com/office/drawing/2014/main" id="{F0FA222C-2A0B-4205-A76D-962F850DF0DA}"/>
              </a:ext>
            </a:extLst>
          </p:cNvPr>
          <p:cNvSpPr txBox="1"/>
          <p:nvPr/>
        </p:nvSpPr>
        <p:spPr>
          <a:xfrm>
            <a:off x="12496790" y="1623607"/>
            <a:ext cx="3674331" cy="3139321"/>
          </a:xfrm>
          <a:prstGeom prst="rect">
            <a:avLst/>
          </a:prstGeom>
          <a:noFill/>
        </p:spPr>
        <p:txBody>
          <a:bodyPr wrap="square" rtlCol="0">
            <a:spAutoFit/>
          </a:bodyPr>
          <a:lstStyle/>
          <a:p>
            <a:r>
              <a:rPr lang="en-US" sz="6600" dirty="0">
                <a:solidFill>
                  <a:schemeClr val="bg1">
                    <a:lumMod val="95000"/>
                  </a:schemeClr>
                </a:solidFill>
              </a:rPr>
              <a:t>5 Steps in Test-to-Speech</a:t>
            </a:r>
            <a:endParaRPr lang="en-IN" sz="6600" dirty="0">
              <a:solidFill>
                <a:schemeClr val="bg1">
                  <a:lumMod val="95000"/>
                </a:schemeClr>
              </a:solidFill>
            </a:endParaRPr>
          </a:p>
        </p:txBody>
      </p:sp>
    </p:spTree>
    <p:extLst>
      <p:ext uri="{BB962C8B-B14F-4D97-AF65-F5344CB8AC3E}">
        <p14:creationId xmlns:p14="http://schemas.microsoft.com/office/powerpoint/2010/main" val="1695872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95A682-8B93-428F-85BF-0EFBABCEB82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48000"/>
                    </a14:imgEffect>
                  </a14:imgLayer>
                </a14:imgProps>
              </a:ext>
              <a:ext uri="{28A0092B-C50C-407E-A947-70E740481C1C}">
                <a14:useLocalDpi xmlns:a14="http://schemas.microsoft.com/office/drawing/2010/main" val="0"/>
              </a:ext>
            </a:extLst>
          </a:blip>
          <a:srcRect t="3608" r="2357"/>
          <a:stretch/>
        </p:blipFill>
        <p:spPr>
          <a:xfrm>
            <a:off x="-45661" y="0"/>
            <a:ext cx="12237662" cy="6858001"/>
          </a:xfrm>
          <a:prstGeom prst="rect">
            <a:avLst/>
          </a:prstGeom>
        </p:spPr>
      </p:pic>
      <p:grpSp>
        <p:nvGrpSpPr>
          <p:cNvPr id="41" name="Group 40">
            <a:extLst>
              <a:ext uri="{FF2B5EF4-FFF2-40B4-BE49-F238E27FC236}">
                <a16:creationId xmlns:a16="http://schemas.microsoft.com/office/drawing/2014/main" id="{98641763-2C50-4060-B75B-ABFE31F3C06D}"/>
              </a:ext>
            </a:extLst>
          </p:cNvPr>
          <p:cNvGrpSpPr/>
          <p:nvPr/>
        </p:nvGrpSpPr>
        <p:grpSpPr>
          <a:xfrm>
            <a:off x="-2374472" y="-54696"/>
            <a:ext cx="1440000" cy="1440000"/>
            <a:chOff x="37052" y="22771"/>
            <a:chExt cx="1440000" cy="1440000"/>
          </a:xfrm>
          <a:solidFill>
            <a:schemeClr val="accent2"/>
          </a:solidFill>
        </p:grpSpPr>
        <p:sp>
          <p:nvSpPr>
            <p:cNvPr id="3" name="Oval 2">
              <a:extLst>
                <a:ext uri="{FF2B5EF4-FFF2-40B4-BE49-F238E27FC236}">
                  <a16:creationId xmlns:a16="http://schemas.microsoft.com/office/drawing/2014/main" id="{478338EA-2722-4DEA-ABA8-A64B3B369F31}"/>
                </a:ext>
              </a:extLst>
            </p:cNvPr>
            <p:cNvSpPr/>
            <p:nvPr/>
          </p:nvSpPr>
          <p:spPr>
            <a:xfrm>
              <a:off x="37052" y="22771"/>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654A4FFD-E496-4C88-8C8D-31A21D98F8A1}"/>
                </a:ext>
              </a:extLst>
            </p:cNvPr>
            <p:cNvSpPr txBox="1"/>
            <p:nvPr/>
          </p:nvSpPr>
          <p:spPr>
            <a:xfrm>
              <a:off x="272538" y="558105"/>
              <a:ext cx="1130531" cy="369332"/>
            </a:xfrm>
            <a:prstGeom prst="rect">
              <a:avLst/>
            </a:prstGeom>
            <a:grpFill/>
          </p:spPr>
          <p:txBody>
            <a:bodyPr wrap="square" rtlCol="0">
              <a:spAutoFit/>
            </a:bodyPr>
            <a:lstStyle/>
            <a:p>
              <a:r>
                <a:rPr lang="en-IN" b="1" dirty="0">
                  <a:solidFill>
                    <a:schemeClr val="bg1"/>
                  </a:solidFill>
                </a:rPr>
                <a:t>Abstract</a:t>
              </a:r>
              <a:endParaRPr lang="en-IN" dirty="0">
                <a:solidFill>
                  <a:schemeClr val="bg1"/>
                </a:solidFill>
              </a:endParaRPr>
            </a:p>
          </p:txBody>
        </p:sp>
      </p:grpSp>
      <p:grpSp>
        <p:nvGrpSpPr>
          <p:cNvPr id="43" name="Group 42">
            <a:extLst>
              <a:ext uri="{FF2B5EF4-FFF2-40B4-BE49-F238E27FC236}">
                <a16:creationId xmlns:a16="http://schemas.microsoft.com/office/drawing/2014/main" id="{4C14BCF5-616D-4EAD-ABB4-E3F645AE6D6F}"/>
              </a:ext>
            </a:extLst>
          </p:cNvPr>
          <p:cNvGrpSpPr/>
          <p:nvPr/>
        </p:nvGrpSpPr>
        <p:grpSpPr>
          <a:xfrm>
            <a:off x="-2278077" y="3459992"/>
            <a:ext cx="1440000" cy="1440000"/>
            <a:chOff x="46056" y="3623750"/>
            <a:chExt cx="1440000" cy="1440000"/>
          </a:xfrm>
          <a:solidFill>
            <a:schemeClr val="accent2"/>
          </a:solidFill>
        </p:grpSpPr>
        <p:sp>
          <p:nvSpPr>
            <p:cNvPr id="15" name="Oval 14">
              <a:extLst>
                <a:ext uri="{FF2B5EF4-FFF2-40B4-BE49-F238E27FC236}">
                  <a16:creationId xmlns:a16="http://schemas.microsoft.com/office/drawing/2014/main" id="{37333AB5-90BA-46BD-B315-576E30B544BD}"/>
                </a:ext>
              </a:extLst>
            </p:cNvPr>
            <p:cNvSpPr/>
            <p:nvPr/>
          </p:nvSpPr>
          <p:spPr>
            <a:xfrm>
              <a:off x="46056" y="362375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6840A3B-35CF-495B-B768-5B235EFAA2ED}"/>
                </a:ext>
              </a:extLst>
            </p:cNvPr>
            <p:cNvSpPr txBox="1"/>
            <p:nvPr/>
          </p:nvSpPr>
          <p:spPr>
            <a:xfrm>
              <a:off x="199135" y="4159084"/>
              <a:ext cx="1130531" cy="369332"/>
            </a:xfrm>
            <a:prstGeom prst="rect">
              <a:avLst/>
            </a:prstGeom>
            <a:grpFill/>
          </p:spPr>
          <p:txBody>
            <a:bodyPr wrap="square" rtlCol="0">
              <a:spAutoFit/>
            </a:bodyPr>
            <a:lstStyle/>
            <a:p>
              <a:r>
                <a:rPr lang="en-IN" b="1" dirty="0">
                  <a:solidFill>
                    <a:schemeClr val="bg1"/>
                  </a:solidFill>
                </a:rPr>
                <a:t>Objective</a:t>
              </a:r>
              <a:endParaRPr lang="en-IN" dirty="0">
                <a:solidFill>
                  <a:schemeClr val="bg1"/>
                </a:solidFill>
              </a:endParaRPr>
            </a:p>
          </p:txBody>
        </p:sp>
      </p:grpSp>
      <p:grpSp>
        <p:nvGrpSpPr>
          <p:cNvPr id="44" name="Group 43">
            <a:extLst>
              <a:ext uri="{FF2B5EF4-FFF2-40B4-BE49-F238E27FC236}">
                <a16:creationId xmlns:a16="http://schemas.microsoft.com/office/drawing/2014/main" id="{FFD5E224-33F0-46D9-A9DB-A86521EADB78}"/>
              </a:ext>
            </a:extLst>
          </p:cNvPr>
          <p:cNvGrpSpPr/>
          <p:nvPr/>
        </p:nvGrpSpPr>
        <p:grpSpPr>
          <a:xfrm>
            <a:off x="-2153576" y="5208649"/>
            <a:ext cx="1440000" cy="1440000"/>
            <a:chOff x="0" y="5241005"/>
            <a:chExt cx="1440000" cy="1440000"/>
          </a:xfrm>
          <a:solidFill>
            <a:schemeClr val="accent2"/>
          </a:solidFill>
        </p:grpSpPr>
        <p:sp>
          <p:nvSpPr>
            <p:cNvPr id="17" name="Oval 16">
              <a:extLst>
                <a:ext uri="{FF2B5EF4-FFF2-40B4-BE49-F238E27FC236}">
                  <a16:creationId xmlns:a16="http://schemas.microsoft.com/office/drawing/2014/main" id="{8DFB169D-9680-41AC-BD68-3C1DA549196B}"/>
                </a:ext>
              </a:extLst>
            </p:cNvPr>
            <p:cNvSpPr/>
            <p:nvPr/>
          </p:nvSpPr>
          <p:spPr>
            <a:xfrm>
              <a:off x="0"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0B20173-E51D-4C3F-A06E-217A1E2C4374}"/>
                </a:ext>
              </a:extLst>
            </p:cNvPr>
            <p:cNvSpPr txBox="1"/>
            <p:nvPr/>
          </p:nvSpPr>
          <p:spPr>
            <a:xfrm>
              <a:off x="221913" y="5771481"/>
              <a:ext cx="1130531" cy="369332"/>
            </a:xfrm>
            <a:prstGeom prst="rect">
              <a:avLst/>
            </a:prstGeom>
            <a:grpFill/>
          </p:spPr>
          <p:txBody>
            <a:bodyPr wrap="square" rtlCol="0">
              <a:spAutoFit/>
            </a:bodyPr>
            <a:lstStyle/>
            <a:p>
              <a:r>
                <a:rPr lang="en-IN" b="1" dirty="0">
                  <a:solidFill>
                    <a:schemeClr val="bg1">
                      <a:lumMod val="95000"/>
                    </a:schemeClr>
                  </a:solidFill>
                </a:rPr>
                <a:t>Libraries</a:t>
              </a:r>
              <a:endParaRPr lang="en-IN" dirty="0">
                <a:solidFill>
                  <a:schemeClr val="bg1">
                    <a:lumMod val="95000"/>
                  </a:schemeClr>
                </a:solidFill>
                <a:effectLst/>
              </a:endParaRPr>
            </a:p>
          </p:txBody>
        </p:sp>
      </p:grpSp>
      <p:grpSp>
        <p:nvGrpSpPr>
          <p:cNvPr id="45" name="Group 44">
            <a:extLst>
              <a:ext uri="{FF2B5EF4-FFF2-40B4-BE49-F238E27FC236}">
                <a16:creationId xmlns:a16="http://schemas.microsoft.com/office/drawing/2014/main" id="{E557E25D-2396-49FA-8417-1ECF10E20356}"/>
              </a:ext>
            </a:extLst>
          </p:cNvPr>
          <p:cNvGrpSpPr/>
          <p:nvPr/>
        </p:nvGrpSpPr>
        <p:grpSpPr>
          <a:xfrm>
            <a:off x="884289" y="4969764"/>
            <a:ext cx="1751071" cy="1817793"/>
            <a:chOff x="1801462" y="5241005"/>
            <a:chExt cx="1440000" cy="1440000"/>
          </a:xfrm>
          <a:solidFill>
            <a:srgbClr val="0070C0"/>
          </a:solidFill>
        </p:grpSpPr>
        <p:sp>
          <p:nvSpPr>
            <p:cNvPr id="10" name="Oval 9">
              <a:extLst>
                <a:ext uri="{FF2B5EF4-FFF2-40B4-BE49-F238E27FC236}">
                  <a16:creationId xmlns:a16="http://schemas.microsoft.com/office/drawing/2014/main" id="{27C05255-2EE4-4B5F-87D0-4480434D92DD}"/>
                </a:ext>
              </a:extLst>
            </p:cNvPr>
            <p:cNvSpPr/>
            <p:nvPr/>
          </p:nvSpPr>
          <p:spPr>
            <a:xfrm>
              <a:off x="1801462"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3C8D55EE-CA83-4AC8-A788-BE33B7BE84F3}"/>
                </a:ext>
              </a:extLst>
            </p:cNvPr>
            <p:cNvSpPr txBox="1"/>
            <p:nvPr/>
          </p:nvSpPr>
          <p:spPr>
            <a:xfrm>
              <a:off x="1920172" y="5804393"/>
              <a:ext cx="1273425" cy="292574"/>
            </a:xfrm>
            <a:prstGeom prst="rect">
              <a:avLst/>
            </a:prstGeom>
            <a:grpFill/>
          </p:spPr>
          <p:txBody>
            <a:bodyPr wrap="square" rtlCol="0">
              <a:spAutoFit/>
            </a:bodyPr>
            <a:lstStyle/>
            <a:p>
              <a:pPr algn="ctr"/>
              <a:r>
                <a:rPr lang="en-IN" b="1" dirty="0">
                  <a:solidFill>
                    <a:schemeClr val="bg1"/>
                  </a:solidFill>
                </a:rPr>
                <a:t>process</a:t>
              </a:r>
              <a:endParaRPr lang="en-IN" dirty="0">
                <a:solidFill>
                  <a:schemeClr val="bg1"/>
                </a:solidFill>
              </a:endParaRPr>
            </a:p>
          </p:txBody>
        </p:sp>
      </p:grpSp>
      <p:grpSp>
        <p:nvGrpSpPr>
          <p:cNvPr id="46" name="Group 45">
            <a:extLst>
              <a:ext uri="{FF2B5EF4-FFF2-40B4-BE49-F238E27FC236}">
                <a16:creationId xmlns:a16="http://schemas.microsoft.com/office/drawing/2014/main" id="{0D461E97-2910-4839-B854-313141F2EBBF}"/>
              </a:ext>
            </a:extLst>
          </p:cNvPr>
          <p:cNvGrpSpPr/>
          <p:nvPr/>
        </p:nvGrpSpPr>
        <p:grpSpPr>
          <a:xfrm>
            <a:off x="2587373" y="6214045"/>
            <a:ext cx="1499924" cy="1440000"/>
            <a:chOff x="3602924" y="5266622"/>
            <a:chExt cx="1499924" cy="1440000"/>
          </a:xfrm>
        </p:grpSpPr>
        <p:sp>
          <p:nvSpPr>
            <p:cNvPr id="19" name="Oval 18">
              <a:extLst>
                <a:ext uri="{FF2B5EF4-FFF2-40B4-BE49-F238E27FC236}">
                  <a16:creationId xmlns:a16="http://schemas.microsoft.com/office/drawing/2014/main" id="{88CF1F27-D413-4C2C-A236-DE3AC5248040}"/>
                </a:ext>
              </a:extLst>
            </p:cNvPr>
            <p:cNvSpPr/>
            <p:nvPr/>
          </p:nvSpPr>
          <p:spPr>
            <a:xfrm>
              <a:off x="3602924" y="526662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8182DAFE-117B-4891-8A5A-A14B89EF0182}"/>
                </a:ext>
              </a:extLst>
            </p:cNvPr>
            <p:cNvSpPr txBox="1"/>
            <p:nvPr/>
          </p:nvSpPr>
          <p:spPr>
            <a:xfrm>
              <a:off x="3604801" y="5813277"/>
              <a:ext cx="1498047" cy="369332"/>
            </a:xfrm>
            <a:prstGeom prst="rect">
              <a:avLst/>
            </a:prstGeom>
            <a:noFill/>
          </p:spPr>
          <p:txBody>
            <a:bodyPr wrap="square" rtlCol="0">
              <a:spAutoFit/>
            </a:bodyPr>
            <a:lstStyle/>
            <a:p>
              <a:r>
                <a:rPr lang="en-IN" b="1" dirty="0">
                  <a:solidFill>
                    <a:schemeClr val="bg1"/>
                  </a:solidFill>
                </a:rPr>
                <a:t>Preliminaries</a:t>
              </a:r>
              <a:endParaRPr lang="en-IN" dirty="0">
                <a:solidFill>
                  <a:schemeClr val="bg1"/>
                </a:solidFill>
              </a:endParaRPr>
            </a:p>
          </p:txBody>
        </p:sp>
      </p:grpSp>
      <p:grpSp>
        <p:nvGrpSpPr>
          <p:cNvPr id="47" name="Group 46">
            <a:extLst>
              <a:ext uri="{FF2B5EF4-FFF2-40B4-BE49-F238E27FC236}">
                <a16:creationId xmlns:a16="http://schemas.microsoft.com/office/drawing/2014/main" id="{CB6E82C9-C67E-4690-85B6-8BF71EA09499}"/>
              </a:ext>
            </a:extLst>
          </p:cNvPr>
          <p:cNvGrpSpPr/>
          <p:nvPr/>
        </p:nvGrpSpPr>
        <p:grpSpPr>
          <a:xfrm>
            <a:off x="5738463" y="9476440"/>
            <a:ext cx="1481766" cy="1440000"/>
            <a:chOff x="5329185" y="5248413"/>
            <a:chExt cx="1481766" cy="1440000"/>
          </a:xfrm>
        </p:grpSpPr>
        <p:sp>
          <p:nvSpPr>
            <p:cNvPr id="22" name="Oval 21">
              <a:extLst>
                <a:ext uri="{FF2B5EF4-FFF2-40B4-BE49-F238E27FC236}">
                  <a16:creationId xmlns:a16="http://schemas.microsoft.com/office/drawing/2014/main" id="{4CB73B4C-CAA3-45A9-84B9-4A68D1FA62C9}"/>
                </a:ext>
              </a:extLst>
            </p:cNvPr>
            <p:cNvSpPr/>
            <p:nvPr/>
          </p:nvSpPr>
          <p:spPr>
            <a:xfrm>
              <a:off x="5334749" y="52484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4688A8F-960C-41F7-94B2-C9A3EFB164A5}"/>
                </a:ext>
              </a:extLst>
            </p:cNvPr>
            <p:cNvSpPr txBox="1"/>
            <p:nvPr/>
          </p:nvSpPr>
          <p:spPr>
            <a:xfrm>
              <a:off x="5329185" y="5662063"/>
              <a:ext cx="1481766" cy="646331"/>
            </a:xfrm>
            <a:prstGeom prst="rect">
              <a:avLst/>
            </a:prstGeom>
            <a:noFill/>
          </p:spPr>
          <p:txBody>
            <a:bodyPr wrap="square" rtlCol="0">
              <a:spAutoFit/>
            </a:bodyPr>
            <a:lstStyle/>
            <a:p>
              <a:pPr algn="ctr"/>
              <a:r>
                <a:rPr lang="en-IN" b="1" dirty="0">
                  <a:solidFill>
                    <a:schemeClr val="bg1"/>
                  </a:solidFill>
                </a:rPr>
                <a:t>Model Architecture</a:t>
              </a:r>
              <a:endParaRPr lang="en-IN" dirty="0">
                <a:solidFill>
                  <a:schemeClr val="bg1"/>
                </a:solidFill>
              </a:endParaRPr>
            </a:p>
          </p:txBody>
        </p:sp>
      </p:grpSp>
      <p:grpSp>
        <p:nvGrpSpPr>
          <p:cNvPr id="48" name="Group 47">
            <a:extLst>
              <a:ext uri="{FF2B5EF4-FFF2-40B4-BE49-F238E27FC236}">
                <a16:creationId xmlns:a16="http://schemas.microsoft.com/office/drawing/2014/main" id="{285D6802-04BE-496C-8256-E5BB04899162}"/>
              </a:ext>
            </a:extLst>
          </p:cNvPr>
          <p:cNvGrpSpPr/>
          <p:nvPr/>
        </p:nvGrpSpPr>
        <p:grpSpPr>
          <a:xfrm>
            <a:off x="7698057" y="10536421"/>
            <a:ext cx="1440000" cy="1440000"/>
            <a:chOff x="7149078" y="5253297"/>
            <a:chExt cx="1440000" cy="1440000"/>
          </a:xfrm>
        </p:grpSpPr>
        <p:sp>
          <p:nvSpPr>
            <p:cNvPr id="23" name="Oval 22">
              <a:extLst>
                <a:ext uri="{FF2B5EF4-FFF2-40B4-BE49-F238E27FC236}">
                  <a16:creationId xmlns:a16="http://schemas.microsoft.com/office/drawing/2014/main" id="{40197784-2276-4F2B-8506-623E47801D7F}"/>
                </a:ext>
              </a:extLst>
            </p:cNvPr>
            <p:cNvSpPr/>
            <p:nvPr/>
          </p:nvSpPr>
          <p:spPr>
            <a:xfrm>
              <a:off x="7149078" y="525329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864531E-5A72-4FC8-A9BD-C2CBC3AD49A3}"/>
                </a:ext>
              </a:extLst>
            </p:cNvPr>
            <p:cNvSpPr txBox="1"/>
            <p:nvPr/>
          </p:nvSpPr>
          <p:spPr>
            <a:xfrm>
              <a:off x="7185280" y="5757897"/>
              <a:ext cx="1393812" cy="646331"/>
            </a:xfrm>
            <a:prstGeom prst="rect">
              <a:avLst/>
            </a:prstGeom>
            <a:noFill/>
          </p:spPr>
          <p:txBody>
            <a:bodyPr wrap="square" rtlCol="0">
              <a:spAutoFit/>
            </a:bodyPr>
            <a:lstStyle/>
            <a:p>
              <a:pPr algn="ctr"/>
              <a:r>
                <a:rPr lang="en-IN" b="1" dirty="0">
                  <a:solidFill>
                    <a:schemeClr val="bg1"/>
                  </a:solidFill>
                </a:rPr>
                <a:t>Cooperative Study</a:t>
              </a:r>
              <a:endParaRPr lang="en-IN" dirty="0">
                <a:solidFill>
                  <a:schemeClr val="bg1"/>
                </a:solidFill>
              </a:endParaRPr>
            </a:p>
          </p:txBody>
        </p:sp>
      </p:grpSp>
      <p:grpSp>
        <p:nvGrpSpPr>
          <p:cNvPr id="49" name="Group 48">
            <a:extLst>
              <a:ext uri="{FF2B5EF4-FFF2-40B4-BE49-F238E27FC236}">
                <a16:creationId xmlns:a16="http://schemas.microsoft.com/office/drawing/2014/main" id="{CF43BC76-D9A3-4A3B-8EDA-92F4F7A4248E}"/>
              </a:ext>
            </a:extLst>
          </p:cNvPr>
          <p:cNvGrpSpPr/>
          <p:nvPr/>
        </p:nvGrpSpPr>
        <p:grpSpPr>
          <a:xfrm>
            <a:off x="9543968" y="10880248"/>
            <a:ext cx="1440000" cy="1440000"/>
            <a:chOff x="8963407" y="5228913"/>
            <a:chExt cx="1440000" cy="1440000"/>
          </a:xfrm>
        </p:grpSpPr>
        <p:sp>
          <p:nvSpPr>
            <p:cNvPr id="24" name="Oval 23">
              <a:extLst>
                <a:ext uri="{FF2B5EF4-FFF2-40B4-BE49-F238E27FC236}">
                  <a16:creationId xmlns:a16="http://schemas.microsoft.com/office/drawing/2014/main" id="{140995F0-0734-4E5E-AAD7-50FF6DD3F4EC}"/>
                </a:ext>
              </a:extLst>
            </p:cNvPr>
            <p:cNvSpPr/>
            <p:nvPr/>
          </p:nvSpPr>
          <p:spPr>
            <a:xfrm>
              <a:off x="8963407" y="52289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106A3F62-9395-4003-9DD6-5233A2AD6F8A}"/>
                </a:ext>
              </a:extLst>
            </p:cNvPr>
            <p:cNvSpPr txBox="1"/>
            <p:nvPr/>
          </p:nvSpPr>
          <p:spPr>
            <a:xfrm>
              <a:off x="9177378" y="5654994"/>
              <a:ext cx="1130531" cy="646331"/>
            </a:xfrm>
            <a:prstGeom prst="rect">
              <a:avLst/>
            </a:prstGeom>
            <a:noFill/>
          </p:spPr>
          <p:txBody>
            <a:bodyPr wrap="square" rtlCol="0">
              <a:spAutoFit/>
            </a:bodyPr>
            <a:lstStyle/>
            <a:p>
              <a:pPr algn="ctr"/>
              <a:r>
                <a:rPr lang="en-IN" b="1" dirty="0">
                  <a:solidFill>
                    <a:schemeClr val="bg1"/>
                  </a:solidFill>
                </a:rPr>
                <a:t>Input &amp; Output</a:t>
              </a:r>
              <a:endParaRPr lang="en-IN" dirty="0">
                <a:solidFill>
                  <a:schemeClr val="bg1"/>
                </a:solidFill>
              </a:endParaRPr>
            </a:p>
          </p:txBody>
        </p:sp>
      </p:grpSp>
      <p:grpSp>
        <p:nvGrpSpPr>
          <p:cNvPr id="50" name="Group 49">
            <a:extLst>
              <a:ext uri="{FF2B5EF4-FFF2-40B4-BE49-F238E27FC236}">
                <a16:creationId xmlns:a16="http://schemas.microsoft.com/office/drawing/2014/main" id="{2A212FC4-136D-436E-AB36-06A2E412C374}"/>
              </a:ext>
            </a:extLst>
          </p:cNvPr>
          <p:cNvGrpSpPr/>
          <p:nvPr/>
        </p:nvGrpSpPr>
        <p:grpSpPr>
          <a:xfrm>
            <a:off x="17313915" y="5418000"/>
            <a:ext cx="1440000" cy="1440000"/>
            <a:chOff x="10777736" y="5258160"/>
            <a:chExt cx="1440000" cy="1440000"/>
          </a:xfrm>
        </p:grpSpPr>
        <p:sp>
          <p:nvSpPr>
            <p:cNvPr id="25" name="Oval 24">
              <a:extLst>
                <a:ext uri="{FF2B5EF4-FFF2-40B4-BE49-F238E27FC236}">
                  <a16:creationId xmlns:a16="http://schemas.microsoft.com/office/drawing/2014/main" id="{EC57DE4E-7B93-4DC4-8430-C9195DCFCEE9}"/>
                </a:ext>
              </a:extLst>
            </p:cNvPr>
            <p:cNvSpPr/>
            <p:nvPr/>
          </p:nvSpPr>
          <p:spPr>
            <a:xfrm>
              <a:off x="10777736" y="525816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1BF5597A-5767-4D17-A825-EEA7A2620E43}"/>
                </a:ext>
              </a:extLst>
            </p:cNvPr>
            <p:cNvSpPr txBox="1"/>
            <p:nvPr/>
          </p:nvSpPr>
          <p:spPr>
            <a:xfrm>
              <a:off x="10957123" y="5896396"/>
              <a:ext cx="1249123" cy="369332"/>
            </a:xfrm>
            <a:prstGeom prst="rect">
              <a:avLst/>
            </a:prstGeom>
            <a:noFill/>
          </p:spPr>
          <p:txBody>
            <a:bodyPr wrap="square" rtlCol="0">
              <a:spAutoFit/>
            </a:bodyPr>
            <a:lstStyle/>
            <a:p>
              <a:r>
                <a:rPr lang="en-IN" b="1" dirty="0">
                  <a:solidFill>
                    <a:schemeClr val="bg1"/>
                  </a:solidFill>
                </a:rPr>
                <a:t>Conclusion</a:t>
              </a:r>
              <a:endParaRPr lang="en-IN" dirty="0">
                <a:solidFill>
                  <a:schemeClr val="bg1"/>
                </a:solidFill>
              </a:endParaRPr>
            </a:p>
          </p:txBody>
        </p:sp>
      </p:grpSp>
      <p:grpSp>
        <p:nvGrpSpPr>
          <p:cNvPr id="51" name="Group 50">
            <a:extLst>
              <a:ext uri="{FF2B5EF4-FFF2-40B4-BE49-F238E27FC236}">
                <a16:creationId xmlns:a16="http://schemas.microsoft.com/office/drawing/2014/main" id="{3E37DB03-F7E0-4F4E-8B3D-863F1E8D2713}"/>
              </a:ext>
            </a:extLst>
          </p:cNvPr>
          <p:cNvGrpSpPr/>
          <p:nvPr/>
        </p:nvGrpSpPr>
        <p:grpSpPr>
          <a:xfrm>
            <a:off x="16219586" y="3808413"/>
            <a:ext cx="1440000" cy="1440000"/>
            <a:chOff x="10740538" y="3674006"/>
            <a:chExt cx="1440000" cy="1440000"/>
          </a:xfrm>
        </p:grpSpPr>
        <p:sp>
          <p:nvSpPr>
            <p:cNvPr id="21" name="Oval 20">
              <a:extLst>
                <a:ext uri="{FF2B5EF4-FFF2-40B4-BE49-F238E27FC236}">
                  <a16:creationId xmlns:a16="http://schemas.microsoft.com/office/drawing/2014/main" id="{722322A7-D548-49D7-964A-9835B75C18A8}"/>
                </a:ext>
              </a:extLst>
            </p:cNvPr>
            <p:cNvSpPr/>
            <p:nvPr/>
          </p:nvSpPr>
          <p:spPr>
            <a:xfrm>
              <a:off x="10740538" y="3674006"/>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D408FFF2-7F21-4031-9A42-85374F201C4F}"/>
                </a:ext>
              </a:extLst>
            </p:cNvPr>
            <p:cNvSpPr txBox="1"/>
            <p:nvPr/>
          </p:nvSpPr>
          <p:spPr>
            <a:xfrm>
              <a:off x="10849877" y="4209340"/>
              <a:ext cx="1302613" cy="369332"/>
            </a:xfrm>
            <a:prstGeom prst="rect">
              <a:avLst/>
            </a:prstGeom>
            <a:noFill/>
          </p:spPr>
          <p:txBody>
            <a:bodyPr wrap="square" rtlCol="0">
              <a:spAutoFit/>
            </a:bodyPr>
            <a:lstStyle/>
            <a:p>
              <a:r>
                <a:rPr lang="en-IN" b="1" dirty="0">
                  <a:solidFill>
                    <a:schemeClr val="bg1"/>
                  </a:solidFill>
                </a:rPr>
                <a:t>Suggestions</a:t>
              </a:r>
              <a:endParaRPr lang="en-IN" dirty="0">
                <a:solidFill>
                  <a:schemeClr val="bg1"/>
                </a:solidFill>
              </a:endParaRPr>
            </a:p>
          </p:txBody>
        </p:sp>
      </p:grpSp>
      <p:grpSp>
        <p:nvGrpSpPr>
          <p:cNvPr id="52" name="Group 51">
            <a:extLst>
              <a:ext uri="{FF2B5EF4-FFF2-40B4-BE49-F238E27FC236}">
                <a16:creationId xmlns:a16="http://schemas.microsoft.com/office/drawing/2014/main" id="{F81D48F5-6FCF-4C1A-9811-FBE3C4960E41}"/>
              </a:ext>
            </a:extLst>
          </p:cNvPr>
          <p:cNvGrpSpPr/>
          <p:nvPr/>
        </p:nvGrpSpPr>
        <p:grpSpPr>
          <a:xfrm>
            <a:off x="14908713" y="1963580"/>
            <a:ext cx="1440000" cy="1440000"/>
            <a:chOff x="10712490" y="1926702"/>
            <a:chExt cx="1440000" cy="1440000"/>
          </a:xfrm>
        </p:grpSpPr>
        <p:sp>
          <p:nvSpPr>
            <p:cNvPr id="26" name="Oval 25">
              <a:extLst>
                <a:ext uri="{FF2B5EF4-FFF2-40B4-BE49-F238E27FC236}">
                  <a16:creationId xmlns:a16="http://schemas.microsoft.com/office/drawing/2014/main" id="{21E24C63-8CA5-414E-9CF5-E88DDC6F13B1}"/>
                </a:ext>
              </a:extLst>
            </p:cNvPr>
            <p:cNvSpPr/>
            <p:nvPr/>
          </p:nvSpPr>
          <p:spPr>
            <a:xfrm>
              <a:off x="10712490" y="192670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6D1D4CC-A1B5-4411-B09A-21B61F1380BB}"/>
                </a:ext>
              </a:extLst>
            </p:cNvPr>
            <p:cNvSpPr txBox="1"/>
            <p:nvPr/>
          </p:nvSpPr>
          <p:spPr>
            <a:xfrm>
              <a:off x="10794440" y="2462036"/>
              <a:ext cx="1276099" cy="369332"/>
            </a:xfrm>
            <a:prstGeom prst="rect">
              <a:avLst/>
            </a:prstGeom>
            <a:noFill/>
          </p:spPr>
          <p:txBody>
            <a:bodyPr wrap="square" rtlCol="0">
              <a:spAutoFit/>
            </a:bodyPr>
            <a:lstStyle/>
            <a:p>
              <a:r>
                <a:rPr lang="en-IN" b="1" dirty="0">
                  <a:solidFill>
                    <a:schemeClr val="bg1"/>
                  </a:solidFill>
                </a:rPr>
                <a:t>Complexity</a:t>
              </a:r>
              <a:endParaRPr lang="en-IN" dirty="0">
                <a:solidFill>
                  <a:schemeClr val="bg1"/>
                </a:solidFill>
              </a:endParaRPr>
            </a:p>
          </p:txBody>
        </p:sp>
      </p:grpSp>
      <p:grpSp>
        <p:nvGrpSpPr>
          <p:cNvPr id="53" name="Group 52">
            <a:extLst>
              <a:ext uri="{FF2B5EF4-FFF2-40B4-BE49-F238E27FC236}">
                <a16:creationId xmlns:a16="http://schemas.microsoft.com/office/drawing/2014/main" id="{0241276B-DFA7-4FCA-ABD5-2D9220D0570E}"/>
              </a:ext>
            </a:extLst>
          </p:cNvPr>
          <p:cNvGrpSpPr/>
          <p:nvPr/>
        </p:nvGrpSpPr>
        <p:grpSpPr>
          <a:xfrm>
            <a:off x="13191912" y="-71576"/>
            <a:ext cx="1440000" cy="1440000"/>
            <a:chOff x="10712490" y="67787"/>
            <a:chExt cx="1440000" cy="1440000"/>
          </a:xfrm>
        </p:grpSpPr>
        <p:sp>
          <p:nvSpPr>
            <p:cNvPr id="27" name="Oval 26">
              <a:extLst>
                <a:ext uri="{FF2B5EF4-FFF2-40B4-BE49-F238E27FC236}">
                  <a16:creationId xmlns:a16="http://schemas.microsoft.com/office/drawing/2014/main" id="{A1369688-5337-402F-BB77-81AF4C264868}"/>
                </a:ext>
              </a:extLst>
            </p:cNvPr>
            <p:cNvSpPr/>
            <p:nvPr/>
          </p:nvSpPr>
          <p:spPr>
            <a:xfrm>
              <a:off x="10712490" y="6778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31C4301-70D0-4AC0-87FB-AA83118BA68F}"/>
                </a:ext>
              </a:extLst>
            </p:cNvPr>
            <p:cNvSpPr txBox="1"/>
            <p:nvPr/>
          </p:nvSpPr>
          <p:spPr>
            <a:xfrm>
              <a:off x="10897730" y="603121"/>
              <a:ext cx="1130531" cy="369332"/>
            </a:xfrm>
            <a:prstGeom prst="rect">
              <a:avLst/>
            </a:prstGeom>
            <a:noFill/>
          </p:spPr>
          <p:txBody>
            <a:bodyPr wrap="square" rtlCol="0">
              <a:spAutoFit/>
            </a:bodyPr>
            <a:lstStyle/>
            <a:p>
              <a:r>
                <a:rPr lang="en-IN" b="1" dirty="0">
                  <a:solidFill>
                    <a:schemeClr val="bg1"/>
                  </a:solidFill>
                </a:rPr>
                <a:t>Reference</a:t>
              </a:r>
              <a:endParaRPr lang="en-IN" dirty="0">
                <a:solidFill>
                  <a:schemeClr val="bg1"/>
                </a:solidFill>
              </a:endParaRPr>
            </a:p>
          </p:txBody>
        </p:sp>
      </p:grpSp>
      <p:grpSp>
        <p:nvGrpSpPr>
          <p:cNvPr id="42" name="Group 41">
            <a:extLst>
              <a:ext uri="{FF2B5EF4-FFF2-40B4-BE49-F238E27FC236}">
                <a16:creationId xmlns:a16="http://schemas.microsoft.com/office/drawing/2014/main" id="{6F1CC657-2795-4D80-81C2-DECF2B0DAD72}"/>
              </a:ext>
            </a:extLst>
          </p:cNvPr>
          <p:cNvGrpSpPr/>
          <p:nvPr/>
        </p:nvGrpSpPr>
        <p:grpSpPr>
          <a:xfrm>
            <a:off x="-2293721" y="1778914"/>
            <a:ext cx="1440000" cy="1440000"/>
            <a:chOff x="44401" y="1889990"/>
            <a:chExt cx="1440000" cy="1440000"/>
          </a:xfrm>
          <a:solidFill>
            <a:schemeClr val="accent2"/>
          </a:solidFill>
        </p:grpSpPr>
        <p:sp>
          <p:nvSpPr>
            <p:cNvPr id="13" name="Oval 12">
              <a:extLst>
                <a:ext uri="{FF2B5EF4-FFF2-40B4-BE49-F238E27FC236}">
                  <a16:creationId xmlns:a16="http://schemas.microsoft.com/office/drawing/2014/main" id="{77ECFC3C-F7CC-4DB5-9E94-4685008849E9}"/>
                </a:ext>
              </a:extLst>
            </p:cNvPr>
            <p:cNvSpPr/>
            <p:nvPr/>
          </p:nvSpPr>
          <p:spPr>
            <a:xfrm>
              <a:off x="44401" y="188999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7A58BA6-AD0A-426F-A62C-095C57354199}"/>
                </a:ext>
              </a:extLst>
            </p:cNvPr>
            <p:cNvSpPr txBox="1"/>
            <p:nvPr/>
          </p:nvSpPr>
          <p:spPr>
            <a:xfrm>
              <a:off x="83039" y="2440323"/>
              <a:ext cx="1394013" cy="369332"/>
            </a:xfrm>
            <a:prstGeom prst="rect">
              <a:avLst/>
            </a:prstGeom>
            <a:grpFill/>
          </p:spPr>
          <p:txBody>
            <a:bodyPr wrap="square" rtlCol="0">
              <a:spAutoFit/>
            </a:bodyPr>
            <a:lstStyle/>
            <a:p>
              <a:r>
                <a:rPr lang="en-IN" b="1" dirty="0">
                  <a:solidFill>
                    <a:schemeClr val="bg1"/>
                  </a:solidFill>
                </a:rPr>
                <a:t>Introduction</a:t>
              </a:r>
              <a:endParaRPr lang="en-IN" dirty="0">
                <a:solidFill>
                  <a:schemeClr val="bg1"/>
                </a:solidFill>
              </a:endParaRPr>
            </a:p>
          </p:txBody>
        </p:sp>
      </p:grpSp>
      <p:sp>
        <p:nvSpPr>
          <p:cNvPr id="63" name="Rectangle 2">
            <a:extLst>
              <a:ext uri="{FF2B5EF4-FFF2-40B4-BE49-F238E27FC236}">
                <a16:creationId xmlns:a16="http://schemas.microsoft.com/office/drawing/2014/main" id="{6B86AD3F-E88A-4AF6-BA8F-55E8F95E3BF7}"/>
              </a:ext>
            </a:extLst>
          </p:cNvPr>
          <p:cNvSpPr>
            <a:spLocks noChangeArrowheads="1"/>
          </p:cNvSpPr>
          <p:nvPr/>
        </p:nvSpPr>
        <p:spPr bwMode="auto">
          <a:xfrm>
            <a:off x="1" y="898461"/>
            <a:ext cx="1237724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solidFill>
                <a:schemeClr val="bg1">
                  <a:lumMod val="95000"/>
                </a:schemeClr>
              </a:solidFill>
            </a:endParaRPr>
          </a:p>
          <a:p>
            <a:endParaRPr lang="en-US" dirty="0">
              <a:solidFill>
                <a:schemeClr val="bg1">
                  <a:lumMod val="95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lumMod val="9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lumMod val="9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lumMod val="95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lumMod val="95000"/>
                </a:schemeClr>
              </a:solidFill>
              <a:effectLst/>
              <a:latin typeface="Arial" panose="020B0604020202020204" pitchFamily="34" charset="0"/>
            </a:endParaRPr>
          </a:p>
        </p:txBody>
      </p:sp>
      <p:sp>
        <p:nvSpPr>
          <p:cNvPr id="70" name="Rectangle: Beveled 69">
            <a:extLst>
              <a:ext uri="{FF2B5EF4-FFF2-40B4-BE49-F238E27FC236}">
                <a16:creationId xmlns:a16="http://schemas.microsoft.com/office/drawing/2014/main" id="{966ED214-3938-47E5-9B03-90E5D6DB016F}"/>
              </a:ext>
            </a:extLst>
          </p:cNvPr>
          <p:cNvSpPr/>
          <p:nvPr/>
        </p:nvSpPr>
        <p:spPr>
          <a:xfrm flipV="1">
            <a:off x="801967" y="-987085"/>
            <a:ext cx="6418262" cy="104917"/>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Beveled 70">
            <a:extLst>
              <a:ext uri="{FF2B5EF4-FFF2-40B4-BE49-F238E27FC236}">
                <a16:creationId xmlns:a16="http://schemas.microsoft.com/office/drawing/2014/main" id="{CA3B2876-F3CC-4D3B-B82C-BF7391BC5994}"/>
              </a:ext>
            </a:extLst>
          </p:cNvPr>
          <p:cNvSpPr/>
          <p:nvPr/>
        </p:nvSpPr>
        <p:spPr>
          <a:xfrm>
            <a:off x="1598141" y="892018"/>
            <a:ext cx="7929779" cy="45719"/>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5E39AD0-7486-414C-982B-EF54C468B262}"/>
              </a:ext>
            </a:extLst>
          </p:cNvPr>
          <p:cNvSpPr txBox="1"/>
          <p:nvPr/>
        </p:nvSpPr>
        <p:spPr>
          <a:xfrm>
            <a:off x="8607101" y="6945366"/>
            <a:ext cx="7169798" cy="4832092"/>
          </a:xfrm>
          <a:prstGeom prst="rect">
            <a:avLst/>
          </a:prstGeom>
          <a:noFill/>
        </p:spPr>
        <p:txBody>
          <a:bodyPr wrap="square" rtlCol="0">
            <a:spAutoFit/>
          </a:bodyPr>
          <a:lstStyle/>
          <a:p>
            <a:pPr marL="342900" indent="-342900">
              <a:buFont typeface="+mj-lt"/>
              <a:buAutoNum type="arabicPeriod"/>
            </a:pPr>
            <a:r>
              <a:rPr lang="en-US" sz="4400" dirty="0">
                <a:solidFill>
                  <a:schemeClr val="bg1">
                    <a:lumMod val="95000"/>
                  </a:schemeClr>
                </a:solidFill>
              </a:rPr>
              <a:t>Audio Input</a:t>
            </a:r>
          </a:p>
          <a:p>
            <a:pPr marL="342900" indent="-342900">
              <a:buFont typeface="+mj-lt"/>
              <a:buAutoNum type="arabicPeriod"/>
            </a:pPr>
            <a:r>
              <a:rPr lang="en-US" sz="4400" dirty="0">
                <a:solidFill>
                  <a:schemeClr val="bg1">
                    <a:lumMod val="95000"/>
                  </a:schemeClr>
                </a:solidFill>
              </a:rPr>
              <a:t>Analog to Digital Conversion</a:t>
            </a:r>
          </a:p>
          <a:p>
            <a:pPr marL="342900" indent="-342900">
              <a:buFont typeface="+mj-lt"/>
              <a:buAutoNum type="arabicPeriod"/>
            </a:pPr>
            <a:r>
              <a:rPr lang="en-US" sz="4400" dirty="0">
                <a:solidFill>
                  <a:schemeClr val="bg1">
                    <a:lumMod val="95000"/>
                  </a:schemeClr>
                </a:solidFill>
              </a:rPr>
              <a:t>Feature Extraction</a:t>
            </a:r>
          </a:p>
          <a:p>
            <a:pPr marL="342900" indent="-342900">
              <a:buFont typeface="+mj-lt"/>
              <a:buAutoNum type="arabicPeriod"/>
            </a:pPr>
            <a:r>
              <a:rPr lang="en-US" sz="4400" dirty="0">
                <a:solidFill>
                  <a:schemeClr val="bg1">
                    <a:lumMod val="95000"/>
                  </a:schemeClr>
                </a:solidFill>
              </a:rPr>
              <a:t>Acoustic Model</a:t>
            </a:r>
          </a:p>
          <a:p>
            <a:pPr marL="342900" indent="-342900">
              <a:buFont typeface="+mj-lt"/>
              <a:buAutoNum type="arabicPeriod"/>
            </a:pPr>
            <a:r>
              <a:rPr lang="en-US" sz="4400" dirty="0">
                <a:solidFill>
                  <a:schemeClr val="bg1">
                    <a:lumMod val="95000"/>
                  </a:schemeClr>
                </a:solidFill>
              </a:rPr>
              <a:t>Language Model</a:t>
            </a:r>
          </a:p>
          <a:p>
            <a:pPr marL="342900" indent="-342900">
              <a:buFont typeface="+mj-lt"/>
              <a:buAutoNum type="arabicPeriod"/>
            </a:pPr>
            <a:r>
              <a:rPr lang="en-US" sz="4400" dirty="0">
                <a:solidFill>
                  <a:schemeClr val="bg1">
                    <a:lumMod val="95000"/>
                  </a:schemeClr>
                </a:solidFill>
              </a:rPr>
              <a:t>Decoding</a:t>
            </a:r>
          </a:p>
          <a:p>
            <a:pPr marL="342900" indent="-342900">
              <a:buFont typeface="+mj-lt"/>
              <a:buAutoNum type="arabicPeriod"/>
            </a:pPr>
            <a:r>
              <a:rPr lang="en-US" sz="4400" dirty="0">
                <a:solidFill>
                  <a:schemeClr val="bg1">
                    <a:lumMod val="95000"/>
                  </a:schemeClr>
                </a:solidFill>
              </a:rPr>
              <a:t>Output</a:t>
            </a:r>
            <a:endParaRPr lang="en-IN" sz="4400" dirty="0">
              <a:solidFill>
                <a:schemeClr val="bg1">
                  <a:lumMod val="95000"/>
                </a:schemeClr>
              </a:solidFill>
            </a:endParaRPr>
          </a:p>
        </p:txBody>
      </p:sp>
      <p:sp>
        <p:nvSpPr>
          <p:cNvPr id="5" name="TextBox 4">
            <a:extLst>
              <a:ext uri="{FF2B5EF4-FFF2-40B4-BE49-F238E27FC236}">
                <a16:creationId xmlns:a16="http://schemas.microsoft.com/office/drawing/2014/main" id="{FFAF94D7-7A43-44D3-8DB6-A20ADCD48FA8}"/>
              </a:ext>
            </a:extLst>
          </p:cNvPr>
          <p:cNvSpPr txBox="1"/>
          <p:nvPr/>
        </p:nvSpPr>
        <p:spPr>
          <a:xfrm>
            <a:off x="192309" y="-3111956"/>
            <a:ext cx="4466041" cy="3139321"/>
          </a:xfrm>
          <a:prstGeom prst="rect">
            <a:avLst/>
          </a:prstGeom>
          <a:noFill/>
        </p:spPr>
        <p:txBody>
          <a:bodyPr wrap="square" rtlCol="0">
            <a:spAutoFit/>
          </a:bodyPr>
          <a:lstStyle/>
          <a:p>
            <a:r>
              <a:rPr lang="en-US" sz="6600" dirty="0">
                <a:solidFill>
                  <a:schemeClr val="bg1">
                    <a:lumMod val="95000"/>
                  </a:schemeClr>
                </a:solidFill>
              </a:rPr>
              <a:t>7 Steps in Speech Recognition</a:t>
            </a:r>
            <a:endParaRPr lang="en-IN" sz="6600" dirty="0">
              <a:solidFill>
                <a:schemeClr val="bg1">
                  <a:lumMod val="95000"/>
                </a:schemeClr>
              </a:solidFill>
            </a:endParaRPr>
          </a:p>
        </p:txBody>
      </p:sp>
      <p:sp>
        <p:nvSpPr>
          <p:cNvPr id="54" name="TextBox 53">
            <a:extLst>
              <a:ext uri="{FF2B5EF4-FFF2-40B4-BE49-F238E27FC236}">
                <a16:creationId xmlns:a16="http://schemas.microsoft.com/office/drawing/2014/main" id="{D9697CAF-32DE-4D6F-90DB-3235371E73AF}"/>
              </a:ext>
            </a:extLst>
          </p:cNvPr>
          <p:cNvSpPr txBox="1"/>
          <p:nvPr/>
        </p:nvSpPr>
        <p:spPr>
          <a:xfrm>
            <a:off x="2284570" y="1434809"/>
            <a:ext cx="7808101" cy="3046988"/>
          </a:xfrm>
          <a:prstGeom prst="rect">
            <a:avLst/>
          </a:prstGeom>
          <a:noFill/>
        </p:spPr>
        <p:txBody>
          <a:bodyPr wrap="square" rtlCol="0">
            <a:spAutoFit/>
          </a:bodyPr>
          <a:lstStyle/>
          <a:p>
            <a:pPr marL="342900" indent="-342900">
              <a:buFont typeface="+mj-lt"/>
              <a:buAutoNum type="arabicPeriod"/>
            </a:pPr>
            <a:r>
              <a:rPr lang="en-US" sz="3200" dirty="0">
                <a:solidFill>
                  <a:schemeClr val="bg1">
                    <a:lumMod val="95000"/>
                  </a:schemeClr>
                </a:solidFill>
              </a:rPr>
              <a:t>Install web speech </a:t>
            </a:r>
            <a:r>
              <a:rPr lang="en-US" sz="3200" dirty="0" err="1">
                <a:solidFill>
                  <a:schemeClr val="bg1">
                    <a:lumMod val="95000"/>
                  </a:schemeClr>
                </a:solidFill>
              </a:rPr>
              <a:t>api</a:t>
            </a:r>
            <a:endParaRPr lang="en-US" sz="3200" dirty="0">
              <a:solidFill>
                <a:schemeClr val="bg1">
                  <a:lumMod val="95000"/>
                </a:schemeClr>
              </a:solidFill>
            </a:endParaRPr>
          </a:p>
          <a:p>
            <a:pPr marL="342900" indent="-342900">
              <a:buFont typeface="+mj-lt"/>
              <a:buAutoNum type="arabicPeriod"/>
            </a:pPr>
            <a:r>
              <a:rPr lang="en-US" sz="3200" dirty="0">
                <a:solidFill>
                  <a:schemeClr val="bg1">
                    <a:lumMod val="95000"/>
                  </a:schemeClr>
                </a:solidFill>
              </a:rPr>
              <a:t>Import Library</a:t>
            </a:r>
          </a:p>
          <a:p>
            <a:pPr marL="342900" indent="-342900">
              <a:buFont typeface="+mj-lt"/>
              <a:buAutoNum type="arabicPeriod"/>
            </a:pPr>
            <a:r>
              <a:rPr lang="en-US" sz="3200" dirty="0">
                <a:solidFill>
                  <a:schemeClr val="bg1">
                    <a:lumMod val="95000"/>
                  </a:schemeClr>
                </a:solidFill>
              </a:rPr>
              <a:t>Web Scraping Technique:</a:t>
            </a:r>
          </a:p>
          <a:p>
            <a:pPr marL="914400" lvl="1" indent="-457200">
              <a:buFont typeface="Arial" panose="020B0604020202020204" pitchFamily="34" charset="0"/>
              <a:buChar char="•"/>
            </a:pPr>
            <a:r>
              <a:rPr lang="en-US" sz="3200" dirty="0">
                <a:solidFill>
                  <a:schemeClr val="bg1">
                    <a:lumMod val="95000"/>
                  </a:schemeClr>
                </a:solidFill>
              </a:rPr>
              <a:t>Text Pattern matching</a:t>
            </a:r>
          </a:p>
          <a:p>
            <a:pPr marL="914400" lvl="1" indent="-457200">
              <a:buFont typeface="Arial" panose="020B0604020202020204" pitchFamily="34" charset="0"/>
              <a:buChar char="•"/>
            </a:pPr>
            <a:r>
              <a:rPr lang="en-US" sz="3200" dirty="0">
                <a:solidFill>
                  <a:schemeClr val="bg1">
                    <a:lumMod val="95000"/>
                  </a:schemeClr>
                </a:solidFill>
              </a:rPr>
              <a:t>Retrieve search results</a:t>
            </a:r>
          </a:p>
          <a:p>
            <a:pPr marL="914400" lvl="1" indent="-457200">
              <a:buFont typeface="Arial" panose="020B0604020202020204" pitchFamily="34" charset="0"/>
              <a:buChar char="•"/>
            </a:pPr>
            <a:r>
              <a:rPr lang="en-US" sz="3200" dirty="0">
                <a:solidFill>
                  <a:schemeClr val="bg1">
                    <a:lumMod val="95000"/>
                  </a:schemeClr>
                </a:solidFill>
              </a:rPr>
              <a:t>Navigate to the webpage</a:t>
            </a:r>
          </a:p>
        </p:txBody>
      </p:sp>
      <p:sp>
        <p:nvSpPr>
          <p:cNvPr id="55" name="TextBox 54">
            <a:extLst>
              <a:ext uri="{FF2B5EF4-FFF2-40B4-BE49-F238E27FC236}">
                <a16:creationId xmlns:a16="http://schemas.microsoft.com/office/drawing/2014/main" id="{E50EFA8D-7267-45AF-96D7-CB7D0D5EE1AE}"/>
              </a:ext>
            </a:extLst>
          </p:cNvPr>
          <p:cNvSpPr txBox="1"/>
          <p:nvPr/>
        </p:nvSpPr>
        <p:spPr>
          <a:xfrm>
            <a:off x="1514875" y="33316"/>
            <a:ext cx="9003663" cy="830997"/>
          </a:xfrm>
          <a:prstGeom prst="rect">
            <a:avLst/>
          </a:prstGeom>
          <a:noFill/>
        </p:spPr>
        <p:txBody>
          <a:bodyPr wrap="square" rtlCol="0">
            <a:spAutoFit/>
          </a:bodyPr>
          <a:lstStyle/>
          <a:p>
            <a:r>
              <a:rPr lang="en-US" sz="4800" dirty="0">
                <a:solidFill>
                  <a:schemeClr val="bg1">
                    <a:lumMod val="95000"/>
                  </a:schemeClr>
                </a:solidFill>
              </a:rPr>
              <a:t>6 Steps in web navigation Search</a:t>
            </a:r>
            <a:endParaRPr lang="en-IN" sz="4800" dirty="0">
              <a:solidFill>
                <a:schemeClr val="bg1">
                  <a:lumMod val="95000"/>
                </a:schemeClr>
              </a:solidFill>
            </a:endParaRPr>
          </a:p>
        </p:txBody>
      </p:sp>
      <p:sp>
        <p:nvSpPr>
          <p:cNvPr id="56" name="TextBox 55">
            <a:extLst>
              <a:ext uri="{FF2B5EF4-FFF2-40B4-BE49-F238E27FC236}">
                <a16:creationId xmlns:a16="http://schemas.microsoft.com/office/drawing/2014/main" id="{0E271ABB-49C8-4A48-9EF8-CD084D0F7DE8}"/>
              </a:ext>
            </a:extLst>
          </p:cNvPr>
          <p:cNvSpPr txBox="1"/>
          <p:nvPr/>
        </p:nvSpPr>
        <p:spPr>
          <a:xfrm>
            <a:off x="12422902" y="1067009"/>
            <a:ext cx="7808101" cy="4031873"/>
          </a:xfrm>
          <a:prstGeom prst="rect">
            <a:avLst/>
          </a:prstGeom>
          <a:noFill/>
        </p:spPr>
        <p:txBody>
          <a:bodyPr wrap="square" rtlCol="0">
            <a:spAutoFit/>
          </a:bodyPr>
          <a:lstStyle/>
          <a:p>
            <a:pPr marL="514350" indent="-514350">
              <a:buFont typeface="+mj-lt"/>
              <a:buAutoNum type="arabicPeriod"/>
            </a:pPr>
            <a:r>
              <a:rPr lang="en-US" sz="3200" dirty="0">
                <a:solidFill>
                  <a:schemeClr val="bg1">
                    <a:lumMod val="95000"/>
                  </a:schemeClr>
                </a:solidFill>
              </a:rPr>
              <a:t>Python Programming</a:t>
            </a:r>
          </a:p>
          <a:p>
            <a:pPr marL="514350" indent="-514350">
              <a:buFont typeface="+mj-lt"/>
              <a:buAutoNum type="arabicPeriod"/>
            </a:pPr>
            <a:r>
              <a:rPr lang="en-US" sz="3200" dirty="0">
                <a:solidFill>
                  <a:schemeClr val="bg1">
                    <a:lumMod val="95000"/>
                  </a:schemeClr>
                </a:solidFill>
              </a:rPr>
              <a:t>How to build Machine Models</a:t>
            </a:r>
          </a:p>
          <a:p>
            <a:pPr marL="514350" indent="-514350">
              <a:buFont typeface="+mj-lt"/>
              <a:buAutoNum type="arabicPeriod"/>
            </a:pPr>
            <a:r>
              <a:rPr lang="en-US" sz="3200" dirty="0">
                <a:solidFill>
                  <a:schemeClr val="bg1">
                    <a:lumMod val="95000"/>
                  </a:schemeClr>
                </a:solidFill>
              </a:rPr>
              <a:t>How to use inbuilt libraries</a:t>
            </a:r>
          </a:p>
          <a:p>
            <a:pPr marL="514350" indent="-514350">
              <a:buFont typeface="+mj-lt"/>
              <a:buAutoNum type="arabicPeriod"/>
            </a:pPr>
            <a:r>
              <a:rPr lang="en-US" sz="3200" dirty="0">
                <a:solidFill>
                  <a:schemeClr val="bg1">
                    <a:lumMod val="95000"/>
                  </a:schemeClr>
                </a:solidFill>
              </a:rPr>
              <a:t>Some knowledge on libraries like:</a:t>
            </a:r>
          </a:p>
          <a:p>
            <a:pPr marL="971550" lvl="1" indent="-514350">
              <a:buFont typeface="Arial" panose="020B0604020202020204" pitchFamily="34" charset="0"/>
              <a:buChar char="•"/>
            </a:pPr>
            <a:r>
              <a:rPr lang="en-US" sz="3200" dirty="0" err="1">
                <a:solidFill>
                  <a:schemeClr val="bg1">
                    <a:lumMod val="95000"/>
                  </a:schemeClr>
                </a:solidFill>
              </a:rPr>
              <a:t>Pywhattkit</a:t>
            </a:r>
            <a:endParaRPr lang="en-US" sz="3200" dirty="0">
              <a:solidFill>
                <a:schemeClr val="bg1">
                  <a:lumMod val="95000"/>
                </a:schemeClr>
              </a:solidFill>
            </a:endParaRPr>
          </a:p>
          <a:p>
            <a:pPr marL="971550" lvl="1" indent="-514350">
              <a:buFont typeface="Arial" panose="020B0604020202020204" pitchFamily="34" charset="0"/>
              <a:buChar char="•"/>
            </a:pPr>
            <a:r>
              <a:rPr lang="en-US" sz="3200" dirty="0" err="1">
                <a:solidFill>
                  <a:schemeClr val="bg1">
                    <a:lumMod val="95000"/>
                  </a:schemeClr>
                </a:solidFill>
              </a:rPr>
              <a:t>gTTS</a:t>
            </a:r>
            <a:endParaRPr lang="en-US" sz="3200" dirty="0">
              <a:solidFill>
                <a:schemeClr val="bg1">
                  <a:lumMod val="95000"/>
                </a:schemeClr>
              </a:solidFill>
            </a:endParaRPr>
          </a:p>
          <a:p>
            <a:pPr marL="971550" lvl="1" indent="-514350">
              <a:buFont typeface="Arial" panose="020B0604020202020204" pitchFamily="34" charset="0"/>
              <a:buChar char="•"/>
            </a:pPr>
            <a:r>
              <a:rPr lang="en-US" sz="3200" dirty="0" err="1">
                <a:solidFill>
                  <a:schemeClr val="bg1">
                    <a:lumMod val="95000"/>
                  </a:schemeClr>
                </a:solidFill>
              </a:rPr>
              <a:t>Playsound</a:t>
            </a:r>
            <a:endParaRPr lang="en-US" sz="3200" dirty="0">
              <a:solidFill>
                <a:schemeClr val="bg1">
                  <a:lumMod val="95000"/>
                </a:schemeClr>
              </a:solidFill>
            </a:endParaRPr>
          </a:p>
          <a:p>
            <a:pPr marL="971550" lvl="1" indent="-514350">
              <a:buFont typeface="Arial" panose="020B0604020202020204" pitchFamily="34" charset="0"/>
              <a:buChar char="•"/>
            </a:pPr>
            <a:r>
              <a:rPr lang="en-US" sz="3200" dirty="0">
                <a:solidFill>
                  <a:schemeClr val="bg1">
                    <a:lumMod val="95000"/>
                  </a:schemeClr>
                </a:solidFill>
              </a:rPr>
              <a:t>pyttsx3</a:t>
            </a:r>
          </a:p>
        </p:txBody>
      </p:sp>
    </p:spTree>
    <p:extLst>
      <p:ext uri="{BB962C8B-B14F-4D97-AF65-F5344CB8AC3E}">
        <p14:creationId xmlns:p14="http://schemas.microsoft.com/office/powerpoint/2010/main" val="4056123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B95A682-8B93-428F-85BF-0EFBABCEB823}"/>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48000"/>
                    </a14:imgEffect>
                  </a14:imgLayer>
                </a14:imgProps>
              </a:ext>
              <a:ext uri="{28A0092B-C50C-407E-A947-70E740481C1C}">
                <a14:useLocalDpi xmlns:a14="http://schemas.microsoft.com/office/drawing/2010/main" val="0"/>
              </a:ext>
            </a:extLst>
          </a:blip>
          <a:srcRect t="3608" r="2357"/>
          <a:stretch/>
        </p:blipFill>
        <p:spPr>
          <a:xfrm>
            <a:off x="-45661" y="0"/>
            <a:ext cx="12237662" cy="6858001"/>
          </a:xfrm>
          <a:prstGeom prst="rect">
            <a:avLst/>
          </a:prstGeom>
        </p:spPr>
      </p:pic>
      <p:grpSp>
        <p:nvGrpSpPr>
          <p:cNvPr id="41" name="Group 40">
            <a:extLst>
              <a:ext uri="{FF2B5EF4-FFF2-40B4-BE49-F238E27FC236}">
                <a16:creationId xmlns:a16="http://schemas.microsoft.com/office/drawing/2014/main" id="{98641763-2C50-4060-B75B-ABFE31F3C06D}"/>
              </a:ext>
            </a:extLst>
          </p:cNvPr>
          <p:cNvGrpSpPr/>
          <p:nvPr/>
        </p:nvGrpSpPr>
        <p:grpSpPr>
          <a:xfrm>
            <a:off x="-2374472" y="-54696"/>
            <a:ext cx="1440000" cy="1440000"/>
            <a:chOff x="37052" y="22771"/>
            <a:chExt cx="1440000" cy="1440000"/>
          </a:xfrm>
          <a:solidFill>
            <a:schemeClr val="accent2"/>
          </a:solidFill>
        </p:grpSpPr>
        <p:sp>
          <p:nvSpPr>
            <p:cNvPr id="3" name="Oval 2">
              <a:extLst>
                <a:ext uri="{FF2B5EF4-FFF2-40B4-BE49-F238E27FC236}">
                  <a16:creationId xmlns:a16="http://schemas.microsoft.com/office/drawing/2014/main" id="{478338EA-2722-4DEA-ABA8-A64B3B369F31}"/>
                </a:ext>
              </a:extLst>
            </p:cNvPr>
            <p:cNvSpPr/>
            <p:nvPr/>
          </p:nvSpPr>
          <p:spPr>
            <a:xfrm>
              <a:off x="37052" y="22771"/>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654A4FFD-E496-4C88-8C8D-31A21D98F8A1}"/>
                </a:ext>
              </a:extLst>
            </p:cNvPr>
            <p:cNvSpPr txBox="1"/>
            <p:nvPr/>
          </p:nvSpPr>
          <p:spPr>
            <a:xfrm>
              <a:off x="272538" y="558105"/>
              <a:ext cx="1130531" cy="369332"/>
            </a:xfrm>
            <a:prstGeom prst="rect">
              <a:avLst/>
            </a:prstGeom>
            <a:grpFill/>
          </p:spPr>
          <p:txBody>
            <a:bodyPr wrap="square" rtlCol="0">
              <a:spAutoFit/>
            </a:bodyPr>
            <a:lstStyle/>
            <a:p>
              <a:r>
                <a:rPr lang="en-IN" b="1" dirty="0">
                  <a:solidFill>
                    <a:schemeClr val="bg1"/>
                  </a:solidFill>
                </a:rPr>
                <a:t>Abstract</a:t>
              </a:r>
              <a:endParaRPr lang="en-IN" dirty="0">
                <a:solidFill>
                  <a:schemeClr val="bg1"/>
                </a:solidFill>
              </a:endParaRPr>
            </a:p>
          </p:txBody>
        </p:sp>
      </p:grpSp>
      <p:grpSp>
        <p:nvGrpSpPr>
          <p:cNvPr id="43" name="Group 42">
            <a:extLst>
              <a:ext uri="{FF2B5EF4-FFF2-40B4-BE49-F238E27FC236}">
                <a16:creationId xmlns:a16="http://schemas.microsoft.com/office/drawing/2014/main" id="{4C14BCF5-616D-4EAD-ABB4-E3F645AE6D6F}"/>
              </a:ext>
            </a:extLst>
          </p:cNvPr>
          <p:cNvGrpSpPr/>
          <p:nvPr/>
        </p:nvGrpSpPr>
        <p:grpSpPr>
          <a:xfrm>
            <a:off x="-2278077" y="3459992"/>
            <a:ext cx="1440000" cy="1440000"/>
            <a:chOff x="46056" y="3623750"/>
            <a:chExt cx="1440000" cy="1440000"/>
          </a:xfrm>
          <a:solidFill>
            <a:schemeClr val="accent2"/>
          </a:solidFill>
        </p:grpSpPr>
        <p:sp>
          <p:nvSpPr>
            <p:cNvPr id="15" name="Oval 14">
              <a:extLst>
                <a:ext uri="{FF2B5EF4-FFF2-40B4-BE49-F238E27FC236}">
                  <a16:creationId xmlns:a16="http://schemas.microsoft.com/office/drawing/2014/main" id="{37333AB5-90BA-46BD-B315-576E30B544BD}"/>
                </a:ext>
              </a:extLst>
            </p:cNvPr>
            <p:cNvSpPr/>
            <p:nvPr/>
          </p:nvSpPr>
          <p:spPr>
            <a:xfrm>
              <a:off x="46056" y="362375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E6840A3B-35CF-495B-B768-5B235EFAA2ED}"/>
                </a:ext>
              </a:extLst>
            </p:cNvPr>
            <p:cNvSpPr txBox="1"/>
            <p:nvPr/>
          </p:nvSpPr>
          <p:spPr>
            <a:xfrm>
              <a:off x="199135" y="4159084"/>
              <a:ext cx="1130531" cy="369332"/>
            </a:xfrm>
            <a:prstGeom prst="rect">
              <a:avLst/>
            </a:prstGeom>
            <a:grpFill/>
          </p:spPr>
          <p:txBody>
            <a:bodyPr wrap="square" rtlCol="0">
              <a:spAutoFit/>
            </a:bodyPr>
            <a:lstStyle/>
            <a:p>
              <a:r>
                <a:rPr lang="en-IN" b="1" dirty="0">
                  <a:solidFill>
                    <a:schemeClr val="bg1"/>
                  </a:solidFill>
                </a:rPr>
                <a:t>Objective</a:t>
              </a:r>
              <a:endParaRPr lang="en-IN" dirty="0">
                <a:solidFill>
                  <a:schemeClr val="bg1"/>
                </a:solidFill>
              </a:endParaRPr>
            </a:p>
          </p:txBody>
        </p:sp>
      </p:grpSp>
      <p:grpSp>
        <p:nvGrpSpPr>
          <p:cNvPr id="44" name="Group 43">
            <a:extLst>
              <a:ext uri="{FF2B5EF4-FFF2-40B4-BE49-F238E27FC236}">
                <a16:creationId xmlns:a16="http://schemas.microsoft.com/office/drawing/2014/main" id="{FFD5E224-33F0-46D9-A9DB-A86521EADB78}"/>
              </a:ext>
            </a:extLst>
          </p:cNvPr>
          <p:cNvGrpSpPr/>
          <p:nvPr/>
        </p:nvGrpSpPr>
        <p:grpSpPr>
          <a:xfrm>
            <a:off x="-2153576" y="5208649"/>
            <a:ext cx="1440000" cy="1440000"/>
            <a:chOff x="0" y="5241005"/>
            <a:chExt cx="1440000" cy="1440000"/>
          </a:xfrm>
          <a:solidFill>
            <a:schemeClr val="accent2"/>
          </a:solidFill>
        </p:grpSpPr>
        <p:sp>
          <p:nvSpPr>
            <p:cNvPr id="17" name="Oval 16">
              <a:extLst>
                <a:ext uri="{FF2B5EF4-FFF2-40B4-BE49-F238E27FC236}">
                  <a16:creationId xmlns:a16="http://schemas.microsoft.com/office/drawing/2014/main" id="{8DFB169D-9680-41AC-BD68-3C1DA549196B}"/>
                </a:ext>
              </a:extLst>
            </p:cNvPr>
            <p:cNvSpPr/>
            <p:nvPr/>
          </p:nvSpPr>
          <p:spPr>
            <a:xfrm>
              <a:off x="0"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0B20173-E51D-4C3F-A06E-217A1E2C4374}"/>
                </a:ext>
              </a:extLst>
            </p:cNvPr>
            <p:cNvSpPr txBox="1"/>
            <p:nvPr/>
          </p:nvSpPr>
          <p:spPr>
            <a:xfrm>
              <a:off x="221913" y="5771481"/>
              <a:ext cx="1130531" cy="369332"/>
            </a:xfrm>
            <a:prstGeom prst="rect">
              <a:avLst/>
            </a:prstGeom>
            <a:grpFill/>
          </p:spPr>
          <p:txBody>
            <a:bodyPr wrap="square" rtlCol="0">
              <a:spAutoFit/>
            </a:bodyPr>
            <a:lstStyle/>
            <a:p>
              <a:r>
                <a:rPr lang="en-IN" b="1" dirty="0">
                  <a:solidFill>
                    <a:schemeClr val="bg1"/>
                  </a:solidFill>
                </a:rPr>
                <a:t>Dataset</a:t>
              </a:r>
              <a:endParaRPr lang="en-IN" dirty="0">
                <a:solidFill>
                  <a:schemeClr val="bg1"/>
                </a:solidFill>
              </a:endParaRPr>
            </a:p>
          </p:txBody>
        </p:sp>
      </p:grpSp>
      <p:grpSp>
        <p:nvGrpSpPr>
          <p:cNvPr id="45" name="Group 44">
            <a:extLst>
              <a:ext uri="{FF2B5EF4-FFF2-40B4-BE49-F238E27FC236}">
                <a16:creationId xmlns:a16="http://schemas.microsoft.com/office/drawing/2014/main" id="{E557E25D-2396-49FA-8417-1ECF10E20356}"/>
              </a:ext>
            </a:extLst>
          </p:cNvPr>
          <p:cNvGrpSpPr/>
          <p:nvPr/>
        </p:nvGrpSpPr>
        <p:grpSpPr>
          <a:xfrm>
            <a:off x="142066" y="6934045"/>
            <a:ext cx="1440000" cy="1440000"/>
            <a:chOff x="1801462" y="5241005"/>
            <a:chExt cx="1440000" cy="1440000"/>
          </a:xfrm>
          <a:solidFill>
            <a:schemeClr val="accent2"/>
          </a:solidFill>
        </p:grpSpPr>
        <p:sp>
          <p:nvSpPr>
            <p:cNvPr id="10" name="Oval 9">
              <a:extLst>
                <a:ext uri="{FF2B5EF4-FFF2-40B4-BE49-F238E27FC236}">
                  <a16:creationId xmlns:a16="http://schemas.microsoft.com/office/drawing/2014/main" id="{27C05255-2EE4-4B5F-87D0-4480434D92DD}"/>
                </a:ext>
              </a:extLst>
            </p:cNvPr>
            <p:cNvSpPr/>
            <p:nvPr/>
          </p:nvSpPr>
          <p:spPr>
            <a:xfrm>
              <a:off x="1801462" y="5241005"/>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3C8D55EE-CA83-4AC8-A788-BE33B7BE84F3}"/>
                </a:ext>
              </a:extLst>
            </p:cNvPr>
            <p:cNvSpPr txBox="1"/>
            <p:nvPr/>
          </p:nvSpPr>
          <p:spPr>
            <a:xfrm>
              <a:off x="1893663" y="5663456"/>
              <a:ext cx="1273425" cy="369332"/>
            </a:xfrm>
            <a:prstGeom prst="rect">
              <a:avLst/>
            </a:prstGeom>
            <a:grpFill/>
          </p:spPr>
          <p:txBody>
            <a:bodyPr wrap="square" rtlCol="0">
              <a:spAutoFit/>
            </a:bodyPr>
            <a:lstStyle/>
            <a:p>
              <a:pPr algn="ctr"/>
              <a:r>
                <a:rPr lang="en-IN" b="1" dirty="0">
                  <a:solidFill>
                    <a:schemeClr val="bg1"/>
                  </a:solidFill>
                </a:rPr>
                <a:t>process</a:t>
              </a:r>
              <a:endParaRPr lang="en-IN" dirty="0">
                <a:solidFill>
                  <a:schemeClr val="bg1"/>
                </a:solidFill>
              </a:endParaRPr>
            </a:p>
          </p:txBody>
        </p:sp>
      </p:grpSp>
      <p:grpSp>
        <p:nvGrpSpPr>
          <p:cNvPr id="46" name="Group 45">
            <a:extLst>
              <a:ext uri="{FF2B5EF4-FFF2-40B4-BE49-F238E27FC236}">
                <a16:creationId xmlns:a16="http://schemas.microsoft.com/office/drawing/2014/main" id="{0D461E97-2910-4839-B854-313141F2EBBF}"/>
              </a:ext>
            </a:extLst>
          </p:cNvPr>
          <p:cNvGrpSpPr/>
          <p:nvPr/>
        </p:nvGrpSpPr>
        <p:grpSpPr>
          <a:xfrm>
            <a:off x="2444300" y="4899992"/>
            <a:ext cx="2071403" cy="1939226"/>
            <a:chOff x="3602924" y="5266622"/>
            <a:chExt cx="1608278" cy="1440000"/>
          </a:xfrm>
        </p:grpSpPr>
        <p:sp>
          <p:nvSpPr>
            <p:cNvPr id="19" name="Oval 18">
              <a:extLst>
                <a:ext uri="{FF2B5EF4-FFF2-40B4-BE49-F238E27FC236}">
                  <a16:creationId xmlns:a16="http://schemas.microsoft.com/office/drawing/2014/main" id="{88CF1F27-D413-4C2C-A236-DE3AC5248040}"/>
                </a:ext>
              </a:extLst>
            </p:cNvPr>
            <p:cNvSpPr/>
            <p:nvPr/>
          </p:nvSpPr>
          <p:spPr>
            <a:xfrm>
              <a:off x="3602924" y="5266622"/>
              <a:ext cx="1440000" cy="1440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8182DAFE-117B-4891-8A5A-A14B89EF0182}"/>
                </a:ext>
              </a:extLst>
            </p:cNvPr>
            <p:cNvSpPr txBox="1"/>
            <p:nvPr/>
          </p:nvSpPr>
          <p:spPr>
            <a:xfrm>
              <a:off x="3713155" y="5909338"/>
              <a:ext cx="1498047" cy="369332"/>
            </a:xfrm>
            <a:prstGeom prst="rect">
              <a:avLst/>
            </a:prstGeom>
            <a:noFill/>
          </p:spPr>
          <p:txBody>
            <a:bodyPr wrap="square" rtlCol="0">
              <a:spAutoFit/>
            </a:bodyPr>
            <a:lstStyle/>
            <a:p>
              <a:r>
                <a:rPr lang="en-IN" b="1" dirty="0">
                  <a:solidFill>
                    <a:schemeClr val="bg1"/>
                  </a:solidFill>
                </a:rPr>
                <a:t>Preliminaries</a:t>
              </a:r>
              <a:endParaRPr lang="en-IN" dirty="0">
                <a:solidFill>
                  <a:schemeClr val="bg1"/>
                </a:solidFill>
              </a:endParaRPr>
            </a:p>
          </p:txBody>
        </p:sp>
      </p:grpSp>
      <p:grpSp>
        <p:nvGrpSpPr>
          <p:cNvPr id="47" name="Group 46">
            <a:extLst>
              <a:ext uri="{FF2B5EF4-FFF2-40B4-BE49-F238E27FC236}">
                <a16:creationId xmlns:a16="http://schemas.microsoft.com/office/drawing/2014/main" id="{CB6E82C9-C67E-4690-85B6-8BF71EA09499}"/>
              </a:ext>
            </a:extLst>
          </p:cNvPr>
          <p:cNvGrpSpPr/>
          <p:nvPr/>
        </p:nvGrpSpPr>
        <p:grpSpPr>
          <a:xfrm>
            <a:off x="4063893" y="6425568"/>
            <a:ext cx="1481766" cy="1440000"/>
            <a:chOff x="5329185" y="5248413"/>
            <a:chExt cx="1481766" cy="1440000"/>
          </a:xfrm>
        </p:grpSpPr>
        <p:sp>
          <p:nvSpPr>
            <p:cNvPr id="22" name="Oval 21">
              <a:extLst>
                <a:ext uri="{FF2B5EF4-FFF2-40B4-BE49-F238E27FC236}">
                  <a16:creationId xmlns:a16="http://schemas.microsoft.com/office/drawing/2014/main" id="{4CB73B4C-CAA3-45A9-84B9-4A68D1FA62C9}"/>
                </a:ext>
              </a:extLst>
            </p:cNvPr>
            <p:cNvSpPr/>
            <p:nvPr/>
          </p:nvSpPr>
          <p:spPr>
            <a:xfrm>
              <a:off x="5334749" y="52484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4688A8F-960C-41F7-94B2-C9A3EFB164A5}"/>
                </a:ext>
              </a:extLst>
            </p:cNvPr>
            <p:cNvSpPr txBox="1"/>
            <p:nvPr/>
          </p:nvSpPr>
          <p:spPr>
            <a:xfrm>
              <a:off x="5329185" y="5662063"/>
              <a:ext cx="1481766" cy="646331"/>
            </a:xfrm>
            <a:prstGeom prst="rect">
              <a:avLst/>
            </a:prstGeom>
            <a:noFill/>
          </p:spPr>
          <p:txBody>
            <a:bodyPr wrap="square" rtlCol="0">
              <a:spAutoFit/>
            </a:bodyPr>
            <a:lstStyle/>
            <a:p>
              <a:pPr algn="ctr"/>
              <a:r>
                <a:rPr lang="en-IN" b="1" dirty="0">
                  <a:solidFill>
                    <a:schemeClr val="bg1"/>
                  </a:solidFill>
                </a:rPr>
                <a:t>Model Architecture</a:t>
              </a:r>
              <a:endParaRPr lang="en-IN" dirty="0">
                <a:solidFill>
                  <a:schemeClr val="bg1"/>
                </a:solidFill>
              </a:endParaRPr>
            </a:p>
          </p:txBody>
        </p:sp>
      </p:grpSp>
      <p:grpSp>
        <p:nvGrpSpPr>
          <p:cNvPr id="48" name="Group 47">
            <a:extLst>
              <a:ext uri="{FF2B5EF4-FFF2-40B4-BE49-F238E27FC236}">
                <a16:creationId xmlns:a16="http://schemas.microsoft.com/office/drawing/2014/main" id="{285D6802-04BE-496C-8256-E5BB04899162}"/>
              </a:ext>
            </a:extLst>
          </p:cNvPr>
          <p:cNvGrpSpPr/>
          <p:nvPr/>
        </p:nvGrpSpPr>
        <p:grpSpPr>
          <a:xfrm>
            <a:off x="7698057" y="10536421"/>
            <a:ext cx="1440000" cy="1440000"/>
            <a:chOff x="7149078" y="5253297"/>
            <a:chExt cx="1440000" cy="1440000"/>
          </a:xfrm>
        </p:grpSpPr>
        <p:sp>
          <p:nvSpPr>
            <p:cNvPr id="23" name="Oval 22">
              <a:extLst>
                <a:ext uri="{FF2B5EF4-FFF2-40B4-BE49-F238E27FC236}">
                  <a16:creationId xmlns:a16="http://schemas.microsoft.com/office/drawing/2014/main" id="{40197784-2276-4F2B-8506-623E47801D7F}"/>
                </a:ext>
              </a:extLst>
            </p:cNvPr>
            <p:cNvSpPr/>
            <p:nvPr/>
          </p:nvSpPr>
          <p:spPr>
            <a:xfrm>
              <a:off x="7149078" y="525329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864531E-5A72-4FC8-A9BD-C2CBC3AD49A3}"/>
                </a:ext>
              </a:extLst>
            </p:cNvPr>
            <p:cNvSpPr txBox="1"/>
            <p:nvPr/>
          </p:nvSpPr>
          <p:spPr>
            <a:xfrm>
              <a:off x="7185280" y="5757897"/>
              <a:ext cx="1393812" cy="646331"/>
            </a:xfrm>
            <a:prstGeom prst="rect">
              <a:avLst/>
            </a:prstGeom>
            <a:noFill/>
          </p:spPr>
          <p:txBody>
            <a:bodyPr wrap="square" rtlCol="0">
              <a:spAutoFit/>
            </a:bodyPr>
            <a:lstStyle/>
            <a:p>
              <a:pPr algn="ctr"/>
              <a:r>
                <a:rPr lang="en-IN" b="1" dirty="0">
                  <a:solidFill>
                    <a:schemeClr val="bg1"/>
                  </a:solidFill>
                </a:rPr>
                <a:t>Cooperative Study</a:t>
              </a:r>
              <a:endParaRPr lang="en-IN" dirty="0">
                <a:solidFill>
                  <a:schemeClr val="bg1"/>
                </a:solidFill>
              </a:endParaRPr>
            </a:p>
          </p:txBody>
        </p:sp>
      </p:grpSp>
      <p:grpSp>
        <p:nvGrpSpPr>
          <p:cNvPr id="49" name="Group 48">
            <a:extLst>
              <a:ext uri="{FF2B5EF4-FFF2-40B4-BE49-F238E27FC236}">
                <a16:creationId xmlns:a16="http://schemas.microsoft.com/office/drawing/2014/main" id="{CF43BC76-D9A3-4A3B-8EDA-92F4F7A4248E}"/>
              </a:ext>
            </a:extLst>
          </p:cNvPr>
          <p:cNvGrpSpPr/>
          <p:nvPr/>
        </p:nvGrpSpPr>
        <p:grpSpPr>
          <a:xfrm>
            <a:off x="9543968" y="10880248"/>
            <a:ext cx="1440000" cy="1440000"/>
            <a:chOff x="8963407" y="5228913"/>
            <a:chExt cx="1440000" cy="1440000"/>
          </a:xfrm>
        </p:grpSpPr>
        <p:sp>
          <p:nvSpPr>
            <p:cNvPr id="24" name="Oval 23">
              <a:extLst>
                <a:ext uri="{FF2B5EF4-FFF2-40B4-BE49-F238E27FC236}">
                  <a16:creationId xmlns:a16="http://schemas.microsoft.com/office/drawing/2014/main" id="{140995F0-0734-4E5E-AAD7-50FF6DD3F4EC}"/>
                </a:ext>
              </a:extLst>
            </p:cNvPr>
            <p:cNvSpPr/>
            <p:nvPr/>
          </p:nvSpPr>
          <p:spPr>
            <a:xfrm>
              <a:off x="8963407" y="5228913"/>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106A3F62-9395-4003-9DD6-5233A2AD6F8A}"/>
                </a:ext>
              </a:extLst>
            </p:cNvPr>
            <p:cNvSpPr txBox="1"/>
            <p:nvPr/>
          </p:nvSpPr>
          <p:spPr>
            <a:xfrm>
              <a:off x="9177378" y="5654994"/>
              <a:ext cx="1130531" cy="646331"/>
            </a:xfrm>
            <a:prstGeom prst="rect">
              <a:avLst/>
            </a:prstGeom>
            <a:noFill/>
          </p:spPr>
          <p:txBody>
            <a:bodyPr wrap="square" rtlCol="0">
              <a:spAutoFit/>
            </a:bodyPr>
            <a:lstStyle/>
            <a:p>
              <a:pPr algn="ctr"/>
              <a:r>
                <a:rPr lang="en-IN" b="1" dirty="0">
                  <a:solidFill>
                    <a:schemeClr val="bg1"/>
                  </a:solidFill>
                </a:rPr>
                <a:t>Input &amp; Output</a:t>
              </a:r>
              <a:endParaRPr lang="en-IN" dirty="0">
                <a:solidFill>
                  <a:schemeClr val="bg1"/>
                </a:solidFill>
              </a:endParaRPr>
            </a:p>
          </p:txBody>
        </p:sp>
      </p:grpSp>
      <p:grpSp>
        <p:nvGrpSpPr>
          <p:cNvPr id="50" name="Group 49">
            <a:extLst>
              <a:ext uri="{FF2B5EF4-FFF2-40B4-BE49-F238E27FC236}">
                <a16:creationId xmlns:a16="http://schemas.microsoft.com/office/drawing/2014/main" id="{2A212FC4-136D-436E-AB36-06A2E412C374}"/>
              </a:ext>
            </a:extLst>
          </p:cNvPr>
          <p:cNvGrpSpPr/>
          <p:nvPr/>
        </p:nvGrpSpPr>
        <p:grpSpPr>
          <a:xfrm>
            <a:off x="17313915" y="5418000"/>
            <a:ext cx="1440000" cy="1440000"/>
            <a:chOff x="10777736" y="5258160"/>
            <a:chExt cx="1440000" cy="1440000"/>
          </a:xfrm>
        </p:grpSpPr>
        <p:sp>
          <p:nvSpPr>
            <p:cNvPr id="25" name="Oval 24">
              <a:extLst>
                <a:ext uri="{FF2B5EF4-FFF2-40B4-BE49-F238E27FC236}">
                  <a16:creationId xmlns:a16="http://schemas.microsoft.com/office/drawing/2014/main" id="{EC57DE4E-7B93-4DC4-8430-C9195DCFCEE9}"/>
                </a:ext>
              </a:extLst>
            </p:cNvPr>
            <p:cNvSpPr/>
            <p:nvPr/>
          </p:nvSpPr>
          <p:spPr>
            <a:xfrm>
              <a:off x="10777736" y="5258160"/>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1BF5597A-5767-4D17-A825-EEA7A2620E43}"/>
                </a:ext>
              </a:extLst>
            </p:cNvPr>
            <p:cNvSpPr txBox="1"/>
            <p:nvPr/>
          </p:nvSpPr>
          <p:spPr>
            <a:xfrm>
              <a:off x="10957123" y="5896396"/>
              <a:ext cx="1249123" cy="369332"/>
            </a:xfrm>
            <a:prstGeom prst="rect">
              <a:avLst/>
            </a:prstGeom>
            <a:noFill/>
          </p:spPr>
          <p:txBody>
            <a:bodyPr wrap="square" rtlCol="0">
              <a:spAutoFit/>
            </a:bodyPr>
            <a:lstStyle/>
            <a:p>
              <a:r>
                <a:rPr lang="en-IN" b="1" dirty="0">
                  <a:solidFill>
                    <a:schemeClr val="bg1"/>
                  </a:solidFill>
                </a:rPr>
                <a:t>Conclusion</a:t>
              </a:r>
              <a:endParaRPr lang="en-IN" dirty="0">
                <a:solidFill>
                  <a:schemeClr val="bg1"/>
                </a:solidFill>
              </a:endParaRPr>
            </a:p>
          </p:txBody>
        </p:sp>
      </p:grpSp>
      <p:grpSp>
        <p:nvGrpSpPr>
          <p:cNvPr id="51" name="Group 50">
            <a:extLst>
              <a:ext uri="{FF2B5EF4-FFF2-40B4-BE49-F238E27FC236}">
                <a16:creationId xmlns:a16="http://schemas.microsoft.com/office/drawing/2014/main" id="{3E37DB03-F7E0-4F4E-8B3D-863F1E8D2713}"/>
              </a:ext>
            </a:extLst>
          </p:cNvPr>
          <p:cNvGrpSpPr/>
          <p:nvPr/>
        </p:nvGrpSpPr>
        <p:grpSpPr>
          <a:xfrm>
            <a:off x="16219586" y="3808413"/>
            <a:ext cx="1440000" cy="1440000"/>
            <a:chOff x="10740538" y="3674006"/>
            <a:chExt cx="1440000" cy="1440000"/>
          </a:xfrm>
        </p:grpSpPr>
        <p:sp>
          <p:nvSpPr>
            <p:cNvPr id="21" name="Oval 20">
              <a:extLst>
                <a:ext uri="{FF2B5EF4-FFF2-40B4-BE49-F238E27FC236}">
                  <a16:creationId xmlns:a16="http://schemas.microsoft.com/office/drawing/2014/main" id="{722322A7-D548-49D7-964A-9835B75C18A8}"/>
                </a:ext>
              </a:extLst>
            </p:cNvPr>
            <p:cNvSpPr/>
            <p:nvPr/>
          </p:nvSpPr>
          <p:spPr>
            <a:xfrm>
              <a:off x="10740538" y="3674006"/>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D408FFF2-7F21-4031-9A42-85374F201C4F}"/>
                </a:ext>
              </a:extLst>
            </p:cNvPr>
            <p:cNvSpPr txBox="1"/>
            <p:nvPr/>
          </p:nvSpPr>
          <p:spPr>
            <a:xfrm>
              <a:off x="10849877" y="4209340"/>
              <a:ext cx="1302613" cy="369332"/>
            </a:xfrm>
            <a:prstGeom prst="rect">
              <a:avLst/>
            </a:prstGeom>
            <a:noFill/>
          </p:spPr>
          <p:txBody>
            <a:bodyPr wrap="square" rtlCol="0">
              <a:spAutoFit/>
            </a:bodyPr>
            <a:lstStyle/>
            <a:p>
              <a:r>
                <a:rPr lang="en-IN" b="1" dirty="0">
                  <a:solidFill>
                    <a:schemeClr val="bg1"/>
                  </a:solidFill>
                </a:rPr>
                <a:t>Suggestions</a:t>
              </a:r>
              <a:endParaRPr lang="en-IN" dirty="0">
                <a:solidFill>
                  <a:schemeClr val="bg1"/>
                </a:solidFill>
              </a:endParaRPr>
            </a:p>
          </p:txBody>
        </p:sp>
      </p:grpSp>
      <p:grpSp>
        <p:nvGrpSpPr>
          <p:cNvPr id="52" name="Group 51">
            <a:extLst>
              <a:ext uri="{FF2B5EF4-FFF2-40B4-BE49-F238E27FC236}">
                <a16:creationId xmlns:a16="http://schemas.microsoft.com/office/drawing/2014/main" id="{F81D48F5-6FCF-4C1A-9811-FBE3C4960E41}"/>
              </a:ext>
            </a:extLst>
          </p:cNvPr>
          <p:cNvGrpSpPr/>
          <p:nvPr/>
        </p:nvGrpSpPr>
        <p:grpSpPr>
          <a:xfrm>
            <a:off x="14908713" y="1963580"/>
            <a:ext cx="1440000" cy="1440000"/>
            <a:chOff x="10712490" y="1926702"/>
            <a:chExt cx="1440000" cy="1440000"/>
          </a:xfrm>
        </p:grpSpPr>
        <p:sp>
          <p:nvSpPr>
            <p:cNvPr id="26" name="Oval 25">
              <a:extLst>
                <a:ext uri="{FF2B5EF4-FFF2-40B4-BE49-F238E27FC236}">
                  <a16:creationId xmlns:a16="http://schemas.microsoft.com/office/drawing/2014/main" id="{21E24C63-8CA5-414E-9CF5-E88DDC6F13B1}"/>
                </a:ext>
              </a:extLst>
            </p:cNvPr>
            <p:cNvSpPr/>
            <p:nvPr/>
          </p:nvSpPr>
          <p:spPr>
            <a:xfrm>
              <a:off x="10712490" y="1926702"/>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6D1D4CC-A1B5-4411-B09A-21B61F1380BB}"/>
                </a:ext>
              </a:extLst>
            </p:cNvPr>
            <p:cNvSpPr txBox="1"/>
            <p:nvPr/>
          </p:nvSpPr>
          <p:spPr>
            <a:xfrm>
              <a:off x="10794440" y="2462036"/>
              <a:ext cx="1276099" cy="369332"/>
            </a:xfrm>
            <a:prstGeom prst="rect">
              <a:avLst/>
            </a:prstGeom>
            <a:noFill/>
          </p:spPr>
          <p:txBody>
            <a:bodyPr wrap="square" rtlCol="0">
              <a:spAutoFit/>
            </a:bodyPr>
            <a:lstStyle/>
            <a:p>
              <a:r>
                <a:rPr lang="en-IN" b="1" dirty="0">
                  <a:solidFill>
                    <a:schemeClr val="bg1"/>
                  </a:solidFill>
                </a:rPr>
                <a:t>Complexity</a:t>
              </a:r>
              <a:endParaRPr lang="en-IN" dirty="0">
                <a:solidFill>
                  <a:schemeClr val="bg1"/>
                </a:solidFill>
              </a:endParaRPr>
            </a:p>
          </p:txBody>
        </p:sp>
      </p:grpSp>
      <p:grpSp>
        <p:nvGrpSpPr>
          <p:cNvPr id="53" name="Group 52">
            <a:extLst>
              <a:ext uri="{FF2B5EF4-FFF2-40B4-BE49-F238E27FC236}">
                <a16:creationId xmlns:a16="http://schemas.microsoft.com/office/drawing/2014/main" id="{0241276B-DFA7-4FCA-ABD5-2D9220D0570E}"/>
              </a:ext>
            </a:extLst>
          </p:cNvPr>
          <p:cNvGrpSpPr/>
          <p:nvPr/>
        </p:nvGrpSpPr>
        <p:grpSpPr>
          <a:xfrm>
            <a:off x="13191912" y="-71576"/>
            <a:ext cx="1440000" cy="1440000"/>
            <a:chOff x="10712490" y="67787"/>
            <a:chExt cx="1440000" cy="1440000"/>
          </a:xfrm>
        </p:grpSpPr>
        <p:sp>
          <p:nvSpPr>
            <p:cNvPr id="27" name="Oval 26">
              <a:extLst>
                <a:ext uri="{FF2B5EF4-FFF2-40B4-BE49-F238E27FC236}">
                  <a16:creationId xmlns:a16="http://schemas.microsoft.com/office/drawing/2014/main" id="{A1369688-5337-402F-BB77-81AF4C264868}"/>
                </a:ext>
              </a:extLst>
            </p:cNvPr>
            <p:cNvSpPr/>
            <p:nvPr/>
          </p:nvSpPr>
          <p:spPr>
            <a:xfrm>
              <a:off x="10712490" y="67787"/>
              <a:ext cx="1440000" cy="14400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431C4301-70D0-4AC0-87FB-AA83118BA68F}"/>
                </a:ext>
              </a:extLst>
            </p:cNvPr>
            <p:cNvSpPr txBox="1"/>
            <p:nvPr/>
          </p:nvSpPr>
          <p:spPr>
            <a:xfrm>
              <a:off x="10897730" y="603121"/>
              <a:ext cx="1130531" cy="369332"/>
            </a:xfrm>
            <a:prstGeom prst="rect">
              <a:avLst/>
            </a:prstGeom>
            <a:noFill/>
          </p:spPr>
          <p:txBody>
            <a:bodyPr wrap="square" rtlCol="0">
              <a:spAutoFit/>
            </a:bodyPr>
            <a:lstStyle/>
            <a:p>
              <a:r>
                <a:rPr lang="en-IN" b="1" dirty="0">
                  <a:solidFill>
                    <a:schemeClr val="bg1"/>
                  </a:solidFill>
                </a:rPr>
                <a:t>Reference</a:t>
              </a:r>
              <a:endParaRPr lang="en-IN" dirty="0">
                <a:solidFill>
                  <a:schemeClr val="bg1"/>
                </a:solidFill>
              </a:endParaRPr>
            </a:p>
          </p:txBody>
        </p:sp>
      </p:grpSp>
      <p:grpSp>
        <p:nvGrpSpPr>
          <p:cNvPr id="42" name="Group 41">
            <a:extLst>
              <a:ext uri="{FF2B5EF4-FFF2-40B4-BE49-F238E27FC236}">
                <a16:creationId xmlns:a16="http://schemas.microsoft.com/office/drawing/2014/main" id="{6F1CC657-2795-4D80-81C2-DECF2B0DAD72}"/>
              </a:ext>
            </a:extLst>
          </p:cNvPr>
          <p:cNvGrpSpPr/>
          <p:nvPr/>
        </p:nvGrpSpPr>
        <p:grpSpPr>
          <a:xfrm>
            <a:off x="-2293721" y="1778914"/>
            <a:ext cx="1440000" cy="1440000"/>
            <a:chOff x="44401" y="1889990"/>
            <a:chExt cx="1440000" cy="1440000"/>
          </a:xfrm>
          <a:solidFill>
            <a:schemeClr val="accent2"/>
          </a:solidFill>
        </p:grpSpPr>
        <p:sp>
          <p:nvSpPr>
            <p:cNvPr id="13" name="Oval 12">
              <a:extLst>
                <a:ext uri="{FF2B5EF4-FFF2-40B4-BE49-F238E27FC236}">
                  <a16:creationId xmlns:a16="http://schemas.microsoft.com/office/drawing/2014/main" id="{77ECFC3C-F7CC-4DB5-9E94-4685008849E9}"/>
                </a:ext>
              </a:extLst>
            </p:cNvPr>
            <p:cNvSpPr/>
            <p:nvPr/>
          </p:nvSpPr>
          <p:spPr>
            <a:xfrm>
              <a:off x="44401" y="1889990"/>
              <a:ext cx="1440000" cy="14400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7A58BA6-AD0A-426F-A62C-095C57354199}"/>
                </a:ext>
              </a:extLst>
            </p:cNvPr>
            <p:cNvSpPr txBox="1"/>
            <p:nvPr/>
          </p:nvSpPr>
          <p:spPr>
            <a:xfrm>
              <a:off x="83039" y="2440323"/>
              <a:ext cx="1394013" cy="369332"/>
            </a:xfrm>
            <a:prstGeom prst="rect">
              <a:avLst/>
            </a:prstGeom>
            <a:grpFill/>
          </p:spPr>
          <p:txBody>
            <a:bodyPr wrap="square" rtlCol="0">
              <a:spAutoFit/>
            </a:bodyPr>
            <a:lstStyle/>
            <a:p>
              <a:r>
                <a:rPr lang="en-IN" b="1" dirty="0">
                  <a:solidFill>
                    <a:schemeClr val="bg1"/>
                  </a:solidFill>
                </a:rPr>
                <a:t>Introduction</a:t>
              </a:r>
              <a:endParaRPr lang="en-IN" dirty="0">
                <a:solidFill>
                  <a:schemeClr val="bg1"/>
                </a:solidFill>
              </a:endParaRPr>
            </a:p>
          </p:txBody>
        </p:sp>
      </p:grpSp>
      <p:sp>
        <p:nvSpPr>
          <p:cNvPr id="54" name="Rectangle: Beveled 53">
            <a:extLst>
              <a:ext uri="{FF2B5EF4-FFF2-40B4-BE49-F238E27FC236}">
                <a16:creationId xmlns:a16="http://schemas.microsoft.com/office/drawing/2014/main" id="{13F092EC-926E-43C8-8953-535B17A7BA12}"/>
              </a:ext>
            </a:extLst>
          </p:cNvPr>
          <p:cNvSpPr/>
          <p:nvPr/>
        </p:nvSpPr>
        <p:spPr>
          <a:xfrm rot="16200000">
            <a:off x="406210" y="2364331"/>
            <a:ext cx="4926469" cy="45719"/>
          </a:xfrm>
          <a:prstGeom prst="bevel">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a:extLst>
              <a:ext uri="{FF2B5EF4-FFF2-40B4-BE49-F238E27FC236}">
                <a16:creationId xmlns:a16="http://schemas.microsoft.com/office/drawing/2014/main" id="{B54185F5-C921-4FE9-BE9E-BA36771BA24D}"/>
              </a:ext>
            </a:extLst>
          </p:cNvPr>
          <p:cNvSpPr txBox="1"/>
          <p:nvPr/>
        </p:nvSpPr>
        <p:spPr>
          <a:xfrm>
            <a:off x="7820611" y="6934045"/>
            <a:ext cx="7808101" cy="4524315"/>
          </a:xfrm>
          <a:prstGeom prst="rect">
            <a:avLst/>
          </a:prstGeom>
          <a:noFill/>
        </p:spPr>
        <p:txBody>
          <a:bodyPr wrap="square" rtlCol="0">
            <a:spAutoFit/>
          </a:bodyPr>
          <a:lstStyle/>
          <a:p>
            <a:pPr marL="342900" indent="-342900">
              <a:buFont typeface="+mj-lt"/>
              <a:buAutoNum type="arabicPeriod"/>
            </a:pPr>
            <a:r>
              <a:rPr lang="en-US" sz="3200" dirty="0">
                <a:solidFill>
                  <a:schemeClr val="bg1">
                    <a:lumMod val="95000"/>
                  </a:schemeClr>
                </a:solidFill>
              </a:rPr>
              <a:t>Install web speech </a:t>
            </a:r>
            <a:r>
              <a:rPr lang="en-US" sz="3200" dirty="0" err="1">
                <a:solidFill>
                  <a:schemeClr val="bg1">
                    <a:lumMod val="95000"/>
                  </a:schemeClr>
                </a:solidFill>
              </a:rPr>
              <a:t>api</a:t>
            </a:r>
            <a:endParaRPr lang="en-US" sz="3200" dirty="0">
              <a:solidFill>
                <a:schemeClr val="bg1">
                  <a:lumMod val="95000"/>
                </a:schemeClr>
              </a:solidFill>
            </a:endParaRPr>
          </a:p>
          <a:p>
            <a:pPr marL="342900" indent="-342900">
              <a:buFont typeface="+mj-lt"/>
              <a:buAutoNum type="arabicPeriod"/>
            </a:pPr>
            <a:r>
              <a:rPr lang="en-US" sz="3200" dirty="0">
                <a:solidFill>
                  <a:schemeClr val="bg1">
                    <a:lumMod val="95000"/>
                  </a:schemeClr>
                </a:solidFill>
              </a:rPr>
              <a:t>Import Library</a:t>
            </a:r>
          </a:p>
          <a:p>
            <a:pPr marL="342900" indent="-342900">
              <a:buFont typeface="+mj-lt"/>
              <a:buAutoNum type="arabicPeriod"/>
            </a:pPr>
            <a:r>
              <a:rPr lang="en-US" sz="3200" dirty="0">
                <a:solidFill>
                  <a:schemeClr val="bg1">
                    <a:lumMod val="95000"/>
                  </a:schemeClr>
                </a:solidFill>
              </a:rPr>
              <a:t>Web Scraping Technique:</a:t>
            </a:r>
          </a:p>
          <a:p>
            <a:pPr marL="914400" lvl="1" indent="-457200">
              <a:buFont typeface="Arial" panose="020B0604020202020204" pitchFamily="34" charset="0"/>
              <a:buChar char="•"/>
            </a:pPr>
            <a:r>
              <a:rPr lang="en-US" sz="3200" dirty="0">
                <a:solidFill>
                  <a:schemeClr val="bg1">
                    <a:lumMod val="95000"/>
                  </a:schemeClr>
                </a:solidFill>
              </a:rPr>
              <a:t>Text Pattern matching</a:t>
            </a:r>
          </a:p>
          <a:p>
            <a:pPr marL="914400" lvl="1" indent="-457200">
              <a:buFont typeface="Arial" panose="020B0604020202020204" pitchFamily="34" charset="0"/>
              <a:buChar char="•"/>
            </a:pPr>
            <a:r>
              <a:rPr lang="en-US" sz="3200" dirty="0">
                <a:solidFill>
                  <a:schemeClr val="bg1">
                    <a:lumMod val="95000"/>
                  </a:schemeClr>
                </a:solidFill>
              </a:rPr>
              <a:t>Retrieve search results</a:t>
            </a:r>
          </a:p>
          <a:p>
            <a:pPr marL="914400" lvl="1" indent="-457200">
              <a:buFont typeface="Arial" panose="020B0604020202020204" pitchFamily="34" charset="0"/>
              <a:buChar char="•"/>
            </a:pPr>
            <a:r>
              <a:rPr lang="en-US" sz="3200" dirty="0">
                <a:solidFill>
                  <a:schemeClr val="bg1">
                    <a:lumMod val="95000"/>
                  </a:schemeClr>
                </a:solidFill>
              </a:rPr>
              <a:t>Select most relevant video</a:t>
            </a:r>
          </a:p>
          <a:p>
            <a:pPr marL="914400" lvl="1" indent="-457200">
              <a:buFont typeface="Arial" panose="020B0604020202020204" pitchFamily="34" charset="0"/>
              <a:buChar char="•"/>
            </a:pPr>
            <a:r>
              <a:rPr lang="en-US" sz="3200" dirty="0">
                <a:solidFill>
                  <a:schemeClr val="bg1">
                    <a:lumMod val="95000"/>
                  </a:schemeClr>
                </a:solidFill>
              </a:rPr>
              <a:t>Open the default web browser</a:t>
            </a:r>
          </a:p>
          <a:p>
            <a:pPr marL="914400" lvl="1" indent="-457200">
              <a:buFont typeface="Arial" panose="020B0604020202020204" pitchFamily="34" charset="0"/>
              <a:buChar char="•"/>
            </a:pPr>
            <a:r>
              <a:rPr lang="en-US" sz="3200" dirty="0">
                <a:solidFill>
                  <a:schemeClr val="bg1">
                    <a:lumMod val="95000"/>
                  </a:schemeClr>
                </a:solidFill>
              </a:rPr>
              <a:t>Web browser module</a:t>
            </a:r>
          </a:p>
          <a:p>
            <a:pPr marL="914400" lvl="1" indent="-457200">
              <a:buFont typeface="Arial" panose="020B0604020202020204" pitchFamily="34" charset="0"/>
              <a:buChar char="•"/>
            </a:pPr>
            <a:r>
              <a:rPr lang="en-US" sz="3200" dirty="0">
                <a:solidFill>
                  <a:schemeClr val="bg1">
                    <a:lumMod val="95000"/>
                  </a:schemeClr>
                </a:solidFill>
              </a:rPr>
              <a:t>Navigate to the video</a:t>
            </a:r>
          </a:p>
        </p:txBody>
      </p:sp>
      <p:sp>
        <p:nvSpPr>
          <p:cNvPr id="56" name="TextBox 55">
            <a:extLst>
              <a:ext uri="{FF2B5EF4-FFF2-40B4-BE49-F238E27FC236}">
                <a16:creationId xmlns:a16="http://schemas.microsoft.com/office/drawing/2014/main" id="{A0A848E2-9D0F-45C0-A14C-E92E6BAE3853}"/>
              </a:ext>
            </a:extLst>
          </p:cNvPr>
          <p:cNvSpPr txBox="1"/>
          <p:nvPr/>
        </p:nvSpPr>
        <p:spPr>
          <a:xfrm>
            <a:off x="-2930493" y="-1488015"/>
            <a:ext cx="9003663" cy="1107996"/>
          </a:xfrm>
          <a:prstGeom prst="rect">
            <a:avLst/>
          </a:prstGeom>
          <a:noFill/>
        </p:spPr>
        <p:txBody>
          <a:bodyPr wrap="square" rtlCol="0">
            <a:spAutoFit/>
          </a:bodyPr>
          <a:lstStyle/>
          <a:p>
            <a:r>
              <a:rPr lang="en-US" sz="6600" dirty="0">
                <a:solidFill>
                  <a:schemeClr val="bg1">
                    <a:lumMod val="95000"/>
                  </a:schemeClr>
                </a:solidFill>
              </a:rPr>
              <a:t>6 Steps in web navigation</a:t>
            </a:r>
            <a:endParaRPr lang="en-IN" sz="6600" dirty="0">
              <a:solidFill>
                <a:schemeClr val="bg1">
                  <a:lumMod val="95000"/>
                </a:schemeClr>
              </a:solidFill>
            </a:endParaRPr>
          </a:p>
        </p:txBody>
      </p:sp>
      <p:sp>
        <p:nvSpPr>
          <p:cNvPr id="60" name="TextBox 59">
            <a:extLst>
              <a:ext uri="{FF2B5EF4-FFF2-40B4-BE49-F238E27FC236}">
                <a16:creationId xmlns:a16="http://schemas.microsoft.com/office/drawing/2014/main" id="{AEDCB55D-609A-4432-8FC1-80B6211E2926}"/>
              </a:ext>
            </a:extLst>
          </p:cNvPr>
          <p:cNvSpPr txBox="1"/>
          <p:nvPr/>
        </p:nvSpPr>
        <p:spPr>
          <a:xfrm>
            <a:off x="3638102" y="770723"/>
            <a:ext cx="7808101" cy="3662541"/>
          </a:xfrm>
          <a:prstGeom prst="rect">
            <a:avLst/>
          </a:prstGeom>
          <a:noFill/>
        </p:spPr>
        <p:txBody>
          <a:bodyPr wrap="square" rtlCol="0">
            <a:spAutoFit/>
          </a:bodyPr>
          <a:lstStyle/>
          <a:p>
            <a:pPr marL="514350" indent="-514350">
              <a:buFont typeface="+mj-lt"/>
              <a:buAutoNum type="arabicPeriod"/>
            </a:pPr>
            <a:r>
              <a:rPr lang="en-US" sz="3200" dirty="0">
                <a:solidFill>
                  <a:schemeClr val="bg1">
                    <a:lumMod val="95000"/>
                  </a:schemeClr>
                </a:solidFill>
              </a:rPr>
              <a:t>Python Programming</a:t>
            </a:r>
          </a:p>
          <a:p>
            <a:pPr marL="514350" indent="-514350">
              <a:buFont typeface="+mj-lt"/>
              <a:buAutoNum type="arabicPeriod"/>
            </a:pPr>
            <a:r>
              <a:rPr lang="en-US" sz="3200" dirty="0">
                <a:solidFill>
                  <a:schemeClr val="bg1">
                    <a:lumMod val="95000"/>
                  </a:schemeClr>
                </a:solidFill>
              </a:rPr>
              <a:t>How to build Machine Models</a:t>
            </a:r>
          </a:p>
          <a:p>
            <a:pPr marL="514350" indent="-514350">
              <a:buFont typeface="+mj-lt"/>
              <a:buAutoNum type="arabicPeriod"/>
            </a:pPr>
            <a:r>
              <a:rPr lang="en-US" sz="3200" dirty="0">
                <a:solidFill>
                  <a:schemeClr val="bg1">
                    <a:lumMod val="95000"/>
                  </a:schemeClr>
                </a:solidFill>
              </a:rPr>
              <a:t>How to use inbuilt libraries</a:t>
            </a:r>
          </a:p>
          <a:p>
            <a:pPr marL="514350" indent="-514350">
              <a:buFont typeface="+mj-lt"/>
              <a:buAutoNum type="arabicPeriod"/>
            </a:pPr>
            <a:r>
              <a:rPr lang="en-US" sz="3200" dirty="0">
                <a:solidFill>
                  <a:schemeClr val="bg1">
                    <a:lumMod val="95000"/>
                  </a:schemeClr>
                </a:solidFill>
              </a:rPr>
              <a:t>Some knowledge on libraries like:</a:t>
            </a:r>
          </a:p>
          <a:p>
            <a:pPr marL="971550" lvl="1" indent="-514350">
              <a:buFont typeface="Arial" panose="020B0604020202020204" pitchFamily="34" charset="0"/>
              <a:buChar char="•"/>
            </a:pPr>
            <a:r>
              <a:rPr lang="en-US" sz="3200" dirty="0">
                <a:solidFill>
                  <a:schemeClr val="bg1">
                    <a:lumMod val="95000"/>
                  </a:schemeClr>
                </a:solidFill>
              </a:rPr>
              <a:t>Web speech </a:t>
            </a:r>
            <a:r>
              <a:rPr lang="en-US" sz="3200" dirty="0" err="1">
                <a:solidFill>
                  <a:schemeClr val="bg1">
                    <a:lumMod val="95000"/>
                  </a:schemeClr>
                </a:solidFill>
              </a:rPr>
              <a:t>api</a:t>
            </a:r>
            <a:endParaRPr lang="en-US" sz="3200" dirty="0">
              <a:solidFill>
                <a:schemeClr val="bg1">
                  <a:lumMod val="95000"/>
                </a:schemeClr>
              </a:solidFill>
            </a:endParaRPr>
          </a:p>
          <a:p>
            <a:pPr marL="971550" lvl="1" indent="-514350">
              <a:buFont typeface="Arial" panose="020B0604020202020204" pitchFamily="34" charset="0"/>
              <a:buChar char="•"/>
            </a:pPr>
            <a:r>
              <a:rPr lang="en-IN" sz="3600" dirty="0" err="1">
                <a:solidFill>
                  <a:schemeClr val="bg1"/>
                </a:solidFill>
              </a:rPr>
              <a:t>speech_recognition</a:t>
            </a:r>
            <a:endParaRPr lang="en-IN" sz="3600" dirty="0">
              <a:solidFill>
                <a:schemeClr val="bg1"/>
              </a:solidFill>
            </a:endParaRPr>
          </a:p>
          <a:p>
            <a:pPr lvl="1"/>
            <a:endParaRPr lang="en-US" sz="3600" dirty="0">
              <a:solidFill>
                <a:schemeClr val="bg1">
                  <a:lumMod val="95000"/>
                </a:schemeClr>
              </a:solidFill>
            </a:endParaRPr>
          </a:p>
        </p:txBody>
      </p:sp>
      <p:pic>
        <p:nvPicPr>
          <p:cNvPr id="57" name="Graphic 56" descr="Radio microphone">
            <a:extLst>
              <a:ext uri="{FF2B5EF4-FFF2-40B4-BE49-F238E27FC236}">
                <a16:creationId xmlns:a16="http://schemas.microsoft.com/office/drawing/2014/main" id="{6805B073-41C9-40AE-8443-D4FC8ACBE9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7350" y="7805852"/>
            <a:ext cx="1257042" cy="1288474"/>
          </a:xfrm>
          <a:prstGeom prst="rect">
            <a:avLst/>
          </a:prstGeom>
        </p:spPr>
      </p:pic>
      <p:pic>
        <p:nvPicPr>
          <p:cNvPr id="58" name="Graphic 57" descr="Document">
            <a:extLst>
              <a:ext uri="{FF2B5EF4-FFF2-40B4-BE49-F238E27FC236}">
                <a16:creationId xmlns:a16="http://schemas.microsoft.com/office/drawing/2014/main" id="{90F968B3-6AFC-4EDC-93B3-480C5211346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59034" y="7628724"/>
            <a:ext cx="1136049" cy="1288474"/>
          </a:xfrm>
          <a:prstGeom prst="rect">
            <a:avLst/>
          </a:prstGeom>
        </p:spPr>
      </p:pic>
      <p:pic>
        <p:nvPicPr>
          <p:cNvPr id="59" name="Graphic 58" descr="Clapper board">
            <a:extLst>
              <a:ext uri="{FF2B5EF4-FFF2-40B4-BE49-F238E27FC236}">
                <a16:creationId xmlns:a16="http://schemas.microsoft.com/office/drawing/2014/main" id="{65E36DAD-DE99-4D01-8F33-581FDADA2C5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487261" y="2788335"/>
            <a:ext cx="1586985" cy="1586985"/>
          </a:xfrm>
          <a:prstGeom prst="rect">
            <a:avLst/>
          </a:prstGeom>
        </p:spPr>
      </p:pic>
      <p:pic>
        <p:nvPicPr>
          <p:cNvPr id="61" name="Graphic 60" descr="Call center">
            <a:extLst>
              <a:ext uri="{FF2B5EF4-FFF2-40B4-BE49-F238E27FC236}">
                <a16:creationId xmlns:a16="http://schemas.microsoft.com/office/drawing/2014/main" id="{FE6933C1-ACBB-4A67-A244-1D8564C14D2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414132" y="5077944"/>
            <a:ext cx="1583322" cy="1583322"/>
          </a:xfrm>
          <a:prstGeom prst="rect">
            <a:avLst/>
          </a:prstGeom>
        </p:spPr>
      </p:pic>
    </p:spTree>
    <p:extLst>
      <p:ext uri="{BB962C8B-B14F-4D97-AF65-F5344CB8AC3E}">
        <p14:creationId xmlns:p14="http://schemas.microsoft.com/office/powerpoint/2010/main" val="2484108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TotalTime>
  <Words>1531</Words>
  <Application>Microsoft Office PowerPoint</Application>
  <PresentationFormat>Widescreen</PresentationFormat>
  <Paragraphs>346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Bharath</dc:title>
  <dc:creator>MADDINENI ANILKUMAR</dc:creator>
  <cp:lastModifiedBy>Sairam Golla</cp:lastModifiedBy>
  <cp:revision>47</cp:revision>
  <dcterms:created xsi:type="dcterms:W3CDTF">2023-12-19T03:37:38Z</dcterms:created>
  <dcterms:modified xsi:type="dcterms:W3CDTF">2024-04-20T06:24:33Z</dcterms:modified>
</cp:coreProperties>
</file>