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NLP for Chatbot Development: A Data Science Approach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8DD46DC4-E31E-4A06-B4C8-DEF24F060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9" y="1364234"/>
            <a:ext cx="699008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a chatbot processes user input, recognizes intents, and generates appropriate responses.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preprocess and analyze text data using techniques like tokenization and TF-IDF vectorization.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 hands-on experience with training and testing a Logistic Regression model for intent classification.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and deploy an interactive chatbot interface using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framework for seamless user interaction.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enhance the chatbot's performance and accuracy through user feedback and model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b="1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37BFF-EAE8-426F-92DF-989AC1F03014}"/>
              </a:ext>
            </a:extLst>
          </p:cNvPr>
          <p:cNvSpPr txBox="1"/>
          <p:nvPr/>
        </p:nvSpPr>
        <p:spPr>
          <a:xfrm>
            <a:off x="135834" y="1561833"/>
            <a:ext cx="1184997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was used as the core programming language to implement the chatbot, preprocess data, train the model, and deploy the application.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provided an interactive and collaborative coding environment, enabling seamless code execution, data visualization, and documentation.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(Natural Language Toolkit)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tokenization and preprocessing of user input, transforming the raw text into a format suitable for training and making predictions.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TF-IDF Vectorizer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transform textual data into numerical representations (vectorization), making it compatible with machine learning algorithms.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as the machine learning algorithm to classify user intents based on the processed input.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Leveraged for developing an interactive user interface, where users can input text and receive chatbot responses in real time.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1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17389B-7B12-450D-A3E2-87C2664F4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6" y="1153855"/>
            <a:ext cx="11655288" cy="468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user input data (patterns) and responses (intents). Clean and tokenize the data using NLTK for easier processing.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text into numerical data using TF-IDF Vectorizer to make it machine-learning friendly.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Logistic Regression model on the processed data to classify user intents. Split the data into training and test sets for proper evaluation.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interactive chatbot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processes user input in real-time and responds based on trained intent data.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Improvement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chatbot’s accuracy and refine the model based on feedback and new data.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chatbot as a web app for users to interact with.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 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ABA9A1CB-3183-4A45-BC95-8F68009C9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576795"/>
            <a:ext cx="882793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Understands user inputs by identifying the intent and extracting relevant entities.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accurate and contextually relevant responses based on pre-trained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smooth and efficient user interactions by leveraging natural language processing techniques.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 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B58C7-0533-4A38-BF7B-BDE23B6DF01D}"/>
              </a:ext>
            </a:extLst>
          </p:cNvPr>
          <p:cNvSpPr txBox="1"/>
          <p:nvPr/>
        </p:nvSpPr>
        <p:spPr>
          <a:xfrm>
            <a:off x="671664" y="1454522"/>
            <a:ext cx="888635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Chatbot: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Understands user input through Natural Language Processing (NLP).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user input to predefined intents for accurate responses.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context-aware replies to improve user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for intent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for smooth user interaction.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for processing and analyzing user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for intent classification and model building.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adapted for various domains (e.g., customer support, FAQs).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Availability: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Always ready to assist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Easily extendable to include new intents and responses.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sz="1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FDDF3-CF4A-477B-AE0B-45F8043BD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7" y="1542149"/>
            <a:ext cx="116636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intents-based Chatbot project effectively created a conversational agent that classifies user intents and provides relevant responses. By utilizing NLP techniques, Logistic Regression,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chatbot enhances user interaction. Future improvements could include expanding the dataset, incorporating deep learning models for better accuracy, and enhancing the chatbot to manage more complex conversations.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29</TotalTime>
  <Words>593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Sairam Gudeli</cp:lastModifiedBy>
  <cp:revision>5</cp:revision>
  <dcterms:created xsi:type="dcterms:W3CDTF">2024-12-31T09:40:01Z</dcterms:created>
  <dcterms:modified xsi:type="dcterms:W3CDTF">2025-01-07T13:38:10Z</dcterms:modified>
</cp:coreProperties>
</file>