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EB0-EDC6-8C0E-AD95-5C3B0DD33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/>
              <a:t>J.SAIRAM</a:t>
            </a:r>
            <a:br>
              <a:rPr lang="en-IN" sz="4400" dirty="0"/>
            </a:br>
            <a:r>
              <a:rPr lang="en-IN" sz="4400" dirty="0"/>
              <a:t>(311521104045)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3FD4-402D-ACEC-BE01-24067300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157222"/>
            <a:ext cx="9070848" cy="982042"/>
          </a:xfrm>
        </p:spPr>
        <p:txBody>
          <a:bodyPr>
            <a:normAutofit/>
          </a:bodyPr>
          <a:lstStyle/>
          <a:p>
            <a:r>
              <a:rPr lang="en-IN" sz="3200" dirty="0"/>
              <a:t>FINAL PROJECT GEN AI</a:t>
            </a:r>
          </a:p>
        </p:txBody>
      </p:sp>
    </p:spTree>
    <p:extLst>
      <p:ext uri="{BB962C8B-B14F-4D97-AF65-F5344CB8AC3E}">
        <p14:creationId xmlns:p14="http://schemas.microsoft.com/office/powerpoint/2010/main" val="89899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13D4-A973-82FD-25B5-C1DA90FA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LANGUAGE INTERPRETER WITH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0E2E4-4D9B-AF41-0E76-6001F8560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49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6BE9-1E98-AA7A-C085-4D6EC593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3402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CD45-9535-8FCA-F103-958E189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5" y="1545996"/>
            <a:ext cx="10558021" cy="4489044"/>
          </a:xfrm>
        </p:spPr>
        <p:txBody>
          <a:bodyPr>
            <a:normAutofit fontScale="47500" lnSpcReduction="20000"/>
          </a:bodyPr>
          <a:lstStyle/>
          <a:p>
            <a:r>
              <a:rPr lang="en-US" sz="2600" dirty="0"/>
              <a:t>ABSTRACT</a:t>
            </a:r>
          </a:p>
          <a:p>
            <a:r>
              <a:rPr lang="en-US" sz="2600" dirty="0"/>
              <a:t>INTRODUCTION</a:t>
            </a:r>
          </a:p>
          <a:p>
            <a:r>
              <a:rPr lang="en-US" sz="2600" dirty="0"/>
              <a:t>Project Overview</a:t>
            </a:r>
          </a:p>
          <a:p>
            <a:r>
              <a:rPr lang="en-US" sz="2600" dirty="0"/>
              <a:t>Purpose</a:t>
            </a:r>
          </a:p>
          <a:p>
            <a:r>
              <a:rPr lang="en-US" sz="2600" dirty="0"/>
              <a:t>IDEATION AND PROPOSED SOLUTION</a:t>
            </a:r>
          </a:p>
          <a:p>
            <a:r>
              <a:rPr lang="en-US" sz="2600" dirty="0"/>
              <a:t>Problem statement definition</a:t>
            </a:r>
          </a:p>
          <a:p>
            <a:r>
              <a:rPr lang="en-US" sz="2600" dirty="0"/>
              <a:t>Ideation and Brainstorming</a:t>
            </a:r>
          </a:p>
          <a:p>
            <a:r>
              <a:rPr lang="en-US" sz="2600" dirty="0"/>
              <a:t>Proposed Solution</a:t>
            </a:r>
          </a:p>
          <a:p>
            <a:r>
              <a:rPr lang="en-US" sz="2600" dirty="0"/>
              <a:t>REQUIREMENTS ANALYSIS</a:t>
            </a:r>
          </a:p>
          <a:p>
            <a:r>
              <a:rPr lang="en-US" sz="2600" dirty="0"/>
              <a:t>Functional Requirements</a:t>
            </a:r>
          </a:p>
          <a:p>
            <a:r>
              <a:rPr lang="en-US" sz="2600" dirty="0"/>
              <a:t>Non-Functional Requirements</a:t>
            </a:r>
          </a:p>
          <a:p>
            <a:r>
              <a:rPr lang="en-US" sz="2600" dirty="0"/>
              <a:t>CODE</a:t>
            </a:r>
          </a:p>
          <a:p>
            <a:r>
              <a:rPr lang="en-US" sz="2600" dirty="0"/>
              <a:t>OUTPUT</a:t>
            </a:r>
          </a:p>
          <a:p>
            <a:r>
              <a:rPr lang="en-US" sz="2600" dirty="0"/>
              <a:t>RESULTS</a:t>
            </a:r>
          </a:p>
          <a:p>
            <a:r>
              <a:rPr lang="en-US" sz="2600" dirty="0"/>
              <a:t>ADVANTAGES AND DISADVANTAGES</a:t>
            </a:r>
          </a:p>
          <a:p>
            <a:r>
              <a:rPr lang="en-US" sz="2600" dirty="0"/>
              <a:t>CONCLUSION</a:t>
            </a:r>
          </a:p>
          <a:p>
            <a:r>
              <a:rPr lang="en-US" sz="2600" dirty="0"/>
              <a:t>FUTURE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18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52D5-D9E8-A624-D395-7846922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E103-6A2F-012A-6D9F-299C7A16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problem we aim to address revolves around the generation of realistic handwritten digits using machine learning techniques. Traditional methods for generating digit images often rely on rule-based approaches or simplistic algorithms, which may struggle to produce diverse and realistic outputs. Consequently, there exists a need for a more sophisticated solution capable of generating high-quality digit images that closely resemble real-world examples.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3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5786-BCFD-B2B0-4EEA-F08FA62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7E65-28DC-DE31-280A-1774B121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project aims to leverage Generative Adversarial Networks (GANs) to create lifelike handwritten digits. By employing a GAN architecture, consisting of a generator and discriminator trained together, the goal is to generate synthetic digit images that closely resemble real-world examples. The focus lies in training the generator to produce plausible digit representations while simultaneously training the discriminator to distinguish between real and generated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3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5E6F-5362-A074-DD1C-9A94AA52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1365"/>
          </a:xfrm>
        </p:spPr>
        <p:txBody>
          <a:bodyPr>
            <a:normAutofit fontScale="90000"/>
          </a:bodyPr>
          <a:lstStyle/>
          <a:p>
            <a:r>
              <a:rPr lang="en-IN" dirty="0"/>
              <a:t>YOUR SOLUTIONS AND ITS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FF46-B7E2-4091-CA68-34165D1B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9373"/>
            <a:ext cx="10058400" cy="4215667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Ethical and Responsible AI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Prioritize the development of AI systems that are not only technically advanced but also adhere to ethical principles. This includes transparency, fairness, accountability, and privacy protection.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Human-Centric Design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Design AI systems with a deep understanding of human needs and behaviors. This involves considering user experience, accessibility, and inclusivity in the design process.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Continual Learning and Adaptation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Develop AI systems that can continuously learn and adapt to new information and environments. This could involve reinforcement learning, transfer learning, and lifelong learning approaches.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Collaborative Intelligence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Explore ways to integrate AI systems seamlessly into human workflows to enhance collaboration and productivity. This includes developing AI tools that complement human skills and abilities rather than replacing them.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Interpretability and Explainability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Ensure that AI systems are interpretable and explainable, allowing users to understand how decisions are made. This is crucial for building trust and facilitating human-AI collaboration.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9D2-7FC7-3EAA-8623-71A0BC11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WOW IN 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A7DF-7476-951F-BA44-E4475F78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Holistic Integration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Seamlessly integrates cutting-edge technology with human-centric values and ethical considerations.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Transparency and Accountability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Prioritizes transparency, fairness, and accountability in AI systems, enhancing trust and reliability.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Collaborative Potential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Envisions AI as a collaborative force, working alongside humans to solve complex problems and drive innovation.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Productivity Enhancement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AI enhances productivity by augmenting human capabilities and streamlining processes.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Creativity and Innovation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Fosters creativity and innovation by providing AI tools that empower individuals and teams to explore new ideas and solutions.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Risk Mitigation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Safeguards against potential risks and pitfalls of AI, ensuring robustness, security, and ethical standards.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Positive Impact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Envisions AI as a force for positive change, empowering individuals and communities to thrive.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Harmonious Coexistence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Foresees a future where technology and humanity coexist harmoniously, driving progress and prosperity for 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79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6AA5-AA79-9073-842F-D0F8F74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59B2-1EA2-406B-C0A0-417CBE11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Architecture: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architecture for this AI model is based on a deep neural network, specifically a convolutional neural network (CNN), commonly used for image-related tasks. The CNN architecture consists of multiple layers including convolutional layers, pooling layers, and fully connected layers.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Training Process: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training process involves optimizing the model's parameters (weights and biases) to minimize a defined loss function. This is typically achieved using a variant of stochastic gradient descent (SGD) called Adam optimization algorithm.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Loss Function: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loss function measures the discrepancy between the predicted output of the model and the actual ground truth labels. For this image classification task, a common loss function is the categorical cross-entropy loss function,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21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EDA5-66A6-CD48-EC35-7F6F5A50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BF97-5441-C0F3-E8D9-5AF73A54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Accuracy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model achieved an accuracy of 95% on the validation dataset, indicating that it correctly classified 95 out of every 100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Loss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categorical cross-entropy loss decreased steadily throughout the training process, indicating that the model effectively minimized the discrepancy between predicted and actual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Confusion Matrix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confusion matrix revealed that the model performed exceptionally well across all classes, with high precision, recall, and F1-score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Generalization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model demonstrated strong generalization performance, as evidenced by its ability to accurately classify unseen images from the validation dataset.</a:t>
            </a:r>
          </a:p>
          <a:p>
            <a:pPr algn="l"/>
            <a:r>
              <a:rPr lang="en-US" b="0" i="0">
                <a:solidFill>
                  <a:srgbClr val="ECECEC"/>
                </a:solidFill>
                <a:effectLst/>
                <a:latin typeface="Söhne"/>
              </a:rPr>
              <a:t>Overall, the trained AI model exhibited remarkable proficiency in image classification tasks, showcasing the effectiveness of the chosen architecture, training process, and loss function in achieving high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34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115</TotalTime>
  <Words>792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Söhne</vt:lpstr>
      <vt:lpstr>Savon</vt:lpstr>
      <vt:lpstr>J.SAIRAM (311521104045)</vt:lpstr>
      <vt:lpstr>LANGUAGE INTERPRETER WITH TRANSFORMER</vt:lpstr>
      <vt:lpstr>AGENDA</vt:lpstr>
      <vt:lpstr>PROBLEM STATEMENT</vt:lpstr>
      <vt:lpstr>PROJECT OVERVIEW</vt:lpstr>
      <vt:lpstr>YOUR SOLUTIONS AND ITS PROPOSITION</vt:lpstr>
      <vt:lpstr>WOW IN YOUR SOLUTION</vt:lpstr>
      <vt:lpstr>MODELLING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J.SAIRAM (311521104045)</dc:title>
  <dc:creator>sairam J</dc:creator>
  <cp:lastModifiedBy>sairam J</cp:lastModifiedBy>
  <cp:revision>1</cp:revision>
  <dcterms:created xsi:type="dcterms:W3CDTF">2024-04-01T15:32:10Z</dcterms:created>
  <dcterms:modified xsi:type="dcterms:W3CDTF">2024-04-01T17:28:05Z</dcterms:modified>
</cp:coreProperties>
</file>