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438" r:id="rId2"/>
    <p:sldId id="436" r:id="rId3"/>
    <p:sldId id="440" r:id="rId4"/>
    <p:sldId id="441" r:id="rId5"/>
    <p:sldId id="442" r:id="rId6"/>
    <p:sldId id="443" r:id="rId7"/>
    <p:sldId id="444" r:id="rId8"/>
    <p:sldId id="445" r:id="rId9"/>
    <p:sldId id="446" r:id="rId10"/>
    <p:sldId id="447" r:id="rId11"/>
    <p:sldId id="449" r:id="rId12"/>
    <p:sldId id="45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nnis Yortsos" initials="YY"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1B1E"/>
    <a:srgbClr val="990000"/>
    <a:srgbClr val="F1AB1F"/>
    <a:srgbClr val="8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98" autoAdjust="0"/>
    <p:restoredTop sz="50000" autoAdjust="0"/>
  </p:normalViewPr>
  <p:slideViewPr>
    <p:cSldViewPr snapToGrid="0" snapToObjects="1">
      <p:cViewPr varScale="1">
        <p:scale>
          <a:sx n="85" d="100"/>
          <a:sy n="85" d="100"/>
        </p:scale>
        <p:origin x="924" y="2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1892"/>
    </p:cViewPr>
  </p:sorterViewPr>
  <p:notesViewPr>
    <p:cSldViewPr snapToGrid="0" snapToObjects="1">
      <p:cViewPr varScale="1">
        <p:scale>
          <a:sx n="85" d="100"/>
          <a:sy n="85" d="100"/>
        </p:scale>
        <p:origin x="-382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Helvetica"/>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D0C3E8-1A38-1D4F-B507-3AC5C5849601}" type="datetimeFigureOut">
              <a:rPr lang="en-US" smtClean="0">
                <a:latin typeface="Helvetica"/>
              </a:rPr>
              <a:pPr/>
              <a:t>2/3/2020</a:t>
            </a:fld>
            <a:endParaRPr lang="en-US" dirty="0">
              <a:latin typeface="Helvetica"/>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Helvetica"/>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31C88D-17C9-7B47-9FF5-3F4D3DA15980}" type="slidenum">
              <a:rPr lang="en-US" smtClean="0">
                <a:latin typeface="Helvetica"/>
              </a:rPr>
              <a:pPr/>
              <a:t>‹#›</a:t>
            </a:fld>
            <a:endParaRPr lang="en-US" dirty="0">
              <a:latin typeface="Helvetica"/>
            </a:endParaRPr>
          </a:p>
        </p:txBody>
      </p:sp>
    </p:spTree>
    <p:extLst>
      <p:ext uri="{BB962C8B-B14F-4D97-AF65-F5344CB8AC3E}">
        <p14:creationId xmlns:p14="http://schemas.microsoft.com/office/powerpoint/2010/main" val="24078237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a:defRPr>
            </a:lvl1pPr>
          </a:lstStyle>
          <a:p>
            <a:fld id="{A52773DA-E8B7-5045-88DC-00CB0D67DCEA}" type="datetimeFigureOut">
              <a:rPr lang="en-US" smtClean="0"/>
              <a:pPr/>
              <a:t>2/3/2020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a:defRPr>
            </a:lvl1pPr>
          </a:lstStyle>
          <a:p>
            <a:fld id="{79FF6478-74BA-0C41-A791-1817173126DF}" type="slidenum">
              <a:rPr lang="en-US" smtClean="0"/>
              <a:pPr/>
              <a:t>‹#›</a:t>
            </a:fld>
            <a:endParaRPr lang="en-US" dirty="0"/>
          </a:p>
        </p:txBody>
      </p:sp>
    </p:spTree>
    <p:extLst>
      <p:ext uri="{BB962C8B-B14F-4D97-AF65-F5344CB8AC3E}">
        <p14:creationId xmlns:p14="http://schemas.microsoft.com/office/powerpoint/2010/main" val="23207007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elvetica"/>
        <a:ea typeface="+mn-ea"/>
        <a:cs typeface="+mn-cs"/>
      </a:defRPr>
    </a:lvl1pPr>
    <a:lvl2pPr marL="457200" algn="l" defTabSz="457200" rtl="0" eaLnBrk="1" latinLnBrk="0" hangingPunct="1">
      <a:defRPr sz="1200" kern="1200">
        <a:solidFill>
          <a:schemeClr val="tx1"/>
        </a:solidFill>
        <a:latin typeface="Helvetica"/>
        <a:ea typeface="+mn-ea"/>
        <a:cs typeface="+mn-cs"/>
      </a:defRPr>
    </a:lvl2pPr>
    <a:lvl3pPr marL="914400" algn="l" defTabSz="457200" rtl="0" eaLnBrk="1" latinLnBrk="0" hangingPunct="1">
      <a:defRPr sz="1200" kern="1200">
        <a:solidFill>
          <a:schemeClr val="tx1"/>
        </a:solidFill>
        <a:latin typeface="Helvetica"/>
        <a:ea typeface="+mn-ea"/>
        <a:cs typeface="+mn-cs"/>
      </a:defRPr>
    </a:lvl3pPr>
    <a:lvl4pPr marL="1371600" algn="l" defTabSz="457200" rtl="0" eaLnBrk="1" latinLnBrk="0" hangingPunct="1">
      <a:defRPr sz="1200" kern="1200">
        <a:solidFill>
          <a:schemeClr val="tx1"/>
        </a:solidFill>
        <a:latin typeface="Helvetica"/>
        <a:ea typeface="+mn-ea"/>
        <a:cs typeface="+mn-cs"/>
      </a:defRPr>
    </a:lvl4pPr>
    <a:lvl5pPr marL="1828800" algn="l" defTabSz="457200" rtl="0" eaLnBrk="1" latinLnBrk="0" hangingPunct="1">
      <a:defRPr sz="1200" kern="1200">
        <a:solidFill>
          <a:schemeClr val="tx1"/>
        </a:solidFill>
        <a:latin typeface="Helvetica"/>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FF6478-74BA-0C41-A791-1817173126DF}" type="slidenum">
              <a:rPr lang="en-US" smtClean="0"/>
              <a:pPr/>
              <a:t>1</a:t>
            </a:fld>
            <a:endParaRPr lang="en-US" dirty="0"/>
          </a:p>
        </p:txBody>
      </p:sp>
    </p:spTree>
    <p:extLst>
      <p:ext uri="{BB962C8B-B14F-4D97-AF65-F5344CB8AC3E}">
        <p14:creationId xmlns:p14="http://schemas.microsoft.com/office/powerpoint/2010/main" val="150661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1E821D-065E-4636-B715-C16E5E278274}"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07711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3473" y="2112820"/>
            <a:ext cx="6400801" cy="4047836"/>
          </a:xfrm>
          <a:prstGeom prst="rect">
            <a:avLst/>
          </a:prstGeom>
          <a:ln>
            <a:noFill/>
          </a:ln>
        </p:spPr>
        <p:txBody>
          <a:bodyPr>
            <a:noAutofit/>
          </a:bodyPr>
          <a:lstStyle>
            <a:lvl1pPr>
              <a:defRPr sz="8800" b="1" i="0" baseline="0">
                <a:solidFill>
                  <a:schemeClr val="bg1"/>
                </a:solidFill>
                <a:latin typeface="Helvetica Light"/>
                <a:cs typeface="Helvetica Light"/>
              </a:defRPr>
            </a:lvl1pPr>
          </a:lstStyle>
          <a:p>
            <a:r>
              <a:rPr lang="en-US" dirty="0"/>
              <a:t>Master</a:t>
            </a:r>
            <a:br>
              <a:rPr lang="en-US" dirty="0"/>
            </a:br>
            <a:r>
              <a:rPr lang="en-US" dirty="0"/>
              <a:t>title</a:t>
            </a:r>
            <a:br>
              <a:rPr lang="en-US" dirty="0"/>
            </a:br>
            <a:r>
              <a:rPr lang="en-US" dirty="0"/>
              <a:t>here</a:t>
            </a:r>
          </a:p>
        </p:txBody>
      </p:sp>
      <p:sp>
        <p:nvSpPr>
          <p:cNvPr id="4" name="Date Placeholder 3"/>
          <p:cNvSpPr>
            <a:spLocks noGrp="1"/>
          </p:cNvSpPr>
          <p:nvPr>
            <p:ph type="dt" sz="half" idx="10"/>
          </p:nvPr>
        </p:nvSpPr>
        <p:spPr>
          <a:xfrm>
            <a:off x="7112000" y="6356351"/>
            <a:ext cx="1877976" cy="365125"/>
          </a:xfrm>
          <a:prstGeom prst="rect">
            <a:avLst/>
          </a:prstGeom>
          <a:noFill/>
          <a:ln w="12700">
            <a:solidFill>
              <a:schemeClr val="bg1"/>
            </a:solidFill>
          </a:ln>
        </p:spPr>
        <p:txBody>
          <a:bodyPr/>
          <a:lstStyle>
            <a:lvl1pPr algn="r">
              <a:defRPr b="0" i="0">
                <a:solidFill>
                  <a:schemeClr val="bg1"/>
                </a:solidFill>
                <a:latin typeface="National-Medium"/>
                <a:cs typeface="National-Medium"/>
              </a:defRPr>
            </a:lvl1pPr>
          </a:lstStyle>
          <a:p>
            <a:fld id="{A2EDC84E-C627-4642-9DC6-F26C7C2EB04E}" type="datetime1">
              <a:rPr lang="en-US" smtClean="0"/>
              <a:pPr/>
              <a:t>2/3/2020</a:t>
            </a:fld>
            <a:endParaRPr lang="en-US" dirty="0"/>
          </a:p>
        </p:txBody>
      </p:sp>
      <p:sp>
        <p:nvSpPr>
          <p:cNvPr id="5" name="Footer Placeholder 4"/>
          <p:cNvSpPr>
            <a:spLocks noGrp="1"/>
          </p:cNvSpPr>
          <p:nvPr>
            <p:ph type="ftr" sz="quarter" idx="11"/>
          </p:nvPr>
        </p:nvSpPr>
        <p:spPr>
          <a:xfrm>
            <a:off x="125735" y="6356351"/>
            <a:ext cx="6986267" cy="365125"/>
          </a:xfrm>
          <a:prstGeom prst="rect">
            <a:avLst/>
          </a:prstGeom>
          <a:noFill/>
          <a:ln w="12700">
            <a:solidFill>
              <a:schemeClr val="bg1"/>
            </a:solidFill>
          </a:ln>
        </p:spPr>
        <p:txBody>
          <a:bodyPr/>
          <a:lstStyle>
            <a:lvl1pPr algn="l">
              <a:defRPr b="0" i="0" cap="all">
                <a:solidFill>
                  <a:srgbClr val="FFFFFF"/>
                </a:solidFill>
                <a:latin typeface="National-Medium"/>
                <a:cs typeface="National-Medium"/>
              </a:defRPr>
            </a:lvl1pPr>
          </a:lstStyle>
          <a:p>
            <a:r>
              <a:rPr lang="en-US"/>
              <a:t>Board of Councilors Meeting, November 2013</a:t>
            </a:r>
            <a:endParaRPr lang="en-US" dirty="0"/>
          </a:p>
        </p:txBody>
      </p:sp>
      <p:sp>
        <p:nvSpPr>
          <p:cNvPr id="7" name="Rectangle 6"/>
          <p:cNvSpPr/>
          <p:nvPr userDrawn="1"/>
        </p:nvSpPr>
        <p:spPr>
          <a:xfrm>
            <a:off x="125733" y="163473"/>
            <a:ext cx="8864243" cy="6558002"/>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8" name="Rectangle 7"/>
          <p:cNvSpPr/>
          <p:nvPr userDrawn="1"/>
        </p:nvSpPr>
        <p:spPr>
          <a:xfrm>
            <a:off x="125733" y="163472"/>
            <a:ext cx="8864243" cy="879741"/>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9" name="Rectangle 8"/>
          <p:cNvSpPr/>
          <p:nvPr userDrawn="1"/>
        </p:nvSpPr>
        <p:spPr>
          <a:xfrm>
            <a:off x="8146145" y="163474"/>
            <a:ext cx="843833" cy="879740"/>
          </a:xfrm>
          <a:prstGeom prst="rect">
            <a:avLst/>
          </a:prstGeom>
          <a:solidFill>
            <a:srgbClr val="FFFFFF"/>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0" name="Picture 9" descr="Formal_Viterbi_Gold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3472" y="292986"/>
            <a:ext cx="2357235" cy="636208"/>
          </a:xfrm>
          <a:prstGeom prst="rect">
            <a:avLst/>
          </a:prstGeom>
        </p:spPr>
      </p:pic>
      <p:pic>
        <p:nvPicPr>
          <p:cNvPr id="11" name="Picture 10" descr="Small Use Shield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46145" y="190686"/>
            <a:ext cx="843833" cy="843833"/>
          </a:xfrm>
          <a:prstGeom prst="rect">
            <a:avLst/>
          </a:prstGeom>
        </p:spPr>
      </p:pic>
    </p:spTree>
    <p:extLst>
      <p:ext uri="{BB962C8B-B14F-4D97-AF65-F5344CB8AC3E}">
        <p14:creationId xmlns:p14="http://schemas.microsoft.com/office/powerpoint/2010/main" val="35130490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Faculty/ Thumbnail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3019" y="851932"/>
            <a:ext cx="8229600" cy="521370"/>
          </a:xfrm>
          <a:prstGeom prst="rect">
            <a:avLst/>
          </a:prstGeom>
        </p:spPr>
        <p:txBody>
          <a:bodyPr>
            <a:normAutofit/>
          </a:bodyPr>
          <a:lstStyle>
            <a:lvl1pPr>
              <a:defRPr sz="2400">
                <a:solidFill>
                  <a:srgbClr val="990000"/>
                </a:solidFill>
              </a:defRPr>
            </a:lvl1pPr>
          </a:lstStyle>
          <a:p>
            <a:r>
              <a:rPr lang="en-US" dirty="0"/>
              <a:t>Slide title</a:t>
            </a:r>
          </a:p>
        </p:txBody>
      </p:sp>
      <p:sp>
        <p:nvSpPr>
          <p:cNvPr id="16" name="Rectangle 15"/>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7" name="Rectangle 16"/>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8" name="Rectangle 17"/>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30" name="Picture 29"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31" name="Picture 30"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
        <p:nvSpPr>
          <p:cNvPr id="36" name="Text Placeholder 35"/>
          <p:cNvSpPr>
            <a:spLocks noGrp="1"/>
          </p:cNvSpPr>
          <p:nvPr>
            <p:ph type="body" sz="quarter" idx="15" hasCustomPrompt="1"/>
          </p:nvPr>
        </p:nvSpPr>
        <p:spPr>
          <a:xfrm>
            <a:off x="246647" y="3072524"/>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39" name="Picture Placeholder 38"/>
          <p:cNvSpPr>
            <a:spLocks noGrp="1"/>
          </p:cNvSpPr>
          <p:nvPr>
            <p:ph type="pic" sz="quarter" idx="17"/>
          </p:nvPr>
        </p:nvSpPr>
        <p:spPr>
          <a:xfrm>
            <a:off x="256673" y="1625136"/>
            <a:ext cx="1280696" cy="1447388"/>
          </a:xfrm>
          <a:prstGeom prst="rect">
            <a:avLst/>
          </a:prstGeom>
        </p:spPr>
        <p:txBody>
          <a:bodyPr/>
          <a:lstStyle>
            <a:lvl1pPr marL="0" indent="0">
              <a:buNone/>
              <a:defRPr/>
            </a:lvl1pPr>
          </a:lstStyle>
          <a:p>
            <a:endParaRPr lang="en-US" dirty="0"/>
          </a:p>
        </p:txBody>
      </p:sp>
      <p:sp>
        <p:nvSpPr>
          <p:cNvPr id="40" name="Text Placeholder 35"/>
          <p:cNvSpPr>
            <a:spLocks noGrp="1"/>
          </p:cNvSpPr>
          <p:nvPr>
            <p:ph type="body" sz="quarter" idx="18" hasCustomPrompt="1"/>
          </p:nvPr>
        </p:nvSpPr>
        <p:spPr>
          <a:xfrm>
            <a:off x="1705945" y="3074238"/>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42" name="Picture Placeholder 38"/>
          <p:cNvSpPr>
            <a:spLocks noGrp="1"/>
          </p:cNvSpPr>
          <p:nvPr>
            <p:ph type="pic" sz="quarter" idx="19"/>
          </p:nvPr>
        </p:nvSpPr>
        <p:spPr>
          <a:xfrm>
            <a:off x="1715971" y="1626850"/>
            <a:ext cx="1280696" cy="1447388"/>
          </a:xfrm>
          <a:prstGeom prst="rect">
            <a:avLst/>
          </a:prstGeom>
        </p:spPr>
        <p:txBody>
          <a:bodyPr/>
          <a:lstStyle>
            <a:lvl1pPr marL="0" indent="0">
              <a:buNone/>
              <a:defRPr/>
            </a:lvl1pPr>
          </a:lstStyle>
          <a:p>
            <a:endParaRPr lang="en-US" dirty="0"/>
          </a:p>
        </p:txBody>
      </p:sp>
      <p:sp>
        <p:nvSpPr>
          <p:cNvPr id="43" name="Text Placeholder 35"/>
          <p:cNvSpPr>
            <a:spLocks noGrp="1"/>
          </p:cNvSpPr>
          <p:nvPr>
            <p:ph type="body" sz="quarter" idx="20" hasCustomPrompt="1"/>
          </p:nvPr>
        </p:nvSpPr>
        <p:spPr>
          <a:xfrm>
            <a:off x="3165243" y="3076912"/>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44" name="Picture Placeholder 38"/>
          <p:cNvSpPr>
            <a:spLocks noGrp="1"/>
          </p:cNvSpPr>
          <p:nvPr>
            <p:ph type="pic" sz="quarter" idx="21"/>
          </p:nvPr>
        </p:nvSpPr>
        <p:spPr>
          <a:xfrm>
            <a:off x="3175269" y="1629523"/>
            <a:ext cx="1280696" cy="1447388"/>
          </a:xfrm>
          <a:prstGeom prst="rect">
            <a:avLst/>
          </a:prstGeom>
        </p:spPr>
        <p:txBody>
          <a:bodyPr/>
          <a:lstStyle>
            <a:lvl1pPr marL="0" indent="0">
              <a:buNone/>
              <a:defRPr/>
            </a:lvl1pPr>
          </a:lstStyle>
          <a:p>
            <a:endParaRPr lang="en-US" dirty="0"/>
          </a:p>
        </p:txBody>
      </p:sp>
      <p:sp>
        <p:nvSpPr>
          <p:cNvPr id="45" name="Text Placeholder 35"/>
          <p:cNvSpPr>
            <a:spLocks noGrp="1"/>
          </p:cNvSpPr>
          <p:nvPr>
            <p:ph type="body" sz="quarter" idx="22" hasCustomPrompt="1"/>
          </p:nvPr>
        </p:nvSpPr>
        <p:spPr>
          <a:xfrm>
            <a:off x="4624541" y="3070810"/>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46" name="Picture Placeholder 38"/>
          <p:cNvSpPr>
            <a:spLocks noGrp="1"/>
          </p:cNvSpPr>
          <p:nvPr>
            <p:ph type="pic" sz="quarter" idx="23"/>
          </p:nvPr>
        </p:nvSpPr>
        <p:spPr>
          <a:xfrm>
            <a:off x="4634567" y="1623421"/>
            <a:ext cx="1280696" cy="1447388"/>
          </a:xfrm>
          <a:prstGeom prst="rect">
            <a:avLst/>
          </a:prstGeom>
        </p:spPr>
        <p:txBody>
          <a:bodyPr/>
          <a:lstStyle>
            <a:lvl1pPr marL="0" indent="0">
              <a:buNone/>
              <a:defRPr/>
            </a:lvl1pPr>
          </a:lstStyle>
          <a:p>
            <a:endParaRPr lang="en-US" dirty="0"/>
          </a:p>
        </p:txBody>
      </p:sp>
      <p:sp>
        <p:nvSpPr>
          <p:cNvPr id="47" name="Text Placeholder 35"/>
          <p:cNvSpPr>
            <a:spLocks noGrp="1"/>
          </p:cNvSpPr>
          <p:nvPr>
            <p:ph type="body" sz="quarter" idx="24" hasCustomPrompt="1"/>
          </p:nvPr>
        </p:nvSpPr>
        <p:spPr>
          <a:xfrm>
            <a:off x="6083839" y="3072524"/>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48" name="Picture Placeholder 38"/>
          <p:cNvSpPr>
            <a:spLocks noGrp="1"/>
          </p:cNvSpPr>
          <p:nvPr>
            <p:ph type="pic" sz="quarter" idx="25"/>
          </p:nvPr>
        </p:nvSpPr>
        <p:spPr>
          <a:xfrm>
            <a:off x="6093865" y="1625136"/>
            <a:ext cx="1280696" cy="1447388"/>
          </a:xfrm>
          <a:prstGeom prst="rect">
            <a:avLst/>
          </a:prstGeom>
        </p:spPr>
        <p:txBody>
          <a:bodyPr/>
          <a:lstStyle>
            <a:lvl1pPr marL="0" indent="0">
              <a:buNone/>
              <a:defRPr/>
            </a:lvl1pPr>
          </a:lstStyle>
          <a:p>
            <a:endParaRPr lang="en-US" dirty="0"/>
          </a:p>
        </p:txBody>
      </p:sp>
      <p:sp>
        <p:nvSpPr>
          <p:cNvPr id="49" name="Text Placeholder 35"/>
          <p:cNvSpPr>
            <a:spLocks noGrp="1"/>
          </p:cNvSpPr>
          <p:nvPr>
            <p:ph type="body" sz="quarter" idx="26" hasCustomPrompt="1"/>
          </p:nvPr>
        </p:nvSpPr>
        <p:spPr>
          <a:xfrm>
            <a:off x="7543136" y="3075198"/>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50" name="Picture Placeholder 38"/>
          <p:cNvSpPr>
            <a:spLocks noGrp="1"/>
          </p:cNvSpPr>
          <p:nvPr>
            <p:ph type="pic" sz="quarter" idx="27"/>
          </p:nvPr>
        </p:nvSpPr>
        <p:spPr>
          <a:xfrm>
            <a:off x="7553163" y="1627810"/>
            <a:ext cx="1280696" cy="1447388"/>
          </a:xfrm>
          <a:prstGeom prst="rect">
            <a:avLst/>
          </a:prstGeom>
        </p:spPr>
        <p:txBody>
          <a:bodyPr/>
          <a:lstStyle>
            <a:lvl1pPr marL="0" indent="0">
              <a:buNone/>
              <a:defRPr/>
            </a:lvl1pPr>
          </a:lstStyle>
          <a:p>
            <a:endParaRPr lang="en-US" dirty="0"/>
          </a:p>
        </p:txBody>
      </p:sp>
      <p:sp>
        <p:nvSpPr>
          <p:cNvPr id="51" name="Text Placeholder 35"/>
          <p:cNvSpPr>
            <a:spLocks noGrp="1"/>
          </p:cNvSpPr>
          <p:nvPr>
            <p:ph type="body" sz="quarter" idx="28" hasCustomPrompt="1"/>
          </p:nvPr>
        </p:nvSpPr>
        <p:spPr>
          <a:xfrm>
            <a:off x="227931" y="5541306"/>
            <a:ext cx="1290723" cy="494089"/>
          </a:xfrm>
          <a:prstGeom prst="rect">
            <a:avLst/>
          </a:prstGeom>
        </p:spPr>
        <p:txBody>
          <a:bodyPr/>
          <a:lstStyle>
            <a:lvl4pPr marL="55563" indent="0">
              <a:buNone/>
              <a:defRPr/>
            </a:lvl4pPr>
            <a:lvl5pPr marL="0" indent="0">
              <a:buNone/>
              <a:defRPr baseline="0"/>
            </a:lvl5pPr>
          </a:lstStyle>
          <a:p>
            <a:pPr lvl="4"/>
            <a:r>
              <a:rPr lang="en-US"/>
              <a:t>Name H</a:t>
            </a:r>
            <a:endParaRPr lang="en-US" dirty="0"/>
          </a:p>
          <a:p>
            <a:pPr lvl="4"/>
            <a:endParaRPr lang="en-US" dirty="0"/>
          </a:p>
        </p:txBody>
      </p:sp>
      <p:sp>
        <p:nvSpPr>
          <p:cNvPr id="52" name="Picture Placeholder 38"/>
          <p:cNvSpPr>
            <a:spLocks noGrp="1"/>
          </p:cNvSpPr>
          <p:nvPr>
            <p:ph type="pic" sz="quarter" idx="29"/>
          </p:nvPr>
        </p:nvSpPr>
        <p:spPr>
          <a:xfrm>
            <a:off x="237957" y="4093918"/>
            <a:ext cx="1280696" cy="1447388"/>
          </a:xfrm>
          <a:prstGeom prst="rect">
            <a:avLst/>
          </a:prstGeom>
        </p:spPr>
        <p:txBody>
          <a:bodyPr/>
          <a:lstStyle>
            <a:lvl1pPr marL="0" indent="0">
              <a:buNone/>
              <a:defRPr/>
            </a:lvl1pPr>
          </a:lstStyle>
          <a:p>
            <a:endParaRPr lang="en-US" dirty="0"/>
          </a:p>
        </p:txBody>
      </p:sp>
      <p:sp>
        <p:nvSpPr>
          <p:cNvPr id="53" name="Text Placeholder 35"/>
          <p:cNvSpPr>
            <a:spLocks noGrp="1"/>
          </p:cNvSpPr>
          <p:nvPr>
            <p:ph type="body" sz="quarter" idx="30" hasCustomPrompt="1"/>
          </p:nvPr>
        </p:nvSpPr>
        <p:spPr>
          <a:xfrm>
            <a:off x="1687229" y="5543020"/>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54" name="Picture Placeholder 38"/>
          <p:cNvSpPr>
            <a:spLocks noGrp="1"/>
          </p:cNvSpPr>
          <p:nvPr>
            <p:ph type="pic" sz="quarter" idx="31"/>
          </p:nvPr>
        </p:nvSpPr>
        <p:spPr>
          <a:xfrm>
            <a:off x="1697255" y="4095631"/>
            <a:ext cx="1280696" cy="1447388"/>
          </a:xfrm>
          <a:prstGeom prst="rect">
            <a:avLst/>
          </a:prstGeom>
        </p:spPr>
        <p:txBody>
          <a:bodyPr/>
          <a:lstStyle>
            <a:lvl1pPr marL="0" indent="0">
              <a:buNone/>
              <a:defRPr/>
            </a:lvl1pPr>
          </a:lstStyle>
          <a:p>
            <a:endParaRPr lang="en-US" dirty="0"/>
          </a:p>
        </p:txBody>
      </p:sp>
      <p:sp>
        <p:nvSpPr>
          <p:cNvPr id="55" name="Text Placeholder 35"/>
          <p:cNvSpPr>
            <a:spLocks noGrp="1"/>
          </p:cNvSpPr>
          <p:nvPr>
            <p:ph type="body" sz="quarter" idx="32" hasCustomPrompt="1"/>
          </p:nvPr>
        </p:nvSpPr>
        <p:spPr>
          <a:xfrm>
            <a:off x="3146527" y="5545694"/>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56" name="Picture Placeholder 38"/>
          <p:cNvSpPr>
            <a:spLocks noGrp="1"/>
          </p:cNvSpPr>
          <p:nvPr>
            <p:ph type="pic" sz="quarter" idx="33"/>
          </p:nvPr>
        </p:nvSpPr>
        <p:spPr>
          <a:xfrm>
            <a:off x="3156553" y="4098306"/>
            <a:ext cx="1280696" cy="1447388"/>
          </a:xfrm>
          <a:prstGeom prst="rect">
            <a:avLst/>
          </a:prstGeom>
        </p:spPr>
        <p:txBody>
          <a:bodyPr/>
          <a:lstStyle>
            <a:lvl1pPr marL="0" indent="0">
              <a:buNone/>
              <a:defRPr/>
            </a:lvl1pPr>
          </a:lstStyle>
          <a:p>
            <a:endParaRPr lang="en-US" dirty="0"/>
          </a:p>
        </p:txBody>
      </p:sp>
      <p:sp>
        <p:nvSpPr>
          <p:cNvPr id="57" name="Text Placeholder 35"/>
          <p:cNvSpPr>
            <a:spLocks noGrp="1"/>
          </p:cNvSpPr>
          <p:nvPr>
            <p:ph type="body" sz="quarter" idx="34" hasCustomPrompt="1"/>
          </p:nvPr>
        </p:nvSpPr>
        <p:spPr>
          <a:xfrm>
            <a:off x="4605825" y="5539592"/>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58" name="Picture Placeholder 38"/>
          <p:cNvSpPr>
            <a:spLocks noGrp="1"/>
          </p:cNvSpPr>
          <p:nvPr>
            <p:ph type="pic" sz="quarter" idx="35"/>
          </p:nvPr>
        </p:nvSpPr>
        <p:spPr>
          <a:xfrm>
            <a:off x="4615851" y="4092204"/>
            <a:ext cx="1280696" cy="1447388"/>
          </a:xfrm>
          <a:prstGeom prst="rect">
            <a:avLst/>
          </a:prstGeom>
        </p:spPr>
        <p:txBody>
          <a:bodyPr/>
          <a:lstStyle>
            <a:lvl1pPr marL="0" indent="0">
              <a:buNone/>
              <a:defRPr/>
            </a:lvl1pPr>
          </a:lstStyle>
          <a:p>
            <a:endParaRPr lang="en-US" dirty="0"/>
          </a:p>
        </p:txBody>
      </p:sp>
      <p:sp>
        <p:nvSpPr>
          <p:cNvPr id="59" name="Text Placeholder 35"/>
          <p:cNvSpPr>
            <a:spLocks noGrp="1"/>
          </p:cNvSpPr>
          <p:nvPr>
            <p:ph type="body" sz="quarter" idx="36" hasCustomPrompt="1"/>
          </p:nvPr>
        </p:nvSpPr>
        <p:spPr>
          <a:xfrm>
            <a:off x="6065123" y="5541306"/>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60" name="Picture Placeholder 38"/>
          <p:cNvSpPr>
            <a:spLocks noGrp="1"/>
          </p:cNvSpPr>
          <p:nvPr>
            <p:ph type="pic" sz="quarter" idx="37"/>
          </p:nvPr>
        </p:nvSpPr>
        <p:spPr>
          <a:xfrm>
            <a:off x="6075149" y="4093918"/>
            <a:ext cx="1280696" cy="1447388"/>
          </a:xfrm>
          <a:prstGeom prst="rect">
            <a:avLst/>
          </a:prstGeom>
        </p:spPr>
        <p:txBody>
          <a:bodyPr/>
          <a:lstStyle>
            <a:lvl1pPr marL="0" indent="0">
              <a:buNone/>
              <a:defRPr/>
            </a:lvl1pPr>
          </a:lstStyle>
          <a:p>
            <a:endParaRPr lang="en-US" dirty="0"/>
          </a:p>
        </p:txBody>
      </p:sp>
      <p:sp>
        <p:nvSpPr>
          <p:cNvPr id="61" name="Text Placeholder 35"/>
          <p:cNvSpPr>
            <a:spLocks noGrp="1"/>
          </p:cNvSpPr>
          <p:nvPr>
            <p:ph type="body" sz="quarter" idx="38" hasCustomPrompt="1"/>
          </p:nvPr>
        </p:nvSpPr>
        <p:spPr>
          <a:xfrm>
            <a:off x="7524420" y="5543980"/>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62" name="Picture Placeholder 38"/>
          <p:cNvSpPr>
            <a:spLocks noGrp="1"/>
          </p:cNvSpPr>
          <p:nvPr>
            <p:ph type="pic" sz="quarter" idx="39"/>
          </p:nvPr>
        </p:nvSpPr>
        <p:spPr>
          <a:xfrm>
            <a:off x="7534447" y="4096591"/>
            <a:ext cx="1280696" cy="1447388"/>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331548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904494"/>
            <a:ext cx="8229600" cy="521370"/>
          </a:xfrm>
          <a:prstGeom prst="rect">
            <a:avLst/>
          </a:prstGeom>
        </p:spPr>
        <p:txBody>
          <a:bodyPr>
            <a:normAutofit/>
          </a:bodyPr>
          <a:lstStyle>
            <a:lvl1pPr>
              <a:defRPr sz="2400">
                <a:solidFill>
                  <a:srgbClr val="990000"/>
                </a:solidFill>
              </a:defRPr>
            </a:lvl1pPr>
          </a:lstStyle>
          <a:p>
            <a:r>
              <a:rPr lang="en-US" dirty="0"/>
              <a:t>Slide title</a:t>
            </a:r>
          </a:p>
        </p:txBody>
      </p:sp>
      <p:sp>
        <p:nvSpPr>
          <p:cNvPr id="9" name="Rectangle 8"/>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2" name="Picture 11"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13" name="Picture 12"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
        <p:nvSpPr>
          <p:cNvPr id="17" name="Chart Placeholder 16"/>
          <p:cNvSpPr>
            <a:spLocks noGrp="1"/>
          </p:cNvSpPr>
          <p:nvPr>
            <p:ph type="chart" sz="quarter" idx="12"/>
          </p:nvPr>
        </p:nvSpPr>
        <p:spPr>
          <a:xfrm>
            <a:off x="457200" y="1581150"/>
            <a:ext cx="8229600" cy="4873438"/>
          </a:xfrm>
          <a:prstGeom prst="rect">
            <a:avLst/>
          </a:prstGeom>
        </p:spPr>
        <p:txBody>
          <a:bodyPr/>
          <a:lstStyle/>
          <a:p>
            <a:endParaRPr lang="en-US"/>
          </a:p>
        </p:txBody>
      </p:sp>
    </p:spTree>
    <p:extLst>
      <p:ext uri="{BB962C8B-B14F-4D97-AF65-F5344CB8AC3E}">
        <p14:creationId xmlns:p14="http://schemas.microsoft.com/office/powerpoint/2010/main" val="655388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730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6248400" cy="990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0" y="1981200"/>
            <a:ext cx="3048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6400" y="1981200"/>
            <a:ext cx="3048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370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904494"/>
            <a:ext cx="8229600" cy="521370"/>
          </a:xfrm>
          <a:prstGeom prst="rect">
            <a:avLst/>
          </a:prstGeom>
        </p:spPr>
        <p:txBody>
          <a:bodyPr>
            <a:normAutofit/>
          </a:bodyPr>
          <a:lstStyle>
            <a:lvl1pPr>
              <a:defRPr sz="2400">
                <a:solidFill>
                  <a:srgbClr val="990000"/>
                </a:solidFill>
              </a:defRPr>
            </a:lvl1pPr>
          </a:lstStyle>
          <a:p>
            <a:r>
              <a:rPr lang="en-US" dirty="0"/>
              <a:t>BLANK SLIDE</a:t>
            </a:r>
          </a:p>
        </p:txBody>
      </p:sp>
      <p:sp>
        <p:nvSpPr>
          <p:cNvPr id="9" name="Rectangle 8"/>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2" name="Picture 11"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13" name="Picture 12"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Tree>
    <p:extLst>
      <p:ext uri="{BB962C8B-B14F-4D97-AF65-F5344CB8AC3E}">
        <p14:creationId xmlns:p14="http://schemas.microsoft.com/office/powerpoint/2010/main" val="373596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904494"/>
            <a:ext cx="8229600" cy="521370"/>
          </a:xfrm>
          <a:prstGeom prst="rect">
            <a:avLst/>
          </a:prstGeom>
        </p:spPr>
        <p:txBody>
          <a:bodyPr>
            <a:normAutofit/>
          </a:bodyPr>
          <a:lstStyle>
            <a:lvl1pPr>
              <a:defRPr sz="2400">
                <a:solidFill>
                  <a:srgbClr val="990000"/>
                </a:solidFill>
              </a:defRPr>
            </a:lvl1pPr>
          </a:lstStyle>
          <a:p>
            <a:r>
              <a:rPr lang="en-US" dirty="0"/>
              <a:t>Slide title</a:t>
            </a:r>
          </a:p>
        </p:txBody>
      </p:sp>
      <p:sp>
        <p:nvSpPr>
          <p:cNvPr id="9" name="Rectangle 8"/>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2" name="Picture 11"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13" name="Picture 12"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
        <p:nvSpPr>
          <p:cNvPr id="16" name="Text Placeholder 15"/>
          <p:cNvSpPr>
            <a:spLocks noGrp="1"/>
          </p:cNvSpPr>
          <p:nvPr>
            <p:ph type="body" sz="quarter" idx="12"/>
          </p:nvPr>
        </p:nvSpPr>
        <p:spPr>
          <a:xfrm>
            <a:off x="457200" y="1497013"/>
            <a:ext cx="8229600" cy="492484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039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125733" y="163473"/>
            <a:ext cx="8864243" cy="6558002"/>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1"/>
          </a:solid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4" name="Picture 13" descr="Small Use Shield_CardOnTrans.eps"/>
          <p:cNvPicPr>
            <a:picLocks noChangeAspect="1"/>
          </p:cNvPicPr>
          <p:nvPr userDrawn="1"/>
        </p:nvPicPr>
        <p:blipFill rotWithShape="1">
          <a:blip r:embed="rId2" cstate="email">
            <a:extLst>
              <a:ext uri="{28A0092B-C50C-407E-A947-70E740481C1C}">
                <a14:useLocalDpi xmlns:a14="http://schemas.microsoft.com/office/drawing/2010/main"/>
              </a:ext>
            </a:extLst>
          </a:blip>
          <a:srcRect l="15027" r="15158"/>
          <a:stretch/>
        </p:blipFill>
        <p:spPr>
          <a:xfrm>
            <a:off x="8451170" y="155634"/>
            <a:ext cx="470380" cy="673751"/>
          </a:xfrm>
          <a:prstGeom prst="rect">
            <a:avLst/>
          </a:prstGeom>
        </p:spPr>
      </p:pic>
      <p:pic>
        <p:nvPicPr>
          <p:cNvPr id="15" name="Picture 14" descr="Formal_Viterbi_Gol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1557" y="233652"/>
            <a:ext cx="1767561" cy="477058"/>
          </a:xfrm>
          <a:prstGeom prst="rect">
            <a:avLst/>
          </a:prstGeom>
        </p:spPr>
      </p:pic>
      <p:sp>
        <p:nvSpPr>
          <p:cNvPr id="19" name="Title 1"/>
          <p:cNvSpPr>
            <a:spLocks noGrp="1"/>
          </p:cNvSpPr>
          <p:nvPr>
            <p:ph type="title" hasCustomPrompt="1"/>
          </p:nvPr>
        </p:nvSpPr>
        <p:spPr>
          <a:xfrm>
            <a:off x="457200" y="2327961"/>
            <a:ext cx="8229600" cy="1126348"/>
          </a:xfrm>
          <a:prstGeom prst="rect">
            <a:avLst/>
          </a:prstGeom>
        </p:spPr>
        <p:txBody>
          <a:bodyPr>
            <a:noAutofit/>
          </a:bodyPr>
          <a:lstStyle>
            <a:lvl1pPr algn="ctr">
              <a:defRPr sz="7200">
                <a:solidFill>
                  <a:srgbClr val="FFFFFF"/>
                </a:solidFill>
              </a:defRPr>
            </a:lvl1pPr>
          </a:lstStyle>
          <a:p>
            <a:r>
              <a:rPr lang="en-US"/>
              <a:t>SECTION</a:t>
            </a:r>
            <a:br>
              <a:rPr lang="en-US"/>
            </a:br>
            <a:r>
              <a:rPr lang="en-US"/>
              <a:t>title</a:t>
            </a:r>
            <a:endParaRPr lang="en-US" dirty="0"/>
          </a:p>
        </p:txBody>
      </p:sp>
    </p:spTree>
    <p:extLst>
      <p:ext uri="{BB962C8B-B14F-4D97-AF65-F5344CB8AC3E}">
        <p14:creationId xmlns:p14="http://schemas.microsoft.com/office/powerpoint/2010/main" val="405714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125733" y="163473"/>
            <a:ext cx="8864243" cy="6558002"/>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1"/>
          </a:solid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4" name="Picture 13" descr="Small Use Shield_CardOnTrans.eps"/>
          <p:cNvPicPr>
            <a:picLocks noChangeAspect="1"/>
          </p:cNvPicPr>
          <p:nvPr userDrawn="1"/>
        </p:nvPicPr>
        <p:blipFill rotWithShape="1">
          <a:blip r:embed="rId2" cstate="email">
            <a:extLst>
              <a:ext uri="{28A0092B-C50C-407E-A947-70E740481C1C}">
                <a14:useLocalDpi xmlns:a14="http://schemas.microsoft.com/office/drawing/2010/main"/>
              </a:ext>
            </a:extLst>
          </a:blip>
          <a:srcRect l="15027" r="15158"/>
          <a:stretch/>
        </p:blipFill>
        <p:spPr>
          <a:xfrm>
            <a:off x="8451170" y="155634"/>
            <a:ext cx="470380" cy="673751"/>
          </a:xfrm>
          <a:prstGeom prst="rect">
            <a:avLst/>
          </a:prstGeom>
        </p:spPr>
      </p:pic>
      <p:pic>
        <p:nvPicPr>
          <p:cNvPr id="15" name="Picture 14" descr="Formal_Viterbi_Gol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1557" y="233652"/>
            <a:ext cx="1767561" cy="477058"/>
          </a:xfrm>
          <a:prstGeom prst="rect">
            <a:avLst/>
          </a:prstGeom>
        </p:spPr>
      </p:pic>
      <p:sp>
        <p:nvSpPr>
          <p:cNvPr id="17" name="Title 1"/>
          <p:cNvSpPr>
            <a:spLocks noGrp="1"/>
          </p:cNvSpPr>
          <p:nvPr>
            <p:ph type="title" hasCustomPrompt="1"/>
          </p:nvPr>
        </p:nvSpPr>
        <p:spPr>
          <a:xfrm>
            <a:off x="457200" y="904494"/>
            <a:ext cx="8229600" cy="521370"/>
          </a:xfrm>
          <a:prstGeom prst="rect">
            <a:avLst/>
          </a:prstGeom>
        </p:spPr>
        <p:txBody>
          <a:bodyPr>
            <a:normAutofit/>
          </a:bodyPr>
          <a:lstStyle>
            <a:lvl1pPr>
              <a:defRPr sz="2400">
                <a:solidFill>
                  <a:srgbClr val="FFFFFF"/>
                </a:solidFill>
              </a:defRPr>
            </a:lvl1pPr>
          </a:lstStyle>
          <a:p>
            <a:r>
              <a:rPr lang="en-US" dirty="0"/>
              <a:t>Slide title</a:t>
            </a:r>
          </a:p>
        </p:txBody>
      </p:sp>
      <p:sp>
        <p:nvSpPr>
          <p:cNvPr id="18" name="Text Placeholder 15"/>
          <p:cNvSpPr>
            <a:spLocks noGrp="1"/>
          </p:cNvSpPr>
          <p:nvPr>
            <p:ph type="body" sz="quarter" idx="12"/>
          </p:nvPr>
        </p:nvSpPr>
        <p:spPr>
          <a:xfrm>
            <a:off x="457200" y="1497013"/>
            <a:ext cx="8229600" cy="4924844"/>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907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125733" y="163473"/>
            <a:ext cx="8864243" cy="6558002"/>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1"/>
          </a:solid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sp>
        <p:nvSpPr>
          <p:cNvPr id="16" name="Text Placeholder 15"/>
          <p:cNvSpPr>
            <a:spLocks noGrp="1"/>
          </p:cNvSpPr>
          <p:nvPr>
            <p:ph type="body" sz="quarter" idx="12" hasCustomPrompt="1"/>
          </p:nvPr>
        </p:nvSpPr>
        <p:spPr>
          <a:xfrm>
            <a:off x="1379783" y="1810613"/>
            <a:ext cx="6350136" cy="2736561"/>
          </a:xfrm>
          <a:prstGeom prst="rect">
            <a:avLst/>
          </a:prstGeom>
        </p:spPr>
        <p:txBody>
          <a:bodyPr/>
          <a:lstStyle>
            <a:lvl1pPr marL="0" indent="0" algn="ctr">
              <a:buNone/>
              <a:defRPr sz="4000" b="1" i="0" baseline="0">
                <a:solidFill>
                  <a:schemeClr val="bg1"/>
                </a:solidFill>
                <a:latin typeface="Helvetica"/>
                <a:cs typeface="Helvetic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457200" rtl="0" eaLnBrk="1" fontAlgn="auto" latinLnBrk="0" hangingPunct="1">
              <a:lnSpc>
                <a:spcPct val="100000"/>
              </a:lnSpc>
              <a:spcBef>
                <a:spcPct val="20000"/>
              </a:spcBef>
              <a:spcAft>
                <a:spcPts val="0"/>
              </a:spcAft>
              <a:buClrTx/>
              <a:buSzTx/>
              <a:buFont typeface="Lucida Grande"/>
              <a:buNone/>
              <a:tabLst/>
              <a:defRPr/>
            </a:pPr>
            <a:r>
              <a:rPr lang="en-US" b="1" i="0" dirty="0">
                <a:latin typeface="Helvetica"/>
                <a:cs typeface="Helvetica"/>
              </a:rPr>
              <a:t>“Pull quote here...</a:t>
            </a:r>
            <a:r>
              <a:rPr lang="en-US" b="1" i="0" dirty="0" err="1">
                <a:latin typeface="Helvetica"/>
                <a:cs typeface="Helvetica"/>
              </a:rPr>
              <a:t>lorem</a:t>
            </a:r>
            <a:r>
              <a:rPr lang="en-US" b="1" i="0" dirty="0">
                <a:latin typeface="Helvetica"/>
                <a:cs typeface="Helvetica"/>
              </a:rPr>
              <a:t> </a:t>
            </a:r>
            <a:r>
              <a:rPr lang="en-US" b="1" i="0" dirty="0" err="1">
                <a:latin typeface="Helvetica"/>
                <a:cs typeface="Helvetica"/>
              </a:rPr>
              <a:t>ipsum</a:t>
            </a:r>
            <a:r>
              <a:rPr lang="en-US" b="1" i="0" dirty="0">
                <a:latin typeface="Helvetica"/>
                <a:cs typeface="Helvetica"/>
              </a:rPr>
              <a:t> dolor sit </a:t>
            </a:r>
            <a:r>
              <a:rPr lang="en-US" b="1" i="0" dirty="0" err="1">
                <a:latin typeface="Helvetica"/>
                <a:cs typeface="Helvetica"/>
              </a:rPr>
              <a:t>amet</a:t>
            </a:r>
            <a:r>
              <a:rPr lang="en-US" b="1" i="0" dirty="0">
                <a:latin typeface="Helvetica"/>
                <a:cs typeface="Helvetica"/>
              </a:rPr>
              <a:t>, </a:t>
            </a:r>
            <a:r>
              <a:rPr lang="en-US" b="1" i="0" dirty="0" err="1">
                <a:latin typeface="Helvetica"/>
                <a:cs typeface="Helvetica"/>
              </a:rPr>
              <a:t>Consectetur</a:t>
            </a:r>
            <a:r>
              <a:rPr lang="en-US" b="1" i="0" dirty="0">
                <a:latin typeface="Helvetica"/>
                <a:cs typeface="Helvetica"/>
              </a:rPr>
              <a:t> </a:t>
            </a:r>
            <a:r>
              <a:rPr lang="en-US" b="1" i="0" dirty="0" err="1">
                <a:latin typeface="Helvetica"/>
                <a:cs typeface="Helvetica"/>
              </a:rPr>
              <a:t>adipisicing</a:t>
            </a:r>
            <a:r>
              <a:rPr lang="en-US" b="1" i="0" dirty="0">
                <a:latin typeface="Helvetica"/>
                <a:cs typeface="Helvetica"/>
              </a:rPr>
              <a:t> </a:t>
            </a:r>
            <a:r>
              <a:rPr lang="en-US" b="1" i="0" dirty="0" err="1">
                <a:latin typeface="Helvetica"/>
                <a:cs typeface="Helvetica"/>
              </a:rPr>
              <a:t>elit</a:t>
            </a:r>
            <a:r>
              <a:rPr lang="en-US" b="1" i="0" dirty="0">
                <a:latin typeface="Helvetica"/>
                <a:cs typeface="Helvetica"/>
              </a:rPr>
              <a:t>…”</a:t>
            </a:r>
            <a:endParaRPr lang="en-US" dirty="0"/>
          </a:p>
        </p:txBody>
      </p:sp>
      <p:pic>
        <p:nvPicPr>
          <p:cNvPr id="14" name="Picture 13" descr="Small Use Shield_CardOnTrans.eps"/>
          <p:cNvPicPr>
            <a:picLocks noChangeAspect="1"/>
          </p:cNvPicPr>
          <p:nvPr userDrawn="1"/>
        </p:nvPicPr>
        <p:blipFill rotWithShape="1">
          <a:blip r:embed="rId2" cstate="email">
            <a:extLst>
              <a:ext uri="{28A0092B-C50C-407E-A947-70E740481C1C}">
                <a14:useLocalDpi xmlns:a14="http://schemas.microsoft.com/office/drawing/2010/main"/>
              </a:ext>
            </a:extLst>
          </a:blip>
          <a:srcRect l="15027" r="15158"/>
          <a:stretch/>
        </p:blipFill>
        <p:spPr>
          <a:xfrm>
            <a:off x="8451170" y="155634"/>
            <a:ext cx="470380" cy="673751"/>
          </a:xfrm>
          <a:prstGeom prst="rect">
            <a:avLst/>
          </a:prstGeom>
        </p:spPr>
      </p:pic>
      <p:pic>
        <p:nvPicPr>
          <p:cNvPr id="15" name="Picture 14" descr="Formal_Viterbi_Gol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1557" y="233652"/>
            <a:ext cx="1767561" cy="477058"/>
          </a:xfrm>
          <a:prstGeom prst="rect">
            <a:avLst/>
          </a:prstGeom>
        </p:spPr>
      </p:pic>
      <p:sp>
        <p:nvSpPr>
          <p:cNvPr id="6" name="Text Placeholder 5"/>
          <p:cNvSpPr>
            <a:spLocks noGrp="1"/>
          </p:cNvSpPr>
          <p:nvPr>
            <p:ph type="body" sz="quarter" idx="13" hasCustomPrompt="1"/>
          </p:nvPr>
        </p:nvSpPr>
        <p:spPr>
          <a:xfrm>
            <a:off x="1379539" y="4645026"/>
            <a:ext cx="2436661" cy="471488"/>
          </a:xfrm>
          <a:prstGeom prst="rect">
            <a:avLst/>
          </a:prstGeom>
        </p:spPr>
        <p:txBody>
          <a:bodyPr vert="horz"/>
          <a:lstStyle>
            <a:lvl1pPr marL="0" indent="0">
              <a:buNone/>
              <a:defRPr/>
            </a:lvl1pPr>
          </a:lstStyle>
          <a:p>
            <a:r>
              <a:rPr lang="en-US" b="1" i="0" dirty="0">
                <a:solidFill>
                  <a:srgbClr val="FFFFFF"/>
                </a:solidFill>
                <a:latin typeface="Helvetica"/>
                <a:cs typeface="Helvetica"/>
              </a:rPr>
              <a:t>Quoted Person</a:t>
            </a:r>
          </a:p>
          <a:p>
            <a:r>
              <a:rPr lang="en-US" b="0" i="0" dirty="0">
                <a:solidFill>
                  <a:srgbClr val="FFFFFF"/>
                </a:solidFill>
                <a:latin typeface="Helvetica Light"/>
                <a:cs typeface="Helvetica Light"/>
              </a:rPr>
              <a:t>Title/Position</a:t>
            </a:r>
          </a:p>
        </p:txBody>
      </p:sp>
    </p:spTree>
    <p:extLst>
      <p:ext uri="{BB962C8B-B14F-4D97-AF65-F5344CB8AC3E}">
        <p14:creationId xmlns:p14="http://schemas.microsoft.com/office/powerpoint/2010/main" val="99229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Images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904494"/>
            <a:ext cx="8229600" cy="521370"/>
          </a:xfrm>
          <a:prstGeom prst="rect">
            <a:avLst/>
          </a:prstGeom>
        </p:spPr>
        <p:txBody>
          <a:bodyPr>
            <a:normAutofit/>
          </a:bodyPr>
          <a:lstStyle>
            <a:lvl1pPr>
              <a:defRPr sz="2400">
                <a:solidFill>
                  <a:srgbClr val="990000"/>
                </a:solidFill>
              </a:defRPr>
            </a:lvl1pPr>
          </a:lstStyle>
          <a:p>
            <a:r>
              <a:rPr lang="en-US" dirty="0"/>
              <a:t>Slide title</a:t>
            </a:r>
          </a:p>
        </p:txBody>
      </p:sp>
      <p:sp>
        <p:nvSpPr>
          <p:cNvPr id="16" name="Rectangle 15"/>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7" name="Rectangle 16"/>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8" name="Rectangle 17"/>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30" name="Picture 29"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31" name="Picture 30"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
        <p:nvSpPr>
          <p:cNvPr id="36" name="Text Placeholder 35"/>
          <p:cNvSpPr>
            <a:spLocks noGrp="1"/>
          </p:cNvSpPr>
          <p:nvPr>
            <p:ph type="body" sz="quarter" idx="15" hasCustomPrompt="1"/>
          </p:nvPr>
        </p:nvSpPr>
        <p:spPr>
          <a:xfrm>
            <a:off x="4045385" y="1538896"/>
            <a:ext cx="4641417" cy="2301875"/>
          </a:xfrm>
          <a:prstGeom prst="rect">
            <a:avLst/>
          </a:prstGeom>
        </p:spPr>
        <p:txBody>
          <a:bodyPr/>
          <a:lstStyle>
            <a:lvl4pPr marL="55563" indent="0">
              <a:buNone/>
              <a:defRPr/>
            </a:lvl4pPr>
            <a:lvl5pPr marL="228600" indent="-228600">
              <a:defRPr/>
            </a:lvl5pPr>
          </a:lstStyle>
          <a:p>
            <a:pPr lvl="4"/>
            <a:r>
              <a:rPr lang="en-US" dirty="0"/>
              <a:t>Bullet </a:t>
            </a:r>
          </a:p>
          <a:p>
            <a:pPr lvl="4"/>
            <a:endParaRPr lang="en-US" dirty="0"/>
          </a:p>
        </p:txBody>
      </p:sp>
      <p:sp>
        <p:nvSpPr>
          <p:cNvPr id="37" name="Text Placeholder 35"/>
          <p:cNvSpPr>
            <a:spLocks noGrp="1"/>
          </p:cNvSpPr>
          <p:nvPr>
            <p:ph type="body" sz="quarter" idx="16" hasCustomPrompt="1"/>
          </p:nvPr>
        </p:nvSpPr>
        <p:spPr>
          <a:xfrm>
            <a:off x="4045385" y="3939120"/>
            <a:ext cx="4641417" cy="2436226"/>
          </a:xfrm>
          <a:prstGeom prst="rect">
            <a:avLst/>
          </a:prstGeom>
        </p:spPr>
        <p:txBody>
          <a:bodyPr/>
          <a:lstStyle>
            <a:lvl4pPr marL="55563" indent="0">
              <a:buNone/>
              <a:defRPr/>
            </a:lvl4pPr>
            <a:lvl5pPr marL="228600" indent="-228600">
              <a:defRPr/>
            </a:lvl5pPr>
          </a:lstStyle>
          <a:p>
            <a:pPr lvl="4"/>
            <a:r>
              <a:rPr lang="en-US" dirty="0"/>
              <a:t>Bullet </a:t>
            </a:r>
          </a:p>
          <a:p>
            <a:pPr lvl="4"/>
            <a:endParaRPr lang="en-US" dirty="0"/>
          </a:p>
        </p:txBody>
      </p:sp>
      <p:sp>
        <p:nvSpPr>
          <p:cNvPr id="39" name="Picture Placeholder 38"/>
          <p:cNvSpPr>
            <a:spLocks noGrp="1"/>
          </p:cNvSpPr>
          <p:nvPr>
            <p:ph type="pic" sz="quarter" idx="17"/>
          </p:nvPr>
        </p:nvSpPr>
        <p:spPr>
          <a:xfrm>
            <a:off x="457200" y="1538896"/>
            <a:ext cx="3479800" cy="2301875"/>
          </a:xfrm>
          <a:prstGeom prst="rect">
            <a:avLst/>
          </a:prstGeom>
        </p:spPr>
        <p:txBody>
          <a:bodyPr/>
          <a:lstStyle>
            <a:lvl1pPr marL="0" indent="0">
              <a:buNone/>
              <a:defRPr/>
            </a:lvl1pPr>
          </a:lstStyle>
          <a:p>
            <a:endParaRPr lang="en-US" dirty="0"/>
          </a:p>
        </p:txBody>
      </p:sp>
      <p:sp>
        <p:nvSpPr>
          <p:cNvPr id="41" name="Picture Placeholder 40"/>
          <p:cNvSpPr>
            <a:spLocks noGrp="1"/>
          </p:cNvSpPr>
          <p:nvPr>
            <p:ph type="pic" sz="quarter" idx="18"/>
          </p:nvPr>
        </p:nvSpPr>
        <p:spPr>
          <a:xfrm>
            <a:off x="457200" y="3939119"/>
            <a:ext cx="3479800" cy="2436813"/>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396334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3689" y="831926"/>
            <a:ext cx="8584743" cy="521370"/>
          </a:xfrm>
          <a:prstGeom prst="rect">
            <a:avLst/>
          </a:prstGeom>
        </p:spPr>
        <p:txBody>
          <a:bodyPr>
            <a:normAutofit/>
          </a:bodyPr>
          <a:lstStyle>
            <a:lvl1pPr>
              <a:defRPr sz="2400">
                <a:solidFill>
                  <a:srgbClr val="990000"/>
                </a:solidFill>
              </a:defRPr>
            </a:lvl1pPr>
          </a:lstStyle>
          <a:p>
            <a:r>
              <a:rPr lang="en-US" dirty="0"/>
              <a:t>Chart title</a:t>
            </a:r>
          </a:p>
        </p:txBody>
      </p:sp>
      <p:sp>
        <p:nvSpPr>
          <p:cNvPr id="16" name="Rectangle 15"/>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7" name="Rectangle 16"/>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8" name="Rectangle 17"/>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30" name="Picture 29"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31" name="Picture 30"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
        <p:nvSpPr>
          <p:cNvPr id="37" name="Text Placeholder 35"/>
          <p:cNvSpPr>
            <a:spLocks noGrp="1"/>
          </p:cNvSpPr>
          <p:nvPr>
            <p:ph type="body" sz="quarter" idx="16" hasCustomPrompt="1"/>
          </p:nvPr>
        </p:nvSpPr>
        <p:spPr>
          <a:xfrm>
            <a:off x="294106" y="5577039"/>
            <a:ext cx="8584325" cy="915904"/>
          </a:xfrm>
          <a:prstGeom prst="rect">
            <a:avLst/>
          </a:prstGeom>
        </p:spPr>
        <p:txBody>
          <a:bodyPr/>
          <a:lstStyle>
            <a:lvl4pPr marL="55563" indent="0">
              <a:buNone/>
              <a:defRPr/>
            </a:lvl4pPr>
            <a:lvl5pPr marL="0" indent="0">
              <a:buNone/>
              <a:defRPr/>
            </a:lvl5pPr>
          </a:lstStyle>
          <a:p>
            <a:pPr lvl="4"/>
            <a:r>
              <a:rPr lang="en-US" dirty="0"/>
              <a:t>Bullet </a:t>
            </a:r>
          </a:p>
          <a:p>
            <a:pPr lvl="4"/>
            <a:endParaRPr lang="en-US" dirty="0"/>
          </a:p>
        </p:txBody>
      </p:sp>
      <p:sp>
        <p:nvSpPr>
          <p:cNvPr id="6" name="Content Placeholder 5"/>
          <p:cNvSpPr>
            <a:spLocks noGrp="1"/>
          </p:cNvSpPr>
          <p:nvPr>
            <p:ph sz="quarter" idx="17"/>
          </p:nvPr>
        </p:nvSpPr>
        <p:spPr>
          <a:xfrm>
            <a:off x="293688" y="1519944"/>
            <a:ext cx="8585200" cy="3908136"/>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315489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imary image">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9144000" cy="6858001"/>
          </a:xfrm>
          <a:prstGeom prst="rect">
            <a:avLst/>
          </a:prstGeom>
        </p:spPr>
        <p:txBody>
          <a:bodyPr/>
          <a:lstStyle>
            <a:lvl1pPr marL="0" indent="0">
              <a:buNone/>
              <a:defRPr/>
            </a:lvl1pPr>
          </a:lstStyle>
          <a:p>
            <a:endParaRPr lang="en-US" dirty="0"/>
          </a:p>
        </p:txBody>
      </p:sp>
      <p:sp>
        <p:nvSpPr>
          <p:cNvPr id="12" name="Rectangle 11"/>
          <p:cNvSpPr/>
          <p:nvPr userDrawn="1"/>
        </p:nvSpPr>
        <p:spPr>
          <a:xfrm>
            <a:off x="552882" y="4973054"/>
            <a:ext cx="2709015" cy="1884947"/>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sp>
        <p:nvSpPr>
          <p:cNvPr id="15" name="Text Placeholder 14"/>
          <p:cNvSpPr>
            <a:spLocks noGrp="1"/>
          </p:cNvSpPr>
          <p:nvPr>
            <p:ph type="body" sz="quarter" idx="11" hasCustomPrompt="1"/>
          </p:nvPr>
        </p:nvSpPr>
        <p:spPr>
          <a:xfrm>
            <a:off x="552881" y="4973639"/>
            <a:ext cx="2709433" cy="462538"/>
          </a:xfrm>
          <a:prstGeom prst="rect">
            <a:avLst/>
          </a:prstGeom>
          <a:solidFill>
            <a:schemeClr val="bg2"/>
          </a:solidFill>
          <a:ln>
            <a:noFill/>
          </a:ln>
        </p:spPr>
        <p:txBody>
          <a:bodyPr>
            <a:noAutofit/>
          </a:bodyPr>
          <a:lstStyle>
            <a:lvl1pPr marL="0" indent="0">
              <a:buNone/>
              <a:defRPr sz="2000" b="0" i="0" cap="all" baseline="0">
                <a:solidFill>
                  <a:schemeClr val="bg1"/>
                </a:solidFill>
                <a:latin typeface="Helvetica"/>
                <a:cs typeface="Helvetica"/>
              </a:defRPr>
            </a:lvl1pPr>
            <a:lvl2pPr>
              <a:defRPr sz="2000" b="0" i="0" cap="all">
                <a:solidFill>
                  <a:schemeClr val="bg1"/>
                </a:solidFill>
                <a:latin typeface="National-Medium"/>
              </a:defRPr>
            </a:lvl2pPr>
            <a:lvl3pPr>
              <a:defRPr sz="2000" b="0" i="0" cap="all">
                <a:solidFill>
                  <a:schemeClr val="bg1"/>
                </a:solidFill>
                <a:latin typeface="National-Medium"/>
              </a:defRPr>
            </a:lvl3pPr>
            <a:lvl4pPr>
              <a:defRPr sz="2000" b="0" i="0" cap="all">
                <a:solidFill>
                  <a:schemeClr val="bg1"/>
                </a:solidFill>
                <a:latin typeface="National-Medium"/>
              </a:defRPr>
            </a:lvl4pPr>
            <a:lvl5pPr>
              <a:defRPr sz="2000" b="0" i="0" cap="all">
                <a:solidFill>
                  <a:schemeClr val="bg1"/>
                </a:solidFill>
                <a:latin typeface="National-Medium"/>
              </a:defRPr>
            </a:lvl5pPr>
          </a:lstStyle>
          <a:p>
            <a:pPr lvl="0"/>
            <a:r>
              <a:rPr lang="en-US" dirty="0"/>
              <a:t>Image Title</a:t>
            </a:r>
          </a:p>
        </p:txBody>
      </p:sp>
      <p:sp>
        <p:nvSpPr>
          <p:cNvPr id="18" name="Text Placeholder 14"/>
          <p:cNvSpPr>
            <a:spLocks noGrp="1"/>
          </p:cNvSpPr>
          <p:nvPr>
            <p:ph type="body" sz="quarter" idx="12" hasCustomPrompt="1"/>
          </p:nvPr>
        </p:nvSpPr>
        <p:spPr>
          <a:xfrm>
            <a:off x="552882" y="5436177"/>
            <a:ext cx="2709015" cy="1421824"/>
          </a:xfrm>
          <a:prstGeom prst="rect">
            <a:avLst/>
          </a:prstGeom>
          <a:solidFill>
            <a:schemeClr val="bg2"/>
          </a:solidFill>
          <a:ln>
            <a:noFill/>
          </a:ln>
        </p:spPr>
        <p:txBody>
          <a:bodyPr>
            <a:noAutofit/>
          </a:bodyPr>
          <a:lstStyle>
            <a:lvl1pPr marL="0" indent="0">
              <a:buNone/>
              <a:defRPr sz="2000" b="0" i="0" cap="none" baseline="0">
                <a:ln>
                  <a:noFill/>
                </a:ln>
                <a:solidFill>
                  <a:schemeClr val="bg1"/>
                </a:solidFill>
                <a:latin typeface="Helvetica Light"/>
                <a:cs typeface="Helvetica Light"/>
              </a:defRPr>
            </a:lvl1pPr>
            <a:lvl2pPr>
              <a:defRPr sz="2000" b="0" i="0" cap="all">
                <a:solidFill>
                  <a:schemeClr val="bg1"/>
                </a:solidFill>
                <a:latin typeface="National-Medium"/>
              </a:defRPr>
            </a:lvl2pPr>
            <a:lvl3pPr>
              <a:defRPr sz="2000" b="0" i="0" cap="all">
                <a:solidFill>
                  <a:schemeClr val="bg1"/>
                </a:solidFill>
                <a:latin typeface="National-Medium"/>
              </a:defRPr>
            </a:lvl3pPr>
            <a:lvl4pPr>
              <a:defRPr sz="2000" b="0" i="0" cap="all">
                <a:solidFill>
                  <a:schemeClr val="bg1"/>
                </a:solidFill>
                <a:latin typeface="National-Medium"/>
              </a:defRPr>
            </a:lvl4pPr>
            <a:lvl5pPr>
              <a:defRPr sz="2000" b="0" i="0" cap="all">
                <a:solidFill>
                  <a:schemeClr val="bg1"/>
                </a:solidFill>
                <a:latin typeface="National-Medium"/>
              </a:defRPr>
            </a:lvl5pPr>
          </a:lstStyle>
          <a:p>
            <a:pPr lvl="0"/>
            <a:r>
              <a:rPr lang="en-US" dirty="0"/>
              <a:t>Extended caption</a:t>
            </a:r>
          </a:p>
        </p:txBody>
      </p:sp>
    </p:spTree>
    <p:extLst>
      <p:ext uri="{BB962C8B-B14F-4D97-AF65-F5344CB8AC3E}">
        <p14:creationId xmlns:p14="http://schemas.microsoft.com/office/powerpoint/2010/main" val="22357314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3684"/>
      </p:ext>
    </p:extLst>
  </p:cSld>
  <p:clrMap bg1="lt1" tx1="dk1" bg2="lt2" tx2="dk2" accent1="accent1" accent2="accent2" accent3="accent3" accent4="accent4" accent5="accent5" accent6="accent6" hlink="hlink" folHlink="folHlink"/>
  <p:sldLayoutIdLst>
    <p:sldLayoutId id="2147483649" r:id="rId1"/>
    <p:sldLayoutId id="2147483745" r:id="rId2"/>
    <p:sldLayoutId id="2147483659" r:id="rId3"/>
    <p:sldLayoutId id="2147483746" r:id="rId4"/>
    <p:sldLayoutId id="2147483747" r:id="rId5"/>
    <p:sldLayoutId id="2147483748" r:id="rId6"/>
    <p:sldLayoutId id="2147483650" r:id="rId7"/>
    <p:sldLayoutId id="2147483657" r:id="rId8"/>
    <p:sldLayoutId id="2147483655" r:id="rId9"/>
    <p:sldLayoutId id="2147483658" r:id="rId10"/>
    <p:sldLayoutId id="2147483660" r:id="rId11"/>
    <p:sldLayoutId id="2147483749" r:id="rId12"/>
    <p:sldLayoutId id="2147483750" r:id="rId13"/>
  </p:sldLayoutIdLst>
  <p:hf hdr="0"/>
  <p:txStyles>
    <p:titleStyle>
      <a:lvl1pPr algn="l" defTabSz="457200" rtl="0" eaLnBrk="1" latinLnBrk="0" hangingPunct="1">
        <a:spcBef>
          <a:spcPct val="0"/>
        </a:spcBef>
        <a:buNone/>
        <a:defRPr sz="2800" b="1" i="0" kern="1200" cap="all">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1pPr>
      <a:lvl2pPr marL="742950" indent="-28575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2pPr>
      <a:lvl3pPr marL="11430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3pPr>
      <a:lvl4pPr marL="16002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4pPr>
      <a:lvl5pPr marL="20574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benhamner/sf-bay-area-bike-shar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kaggle.com/stackoverflow/statsquestion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203" y="1767311"/>
            <a:ext cx="8013060" cy="1953289"/>
          </a:xfrm>
        </p:spPr>
        <p:txBody>
          <a:bodyPr anchor="b"/>
          <a:lstStyle/>
          <a:p>
            <a:pPr>
              <a:lnSpc>
                <a:spcPct val="80000"/>
              </a:lnSpc>
            </a:pPr>
            <a:r>
              <a:rPr lang="en-US" sz="2400" dirty="0">
                <a:latin typeface="Helvetica"/>
                <a:cs typeface="Helvetica"/>
              </a:rPr>
              <a:t>INF551 – Foundations of data management </a:t>
            </a:r>
            <a:br>
              <a:rPr lang="en-US" sz="2400" dirty="0">
                <a:latin typeface="Helvetica"/>
                <a:cs typeface="Helvetica"/>
              </a:rPr>
            </a:br>
            <a:r>
              <a:rPr lang="en-US" sz="2400" dirty="0">
                <a:latin typeface="Helvetica"/>
                <a:cs typeface="Helvetica"/>
              </a:rPr>
              <a:t>project proposal (PPT)</a:t>
            </a:r>
          </a:p>
        </p:txBody>
      </p:sp>
      <p:sp>
        <p:nvSpPr>
          <p:cNvPr id="4" name="Date Placeholder 3"/>
          <p:cNvSpPr>
            <a:spLocks noGrp="1"/>
          </p:cNvSpPr>
          <p:nvPr>
            <p:ph type="dt" sz="half" idx="10"/>
          </p:nvPr>
        </p:nvSpPr>
        <p:spPr/>
        <p:txBody>
          <a:bodyPr/>
          <a:lstStyle/>
          <a:p>
            <a:r>
              <a:rPr lang="en-US" dirty="0"/>
              <a:t>02/02/2020</a:t>
            </a:r>
          </a:p>
        </p:txBody>
      </p:sp>
      <p:sp>
        <p:nvSpPr>
          <p:cNvPr id="5" name="Footer Placeholder 4"/>
          <p:cNvSpPr>
            <a:spLocks noGrp="1"/>
          </p:cNvSpPr>
          <p:nvPr>
            <p:ph type="ftr" sz="quarter" idx="11"/>
          </p:nvPr>
        </p:nvSpPr>
        <p:spPr/>
        <p:txBody>
          <a:bodyPr/>
          <a:lstStyle/>
          <a:p>
            <a:r>
              <a:rPr lang="en-US" dirty="0"/>
              <a:t>Sairam </a:t>
            </a:r>
            <a:r>
              <a:rPr lang="en-US" dirty="0" err="1"/>
              <a:t>kamal</a:t>
            </a:r>
            <a:r>
              <a:rPr lang="en-US" dirty="0"/>
              <a:t> raj and </a:t>
            </a:r>
            <a:r>
              <a:rPr lang="en-US" dirty="0" err="1"/>
              <a:t>Tejaswini</a:t>
            </a:r>
            <a:r>
              <a:rPr lang="en-US" dirty="0"/>
              <a:t> Prakash Kulkarni</a:t>
            </a:r>
          </a:p>
        </p:txBody>
      </p:sp>
    </p:spTree>
    <p:extLst>
      <p:ext uri="{BB962C8B-B14F-4D97-AF65-F5344CB8AC3E}">
        <p14:creationId xmlns:p14="http://schemas.microsoft.com/office/powerpoint/2010/main" val="732591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9E6782-B3ED-49E0-B52A-6EF01E9D6C2A}"/>
              </a:ext>
            </a:extLst>
          </p:cNvPr>
          <p:cNvSpPr txBox="1"/>
          <p:nvPr/>
        </p:nvSpPr>
        <p:spPr>
          <a:xfrm>
            <a:off x="284629" y="856130"/>
            <a:ext cx="8574741" cy="4524315"/>
          </a:xfrm>
          <a:prstGeom prst="rect">
            <a:avLst/>
          </a:prstGeom>
          <a:noFill/>
        </p:spPr>
        <p:txBody>
          <a:bodyPr wrap="square" rtlCol="0">
            <a:spAutoFit/>
          </a:bodyPr>
          <a:lstStyle/>
          <a:p>
            <a:r>
              <a:rPr lang="en-US" dirty="0"/>
              <a:t>Table Tags: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B69FD357-44CB-4CE1-9EF4-4E57F219DC89}"/>
              </a:ext>
            </a:extLst>
          </p:cNvPr>
          <p:cNvPicPr>
            <a:picLocks noChangeAspect="1"/>
          </p:cNvPicPr>
          <p:nvPr/>
        </p:nvPicPr>
        <p:blipFill>
          <a:blip r:embed="rId2"/>
          <a:stretch>
            <a:fillRect/>
          </a:stretch>
        </p:blipFill>
        <p:spPr>
          <a:xfrm>
            <a:off x="1609143" y="1156447"/>
            <a:ext cx="2363520" cy="5490883"/>
          </a:xfrm>
          <a:prstGeom prst="rect">
            <a:avLst/>
          </a:prstGeom>
        </p:spPr>
      </p:pic>
    </p:spTree>
    <p:extLst>
      <p:ext uri="{BB962C8B-B14F-4D97-AF65-F5344CB8AC3E}">
        <p14:creationId xmlns:p14="http://schemas.microsoft.com/office/powerpoint/2010/main" val="401195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30B9716-3196-4AF5-B18B-FBBD704407DC}"/>
              </a:ext>
            </a:extLst>
          </p:cNvPr>
          <p:cNvSpPr>
            <a:spLocks noGrp="1"/>
          </p:cNvSpPr>
          <p:nvPr>
            <p:ph type="title"/>
          </p:nvPr>
        </p:nvSpPr>
        <p:spPr>
          <a:xfrm>
            <a:off x="293689" y="831926"/>
            <a:ext cx="8584743" cy="521370"/>
          </a:xfrm>
        </p:spPr>
        <p:txBody>
          <a:bodyPr/>
          <a:lstStyle/>
          <a:p>
            <a:r>
              <a:rPr lang="en-US" dirty="0"/>
              <a:t>UI Interface: An example…</a:t>
            </a:r>
          </a:p>
        </p:txBody>
      </p:sp>
      <p:pic>
        <p:nvPicPr>
          <p:cNvPr id="3" name="Picture 2">
            <a:extLst>
              <a:ext uri="{FF2B5EF4-FFF2-40B4-BE49-F238E27FC236}">
                <a16:creationId xmlns:a16="http://schemas.microsoft.com/office/drawing/2014/main" id="{E5E3206F-7585-40CF-8EBD-EEF8B18B411C}"/>
              </a:ext>
            </a:extLst>
          </p:cNvPr>
          <p:cNvPicPr>
            <a:picLocks noChangeAspect="1"/>
          </p:cNvPicPr>
          <p:nvPr/>
        </p:nvPicPr>
        <p:blipFill>
          <a:blip r:embed="rId2"/>
          <a:stretch>
            <a:fillRect/>
          </a:stretch>
        </p:blipFill>
        <p:spPr>
          <a:xfrm>
            <a:off x="213525" y="1353296"/>
            <a:ext cx="8745069" cy="5280212"/>
          </a:xfrm>
          <a:prstGeom prst="rect">
            <a:avLst/>
          </a:prstGeom>
          <a:noFill/>
        </p:spPr>
      </p:pic>
      <p:sp>
        <p:nvSpPr>
          <p:cNvPr id="4" name="TextBox 3">
            <a:extLst>
              <a:ext uri="{FF2B5EF4-FFF2-40B4-BE49-F238E27FC236}">
                <a16:creationId xmlns:a16="http://schemas.microsoft.com/office/drawing/2014/main" id="{ECA0AE81-86EC-4105-842D-A65DF92A6ABC}"/>
              </a:ext>
            </a:extLst>
          </p:cNvPr>
          <p:cNvSpPr txBox="1"/>
          <p:nvPr/>
        </p:nvSpPr>
        <p:spPr>
          <a:xfrm>
            <a:off x="2985247" y="6338047"/>
            <a:ext cx="2384612" cy="215444"/>
          </a:xfrm>
          <a:prstGeom prst="rect">
            <a:avLst/>
          </a:prstGeom>
          <a:noFill/>
        </p:spPr>
        <p:txBody>
          <a:bodyPr wrap="square" rtlCol="0">
            <a:spAutoFit/>
          </a:bodyPr>
          <a:lstStyle/>
          <a:p>
            <a:r>
              <a:rPr lang="en-US" sz="800" dirty="0"/>
              <a:t>2 records retrieved…</a:t>
            </a:r>
          </a:p>
        </p:txBody>
      </p:sp>
    </p:spTree>
    <p:extLst>
      <p:ext uri="{BB962C8B-B14F-4D97-AF65-F5344CB8AC3E}">
        <p14:creationId xmlns:p14="http://schemas.microsoft.com/office/powerpoint/2010/main" val="288184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8C530A-828A-4FC8-87D5-41FBD4E8A856}"/>
              </a:ext>
            </a:extLst>
          </p:cNvPr>
          <p:cNvSpPr txBox="1"/>
          <p:nvPr/>
        </p:nvSpPr>
        <p:spPr>
          <a:xfrm>
            <a:off x="284629" y="856130"/>
            <a:ext cx="8574741" cy="5632311"/>
          </a:xfrm>
          <a:prstGeom prst="rect">
            <a:avLst/>
          </a:prstGeom>
          <a:noFill/>
        </p:spPr>
        <p:txBody>
          <a:bodyPr wrap="square" rtlCol="0">
            <a:spAutoFit/>
          </a:bodyPr>
          <a:lstStyle/>
          <a:p>
            <a:pPr algn="just"/>
            <a:r>
              <a:rPr lang="en-US" b="1" u="sng" dirty="0"/>
              <a:t>Note:</a:t>
            </a:r>
            <a:r>
              <a:rPr lang="en-US" dirty="0"/>
              <a:t> Detailed description of the database tables, technologies used for the project and UI development, steps followed to implement the project, group information along with group member capabilities and project milestone tracker are included in PDF document of the project report.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p:txBody>
      </p:sp>
      <p:sp>
        <p:nvSpPr>
          <p:cNvPr id="6" name="Rectangle 5">
            <a:extLst>
              <a:ext uri="{FF2B5EF4-FFF2-40B4-BE49-F238E27FC236}">
                <a16:creationId xmlns:a16="http://schemas.microsoft.com/office/drawing/2014/main" id="{B2011BA1-A8DF-4CB7-A475-9E23FC0B0AA7}"/>
              </a:ext>
            </a:extLst>
          </p:cNvPr>
          <p:cNvSpPr/>
          <p:nvPr/>
        </p:nvSpPr>
        <p:spPr>
          <a:xfrm>
            <a:off x="1378309" y="2967335"/>
            <a:ext cx="6387390" cy="1107996"/>
          </a:xfrm>
          <a:prstGeom prst="rect">
            <a:avLst/>
          </a:prstGeom>
          <a:noFill/>
        </p:spPr>
        <p:txBody>
          <a:bodyPr wrap="none" lIns="91440" tIns="45720" rIns="91440" bIns="45720">
            <a:spAutoFit/>
          </a:bodyPr>
          <a:lstStyle/>
          <a:p>
            <a:pPr algn="ctr"/>
            <a:r>
              <a:rPr lang="en-US" sz="6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36491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66795A-90A5-4211-ABF9-131244F2C3DD}"/>
              </a:ext>
            </a:extLst>
          </p:cNvPr>
          <p:cNvSpPr txBox="1"/>
          <p:nvPr/>
        </p:nvSpPr>
        <p:spPr>
          <a:xfrm>
            <a:off x="284629" y="856130"/>
            <a:ext cx="8574741" cy="6186309"/>
          </a:xfrm>
          <a:prstGeom prst="rect">
            <a:avLst/>
          </a:prstGeom>
          <a:noFill/>
        </p:spPr>
        <p:txBody>
          <a:bodyPr wrap="square" rtlCol="0">
            <a:spAutoFit/>
          </a:bodyPr>
          <a:lstStyle/>
          <a:p>
            <a:r>
              <a:rPr lang="en-US" b="1" u="sng" dirty="0"/>
              <a:t>Databases:</a:t>
            </a:r>
            <a:r>
              <a:rPr lang="en-US" dirty="0"/>
              <a:t> </a:t>
            </a:r>
          </a:p>
          <a:p>
            <a:endParaRPr lang="en-US" dirty="0"/>
          </a:p>
          <a:p>
            <a:pPr algn="just"/>
            <a:r>
              <a:rPr lang="en-US" dirty="0"/>
              <a:t>Apart from the “world” database provided as the required database by the faculty team and post researching around 50+ databases from several online repositories like Kaggle, Google </a:t>
            </a:r>
            <a:r>
              <a:rPr lang="en-US" dirty="0" err="1"/>
              <a:t>Datasearch</a:t>
            </a:r>
            <a:r>
              <a:rPr lang="en-US" dirty="0"/>
              <a:t>, MySQL databases and sample databases from Microsoft. </a:t>
            </a:r>
          </a:p>
          <a:p>
            <a:pPr algn="just"/>
            <a:endParaRPr lang="en-US" dirty="0"/>
          </a:p>
          <a:p>
            <a:pPr algn="just"/>
            <a:r>
              <a:rPr lang="en-US" dirty="0"/>
              <a:t>We selected 2 databases relating to:</a:t>
            </a:r>
          </a:p>
          <a:p>
            <a:pPr marL="342900" indent="-342900" algn="just">
              <a:buFont typeface="+mj-lt"/>
              <a:buAutoNum type="arabicPeriod"/>
            </a:pPr>
            <a:r>
              <a:rPr lang="en-US" dirty="0"/>
              <a:t>SF Bay Area Bike Share and </a:t>
            </a:r>
          </a:p>
          <a:p>
            <a:pPr marL="342900" indent="-342900" algn="just">
              <a:buFont typeface="+mj-lt"/>
              <a:buAutoNum type="arabicPeriod"/>
            </a:pPr>
            <a:r>
              <a:rPr lang="en-US" dirty="0"/>
              <a:t>Questions from Cross Validated Stack Exchange.</a:t>
            </a:r>
          </a:p>
          <a:p>
            <a:pPr algn="just"/>
            <a:endParaRPr lang="en-US" dirty="0"/>
          </a:p>
          <a:p>
            <a:pPr algn="just"/>
            <a:r>
              <a:rPr lang="en-US" dirty="0"/>
              <a:t>These databases were selected because of several reasons despite satisficing project requirements of having 3 related tables with over 100+ records in each table.</a:t>
            </a:r>
          </a:p>
          <a:p>
            <a:pPr algn="just"/>
            <a:endParaRPr lang="en-US" dirty="0"/>
          </a:p>
          <a:p>
            <a:pPr algn="just"/>
            <a:r>
              <a:rPr lang="en-US" b="1" u="sng" dirty="0"/>
              <a:t>Links for these databases are:</a:t>
            </a:r>
          </a:p>
          <a:p>
            <a:pPr algn="just"/>
            <a:endParaRPr lang="en-US" dirty="0"/>
          </a:p>
          <a:p>
            <a:pPr algn="just"/>
            <a:r>
              <a:rPr lang="en-US" dirty="0"/>
              <a:t>SF Bay Area Bike Share:</a:t>
            </a:r>
          </a:p>
          <a:p>
            <a:pPr algn="just"/>
            <a:r>
              <a:rPr lang="en-US" dirty="0">
                <a:hlinkClick r:id="rId3"/>
              </a:rPr>
              <a:t>https://www.kaggle.com/benhamner/sf-bay-area-bike-share</a:t>
            </a:r>
            <a:endParaRPr lang="en-US" dirty="0"/>
          </a:p>
          <a:p>
            <a:pPr algn="just"/>
            <a:endParaRPr lang="en-US" dirty="0"/>
          </a:p>
          <a:p>
            <a:pPr algn="just"/>
            <a:r>
              <a:rPr lang="en-US" dirty="0"/>
              <a:t>Questions from Cross Validated Stack Exchange:</a:t>
            </a:r>
          </a:p>
          <a:p>
            <a:r>
              <a:rPr lang="en-US" dirty="0">
                <a:hlinkClick r:id="rId4"/>
              </a:rPr>
              <a:t>https://www.kaggle.com/stackoverflow/statsquestions</a:t>
            </a:r>
            <a:endParaRPr lang="en-US" dirty="0"/>
          </a:p>
          <a:p>
            <a:endParaRPr lang="en-US" dirty="0"/>
          </a:p>
          <a:p>
            <a:endParaRPr lang="en-US" dirty="0"/>
          </a:p>
        </p:txBody>
      </p:sp>
    </p:spTree>
    <p:extLst>
      <p:ext uri="{BB962C8B-B14F-4D97-AF65-F5344CB8AC3E}">
        <p14:creationId xmlns:p14="http://schemas.microsoft.com/office/powerpoint/2010/main" val="1171573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B79A92-22E0-4645-82B7-685301A601D6}"/>
              </a:ext>
            </a:extLst>
          </p:cNvPr>
          <p:cNvSpPr txBox="1"/>
          <p:nvPr/>
        </p:nvSpPr>
        <p:spPr>
          <a:xfrm>
            <a:off x="284629" y="856130"/>
            <a:ext cx="8574741" cy="2585323"/>
          </a:xfrm>
          <a:prstGeom prst="rect">
            <a:avLst/>
          </a:prstGeom>
          <a:noFill/>
        </p:spPr>
        <p:txBody>
          <a:bodyPr wrap="square" rtlCol="0">
            <a:spAutoFit/>
          </a:bodyPr>
          <a:lstStyle/>
          <a:p>
            <a:r>
              <a:rPr lang="en-US" b="1" u="sng" dirty="0"/>
              <a:t>Example Data – SF Bay Area Bike Share Database:</a:t>
            </a:r>
            <a:endParaRPr lang="en-US" dirty="0"/>
          </a:p>
          <a:p>
            <a:endParaRPr lang="en-US" dirty="0"/>
          </a:p>
          <a:p>
            <a:r>
              <a:rPr lang="en-US" dirty="0"/>
              <a:t>Table Station:</a:t>
            </a:r>
          </a:p>
          <a:p>
            <a:endParaRPr lang="en-US" dirty="0"/>
          </a:p>
          <a:p>
            <a:endParaRPr lang="en-US" dirty="0"/>
          </a:p>
          <a:p>
            <a:r>
              <a:rPr lang="en-US" dirty="0"/>
              <a:t>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D1C9B6E4-0C2A-481B-A349-7E9617EB122D}"/>
              </a:ext>
            </a:extLst>
          </p:cNvPr>
          <p:cNvPicPr>
            <a:picLocks noChangeAspect="1"/>
          </p:cNvPicPr>
          <p:nvPr/>
        </p:nvPicPr>
        <p:blipFill>
          <a:blip r:embed="rId2"/>
          <a:stretch>
            <a:fillRect/>
          </a:stretch>
        </p:blipFill>
        <p:spPr>
          <a:xfrm>
            <a:off x="274231" y="1873623"/>
            <a:ext cx="8585139" cy="3550023"/>
          </a:xfrm>
          <a:prstGeom prst="rect">
            <a:avLst/>
          </a:prstGeom>
        </p:spPr>
      </p:pic>
    </p:spTree>
    <p:extLst>
      <p:ext uri="{BB962C8B-B14F-4D97-AF65-F5344CB8AC3E}">
        <p14:creationId xmlns:p14="http://schemas.microsoft.com/office/powerpoint/2010/main" val="158337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CFB728-7D51-4F12-B0C8-B9265954D1B8}"/>
              </a:ext>
            </a:extLst>
          </p:cNvPr>
          <p:cNvSpPr txBox="1"/>
          <p:nvPr/>
        </p:nvSpPr>
        <p:spPr>
          <a:xfrm>
            <a:off x="284629" y="856130"/>
            <a:ext cx="8574741" cy="2862322"/>
          </a:xfrm>
          <a:prstGeom prst="rect">
            <a:avLst/>
          </a:prstGeom>
          <a:noFill/>
        </p:spPr>
        <p:txBody>
          <a:bodyPr wrap="square" rtlCol="0">
            <a:spAutoFit/>
          </a:bodyPr>
          <a:lstStyle/>
          <a:p>
            <a:r>
              <a:rPr lang="en-US" dirty="0"/>
              <a:t>Table Status:</a:t>
            </a:r>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6B7A4106-5F7E-4A66-9E0B-2DE77B1DC13F}"/>
              </a:ext>
            </a:extLst>
          </p:cNvPr>
          <p:cNvPicPr>
            <a:picLocks noChangeAspect="1"/>
          </p:cNvPicPr>
          <p:nvPr/>
        </p:nvPicPr>
        <p:blipFill>
          <a:blip r:embed="rId2"/>
          <a:stretch>
            <a:fillRect/>
          </a:stretch>
        </p:blipFill>
        <p:spPr>
          <a:xfrm>
            <a:off x="607122" y="1420906"/>
            <a:ext cx="7810034" cy="5132294"/>
          </a:xfrm>
          <a:prstGeom prst="rect">
            <a:avLst/>
          </a:prstGeom>
        </p:spPr>
      </p:pic>
    </p:spTree>
    <p:extLst>
      <p:ext uri="{BB962C8B-B14F-4D97-AF65-F5344CB8AC3E}">
        <p14:creationId xmlns:p14="http://schemas.microsoft.com/office/powerpoint/2010/main" val="97641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679969-B968-4BFC-88E8-6060215A3775}"/>
              </a:ext>
            </a:extLst>
          </p:cNvPr>
          <p:cNvSpPr txBox="1"/>
          <p:nvPr/>
        </p:nvSpPr>
        <p:spPr>
          <a:xfrm>
            <a:off x="284629" y="856130"/>
            <a:ext cx="8574741" cy="2862322"/>
          </a:xfrm>
          <a:prstGeom prst="rect">
            <a:avLst/>
          </a:prstGeom>
          <a:noFill/>
        </p:spPr>
        <p:txBody>
          <a:bodyPr wrap="square" rtlCol="0">
            <a:spAutoFit/>
          </a:bodyPr>
          <a:lstStyle/>
          <a:p>
            <a:r>
              <a:rPr lang="en-US" dirty="0"/>
              <a:t>Table Trip:</a:t>
            </a:r>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794EA04F-A720-4BF6-8AC9-7A4FCAFA60E4}"/>
              </a:ext>
            </a:extLst>
          </p:cNvPr>
          <p:cNvPicPr>
            <a:picLocks noChangeAspect="1"/>
          </p:cNvPicPr>
          <p:nvPr/>
        </p:nvPicPr>
        <p:blipFill>
          <a:blip r:embed="rId2"/>
          <a:stretch>
            <a:fillRect/>
          </a:stretch>
        </p:blipFill>
        <p:spPr>
          <a:xfrm>
            <a:off x="276497" y="1331259"/>
            <a:ext cx="8582873" cy="3385904"/>
          </a:xfrm>
          <a:prstGeom prst="rect">
            <a:avLst/>
          </a:prstGeom>
        </p:spPr>
      </p:pic>
    </p:spTree>
    <p:extLst>
      <p:ext uri="{BB962C8B-B14F-4D97-AF65-F5344CB8AC3E}">
        <p14:creationId xmlns:p14="http://schemas.microsoft.com/office/powerpoint/2010/main" val="166267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DF6A1C-BA07-491B-BE52-D6E569EF3620}"/>
              </a:ext>
            </a:extLst>
          </p:cNvPr>
          <p:cNvSpPr txBox="1"/>
          <p:nvPr/>
        </p:nvSpPr>
        <p:spPr>
          <a:xfrm>
            <a:off x="284629" y="856130"/>
            <a:ext cx="8574741" cy="3416320"/>
          </a:xfrm>
          <a:prstGeom prst="rect">
            <a:avLst/>
          </a:prstGeom>
          <a:noFill/>
        </p:spPr>
        <p:txBody>
          <a:bodyPr wrap="square" rtlCol="0">
            <a:spAutoFit/>
          </a:bodyPr>
          <a:lstStyle/>
          <a:p>
            <a:r>
              <a:rPr lang="en-US" dirty="0"/>
              <a:t>Table Weather:</a:t>
            </a:r>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AC1286EC-CD8E-416F-B282-645407A30B96}"/>
              </a:ext>
            </a:extLst>
          </p:cNvPr>
          <p:cNvPicPr>
            <a:picLocks noChangeAspect="1"/>
          </p:cNvPicPr>
          <p:nvPr/>
        </p:nvPicPr>
        <p:blipFill>
          <a:blip r:embed="rId2"/>
          <a:stretch>
            <a:fillRect/>
          </a:stretch>
        </p:blipFill>
        <p:spPr>
          <a:xfrm>
            <a:off x="284629" y="1242892"/>
            <a:ext cx="8677835" cy="3189903"/>
          </a:xfrm>
          <a:prstGeom prst="rect">
            <a:avLst/>
          </a:prstGeom>
        </p:spPr>
      </p:pic>
    </p:spTree>
    <p:extLst>
      <p:ext uri="{BB962C8B-B14F-4D97-AF65-F5344CB8AC3E}">
        <p14:creationId xmlns:p14="http://schemas.microsoft.com/office/powerpoint/2010/main" val="404371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BDFCEF-72C8-4EF3-8FF2-0AEB715961DB}"/>
              </a:ext>
            </a:extLst>
          </p:cNvPr>
          <p:cNvSpPr txBox="1"/>
          <p:nvPr/>
        </p:nvSpPr>
        <p:spPr>
          <a:xfrm>
            <a:off x="284629" y="856130"/>
            <a:ext cx="8574741" cy="5355312"/>
          </a:xfrm>
          <a:prstGeom prst="rect">
            <a:avLst/>
          </a:prstGeom>
          <a:noFill/>
        </p:spPr>
        <p:txBody>
          <a:bodyPr wrap="square" rtlCol="0">
            <a:spAutoFit/>
          </a:bodyPr>
          <a:lstStyle/>
          <a:p>
            <a:r>
              <a:rPr lang="en-US" b="1" u="sng" dirty="0"/>
              <a:t>Questions from Cross Validated Stack Exchange Database:</a:t>
            </a:r>
          </a:p>
          <a:p>
            <a:endParaRPr lang="en-US" b="1" u="sng" dirty="0"/>
          </a:p>
          <a:p>
            <a:pPr algn="just"/>
            <a:r>
              <a:rPr lang="en-US" dirty="0"/>
              <a:t>Stack Exchange is a network of question-and-answer (Q&amp;A) websites on topics in diverse fields, each site covering a specific topic.  As of August 2019, the 3 most actively-viewed sites in the network are Stack Overflow, Super User and Ask Ubuntu.</a:t>
            </a:r>
          </a:p>
          <a:p>
            <a:pPr algn="just"/>
            <a:endParaRPr lang="en-US" dirty="0"/>
          </a:p>
          <a:p>
            <a:pPr algn="just"/>
            <a:r>
              <a:rPr lang="en-US" dirty="0"/>
              <a:t>This database is a sample database of the network and contains 3 related tables:</a:t>
            </a:r>
          </a:p>
          <a:p>
            <a:pPr marL="342900" indent="-342900" algn="just">
              <a:buFont typeface="+mj-lt"/>
              <a:buAutoNum type="arabicPeriod"/>
            </a:pPr>
            <a:r>
              <a:rPr lang="en-US" dirty="0"/>
              <a:t>Table Questions contains the Id, title, body, creation date, score, and owner ID for each question.</a:t>
            </a:r>
          </a:p>
          <a:p>
            <a:pPr marL="342900" indent="-342900" algn="just">
              <a:buFont typeface="+mj-lt"/>
              <a:buAutoNum type="arabicPeriod"/>
            </a:pPr>
            <a:r>
              <a:rPr lang="en-US" dirty="0"/>
              <a:t>Table Answers contains the Id, body, creation date, score, and owner ID for each of the answers to these questions. The </a:t>
            </a:r>
            <a:r>
              <a:rPr lang="en-US" dirty="0" err="1"/>
              <a:t>ParentId</a:t>
            </a:r>
            <a:r>
              <a:rPr lang="en-US" dirty="0"/>
              <a:t> column links back to the Questions table.</a:t>
            </a:r>
          </a:p>
          <a:p>
            <a:pPr marL="342900" indent="-342900" algn="just">
              <a:buFont typeface="+mj-lt"/>
              <a:buAutoNum type="arabicPeriod"/>
            </a:pPr>
            <a:r>
              <a:rPr lang="en-US" dirty="0"/>
              <a:t>Table Tags contains the tags on each question.</a:t>
            </a:r>
          </a:p>
          <a:p>
            <a:endParaRPr lang="en-US" dirty="0"/>
          </a:p>
          <a:p>
            <a:endParaRPr lang="en-US" dirty="0"/>
          </a:p>
          <a:p>
            <a:endParaRPr lang="en-US" dirty="0"/>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4056242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14154D-20AE-42A9-90C4-A53C6207A95A}"/>
              </a:ext>
            </a:extLst>
          </p:cNvPr>
          <p:cNvSpPr txBox="1"/>
          <p:nvPr/>
        </p:nvSpPr>
        <p:spPr>
          <a:xfrm>
            <a:off x="284629" y="856130"/>
            <a:ext cx="8574741" cy="3416320"/>
          </a:xfrm>
          <a:prstGeom prst="rect">
            <a:avLst/>
          </a:prstGeom>
          <a:noFill/>
        </p:spPr>
        <p:txBody>
          <a:bodyPr wrap="square" rtlCol="0">
            <a:spAutoFit/>
          </a:bodyPr>
          <a:lstStyle/>
          <a:p>
            <a:r>
              <a:rPr lang="en-US" b="1" u="sng" dirty="0"/>
              <a:t>Example Data - : </a:t>
            </a:r>
            <a:r>
              <a:rPr lang="en-US" dirty="0"/>
              <a:t>Table Questions</a:t>
            </a:r>
          </a:p>
          <a:p>
            <a:endParaRPr lang="en-US" dirty="0"/>
          </a:p>
          <a:p>
            <a:endParaRPr lang="en-US" dirty="0"/>
          </a:p>
          <a:p>
            <a:endParaRPr lang="en-US" dirty="0"/>
          </a:p>
          <a:p>
            <a:endParaRPr lang="en-US" dirty="0"/>
          </a:p>
          <a:p>
            <a:endParaRPr lang="en-US" b="1" u="sng" dirty="0"/>
          </a:p>
          <a:p>
            <a:endParaRPr lang="en-US" dirty="0"/>
          </a:p>
          <a:p>
            <a:endParaRPr lang="en-US" dirty="0"/>
          </a:p>
          <a:p>
            <a:r>
              <a:rPr lang="en-US" dirty="0"/>
              <a:t>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EF601E65-2B1D-498A-BEA1-8EBD922F7E52}"/>
              </a:ext>
            </a:extLst>
          </p:cNvPr>
          <p:cNvPicPr>
            <a:picLocks noChangeAspect="1"/>
          </p:cNvPicPr>
          <p:nvPr/>
        </p:nvPicPr>
        <p:blipFill>
          <a:blip r:embed="rId2"/>
          <a:stretch>
            <a:fillRect/>
          </a:stretch>
        </p:blipFill>
        <p:spPr>
          <a:xfrm>
            <a:off x="284628" y="1331258"/>
            <a:ext cx="8574741" cy="4007224"/>
          </a:xfrm>
          <a:prstGeom prst="rect">
            <a:avLst/>
          </a:prstGeom>
        </p:spPr>
      </p:pic>
    </p:spTree>
    <p:extLst>
      <p:ext uri="{BB962C8B-B14F-4D97-AF65-F5344CB8AC3E}">
        <p14:creationId xmlns:p14="http://schemas.microsoft.com/office/powerpoint/2010/main" val="1562284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D613A-B0EA-45F8-BDA1-3816F4F9FABB}"/>
              </a:ext>
            </a:extLst>
          </p:cNvPr>
          <p:cNvSpPr txBox="1"/>
          <p:nvPr/>
        </p:nvSpPr>
        <p:spPr>
          <a:xfrm>
            <a:off x="284629" y="856130"/>
            <a:ext cx="8574741" cy="3970318"/>
          </a:xfrm>
          <a:prstGeom prst="rect">
            <a:avLst/>
          </a:prstGeom>
          <a:noFill/>
        </p:spPr>
        <p:txBody>
          <a:bodyPr wrap="square" rtlCol="0">
            <a:spAutoFit/>
          </a:bodyPr>
          <a:lstStyle/>
          <a:p>
            <a:r>
              <a:rPr lang="en-US" dirty="0"/>
              <a:t>Table Answers: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6A774B84-1CF6-4BC3-88B1-9023B776960C}"/>
              </a:ext>
            </a:extLst>
          </p:cNvPr>
          <p:cNvPicPr>
            <a:picLocks noChangeAspect="1"/>
          </p:cNvPicPr>
          <p:nvPr/>
        </p:nvPicPr>
        <p:blipFill>
          <a:blip r:embed="rId2"/>
          <a:stretch>
            <a:fillRect/>
          </a:stretch>
        </p:blipFill>
        <p:spPr>
          <a:xfrm>
            <a:off x="284628" y="1497903"/>
            <a:ext cx="8574742" cy="3147806"/>
          </a:xfrm>
          <a:prstGeom prst="rect">
            <a:avLst/>
          </a:prstGeom>
        </p:spPr>
      </p:pic>
    </p:spTree>
    <p:extLst>
      <p:ext uri="{BB962C8B-B14F-4D97-AF65-F5344CB8AC3E}">
        <p14:creationId xmlns:p14="http://schemas.microsoft.com/office/powerpoint/2010/main" val="45173684"/>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FFCC00"/>
      </a:dk2>
      <a:lt2>
        <a:srgbClr val="990000"/>
      </a:lt2>
      <a:accent1>
        <a:srgbClr val="000000"/>
      </a:accent1>
      <a:accent2>
        <a:srgbClr val="404040"/>
      </a:accent2>
      <a:accent3>
        <a:srgbClr val="808080"/>
      </a:accent3>
      <a:accent4>
        <a:srgbClr val="BFBFBF"/>
      </a:accent4>
      <a:accent5>
        <a:srgbClr val="CECECE"/>
      </a:accent5>
      <a:accent6>
        <a:srgbClr val="FFFFFF"/>
      </a:accent6>
      <a:hlink>
        <a:srgbClr val="990000"/>
      </a:hlink>
      <a:folHlink>
        <a:srgbClr val="990000"/>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39344</TotalTime>
  <Words>321</Words>
  <Application>Microsoft Office PowerPoint</Application>
  <PresentationFormat>On-screen Show (4:3)</PresentationFormat>
  <Paragraphs>122</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Gill Sans MT</vt:lpstr>
      <vt:lpstr>Helvetica</vt:lpstr>
      <vt:lpstr>Helvetica Light</vt:lpstr>
      <vt:lpstr>Lucida Grande</vt:lpstr>
      <vt:lpstr>National-Medium</vt:lpstr>
      <vt:lpstr>Office Theme</vt:lpstr>
      <vt:lpstr>INF551 – Foundations of data management  project proposal (PPT)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UI Interface: An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Greer Burton</dc:creator>
  <cp:lastModifiedBy>SAIRAM KAMAL RAJ</cp:lastModifiedBy>
  <cp:revision>483</cp:revision>
  <cp:lastPrinted>2013-10-02T16:16:14Z</cp:lastPrinted>
  <dcterms:created xsi:type="dcterms:W3CDTF">2012-08-14T18:48:59Z</dcterms:created>
  <dcterms:modified xsi:type="dcterms:W3CDTF">2020-02-04T05:22:46Z</dcterms:modified>
</cp:coreProperties>
</file>