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C833-068E-58B0-F457-D6D100A4B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5EB26-A095-A0F8-8F9C-E0D629AF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2F59-966B-9C6E-AEF9-6CD683F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4E71A-D11C-523A-2081-8FDC92B2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42B8-9033-7772-84FC-58808433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CC6-2BB4-B0D5-1772-4354D4B0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BF18-40D3-E880-5026-B811EF9FE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1184-1C97-CA1E-97BD-00AFFDBF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B409-B59D-A9B4-B07B-13ED5E8A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E085-D1E2-9A38-830D-5A9E877A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C666-8461-0DAE-7D1C-3852DD0A9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3EC4-6052-9A48-CAFD-C1D897AE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8F5D-4292-C48D-4B0D-DCBE73F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2971-7E5F-E60A-DEA7-A47E9B0E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579E-192D-10FC-E11F-C729B49F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5CC-3BF8-46C8-3CA0-3BB83312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1F39-BB61-59B5-8C09-C3975815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5CB6-DDB2-D4B4-F4E8-B725E58A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9100-6D39-ADD8-6021-1D661667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3AC9-2196-BBB2-B0E5-81B5864E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3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A687-BCE7-FAB3-25CA-3F30C221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CADD-B47D-65E6-5372-512AAA0C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80CF-8E30-AE6D-BDD6-7A370ECD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DDEF-3759-AC10-ECB8-A1A3E137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FA57-5C36-501E-2E22-31AF735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57BA-A739-DF65-261F-C35DDD8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8A26-BF64-E198-B7A9-85760A22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A4B10-1FED-B490-1E85-BF184E7E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2D658-B5D6-765B-699D-E673749D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C941A-804D-AFA1-7B6E-6FCCE406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C025-9D25-1BC7-8F7A-C57A8DCF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C619-AC38-DA55-4171-7B6FC28B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B20E-91A0-56BE-644A-6B1AEF4F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CC40E-AD35-2791-E3F9-EF8567B6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22489-3F58-27D3-D797-BA8070E80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D30A5-692B-D6F5-08F6-F191CD4A3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17453-7B09-A49B-3BD1-B2AF651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7B6EB-1132-A2A2-44FB-F6B40622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D81A9-65E8-606D-116A-4C7CADB7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86EF-D0EB-9236-698F-BE48C1BA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6BAD2-3E56-5F0C-82CA-BE2ED3C2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58BE4-C6B8-4EED-E7F1-5DF50273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CC4A-0876-3550-CD6B-17FC34C1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2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E8610-1B93-7221-C519-E4EF7CBE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326CC-51BD-11F5-DD9C-29C83114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EE82-DB59-8013-E4FB-F40D3070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7A25-2BF6-DE1E-F834-E662F281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D962-FF5E-C49F-CF38-E80430BB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59BD-837B-40A1-BF4C-589D9782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C790F-121D-2B77-F5E8-A345A9A5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290B4-5540-4AF0-DC74-484535D2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9D20-7FCA-227C-109A-7B732C39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DBFF-EFFA-261F-5817-8E62D6B5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0F9D9-3C0C-BEB2-018E-00743C5C5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35EA-9E67-7E67-B106-18BA2764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DD19-4622-7FD3-040D-7BB16E89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2D6F-B235-EDB0-7499-8D14E67E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9D81-5AAC-C947-35F6-37F21042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F583E-DCD6-96AA-C9F9-662F0FE2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F462-8C5F-0BA5-F0AA-A64E9393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299B-D769-19BB-06CB-679AD5DD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29D9-10F1-F2EA-A71A-21C714E5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D8BF-7CA4-A5CD-378A-8E5D1C7F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lane in red circle">
            <a:extLst>
              <a:ext uri="{FF2B5EF4-FFF2-40B4-BE49-F238E27FC236}">
                <a16:creationId xmlns:a16="http://schemas.microsoft.com/office/drawing/2014/main" id="{7BE2A6CC-5E01-AED8-8335-8A1BD01C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0" r="1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74816-B5B6-43F6-1831-78280834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9" y="3009899"/>
            <a:ext cx="5715001" cy="1316597"/>
          </a:xfrm>
        </p:spPr>
        <p:txBody>
          <a:bodyPr anchor="b">
            <a:normAutofit/>
          </a:bodyPr>
          <a:lstStyle/>
          <a:p>
            <a:r>
              <a:rPr lang="en-IN" sz="4000" dirty="0"/>
              <a:t>BRITISH AIRWAYS ANALYSIS</a:t>
            </a:r>
            <a:br>
              <a:rPr lang="en-IN" sz="4000" dirty="0"/>
            </a:br>
            <a:r>
              <a:rPr lang="en-IN" sz="4000" dirty="0"/>
              <a:t>USING WEB SCRAPING</a:t>
            </a:r>
            <a:endParaRPr lang="en-US" sz="4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B41E8D-6564-E082-42AD-FD2323B36CEC}"/>
              </a:ext>
            </a:extLst>
          </p:cNvPr>
          <p:cNvSpPr txBox="1">
            <a:spLocks/>
          </p:cNvSpPr>
          <p:nvPr/>
        </p:nvSpPr>
        <p:spPr>
          <a:xfrm>
            <a:off x="7839075" y="4606223"/>
            <a:ext cx="4023360" cy="91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2000" dirty="0"/>
              <a:t>BY: Vinay Meesaraganda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CC04-4F73-E6E6-7C88-13BB82B0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0"/>
            <a:ext cx="5573949" cy="194553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b="1" dirty="0"/>
              <a:t>Sentiment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Out of 1000 reviews 48.9 % are positive,43.2% are Negative and 7.9% are Neutral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ircle, screenshot, graphics, diagram&#10;&#10;Description automatically generated">
            <a:extLst>
              <a:ext uri="{FF2B5EF4-FFF2-40B4-BE49-F238E27FC236}">
                <a16:creationId xmlns:a16="http://schemas.microsoft.com/office/drawing/2014/main" id="{020B520A-DEC8-C491-A190-3DEF4EB5D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26" y="772808"/>
            <a:ext cx="3147547" cy="2227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C82F9-62B1-F05A-40F7-0A3AEB558F2B}"/>
              </a:ext>
            </a:extLst>
          </p:cNvPr>
          <p:cNvSpPr txBox="1"/>
          <p:nvPr/>
        </p:nvSpPr>
        <p:spPr>
          <a:xfrm>
            <a:off x="127323" y="2953947"/>
            <a:ext cx="61284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Key Topics</a:t>
            </a:r>
            <a:endParaRPr lang="en-US" dirty="0"/>
          </a:p>
          <a:p>
            <a:r>
              <a:rPr lang="en-US" sz="1400" dirty="0"/>
              <a:t>The below chart describes about the Frequency Distribution of words  in the reviews displaying people are actively talking about their experience</a:t>
            </a:r>
          </a:p>
        </p:txBody>
      </p:sp>
      <p:pic>
        <p:nvPicPr>
          <p:cNvPr id="8" name="Picture 7" descr="A picture containing screenshot, colorfulness, graphics, graphic design&#10;&#10;Description automatically generated">
            <a:extLst>
              <a:ext uri="{FF2B5EF4-FFF2-40B4-BE49-F238E27FC236}">
                <a16:creationId xmlns:a16="http://schemas.microsoft.com/office/drawing/2014/main" id="{028D6D14-002F-72CB-E8D2-AABEFD63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8" y="3735325"/>
            <a:ext cx="5466945" cy="312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1DA6F1-3D9C-75D3-67A7-FBC454D2553E}"/>
              </a:ext>
            </a:extLst>
          </p:cNvPr>
          <p:cNvSpPr txBox="1"/>
          <p:nvPr/>
        </p:nvSpPr>
        <p:spPr>
          <a:xfrm>
            <a:off x="6762632" y="103838"/>
            <a:ext cx="5049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Customer Rating</a:t>
            </a:r>
          </a:p>
          <a:p>
            <a:r>
              <a:rPr lang="en-IN" sz="1400" dirty="0"/>
              <a:t>The average travel  experience rating comparison include “Value for Money”, “Ground Service”, “Food &amp; Beverages”, “Seat Comfort”,  “Cabin  Staff Service”.</a:t>
            </a:r>
            <a:endParaRPr lang="en-US" sz="1400" dirty="0"/>
          </a:p>
        </p:txBody>
      </p:sp>
      <p:pic>
        <p:nvPicPr>
          <p:cNvPr id="13" name="Picture 12" descr="A picture containing screenshot, colorfulness, graphics, graphic design&#10;&#10;Description automatically generated">
            <a:extLst>
              <a:ext uri="{FF2B5EF4-FFF2-40B4-BE49-F238E27FC236}">
                <a16:creationId xmlns:a16="http://schemas.microsoft.com/office/drawing/2014/main" id="{B229FA45-2F54-D182-0920-57291A19F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01" y="1349856"/>
            <a:ext cx="4901587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1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ANALYSIS USING WEB SCRAPING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 ANALYSIS</dc:title>
  <dc:creator>Meesaraganda, Mr. Vinay Kiran Raju</dc:creator>
  <cp:lastModifiedBy>Meesaraganda, Mr. Vinay Kiran Raju</cp:lastModifiedBy>
  <cp:revision>8</cp:revision>
  <dcterms:created xsi:type="dcterms:W3CDTF">2023-06-06T17:21:08Z</dcterms:created>
  <dcterms:modified xsi:type="dcterms:W3CDTF">2023-06-14T16:12:39Z</dcterms:modified>
</cp:coreProperties>
</file>