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52"/>
  </p:notesMasterIdLst>
  <p:handoutMasterIdLst>
    <p:handoutMasterId r:id="rId53"/>
  </p:handoutMasterIdLst>
  <p:sldIdLst>
    <p:sldId id="321" r:id="rId2"/>
    <p:sldId id="320" r:id="rId3"/>
    <p:sldId id="324" r:id="rId4"/>
    <p:sldId id="326" r:id="rId5"/>
    <p:sldId id="327" r:id="rId6"/>
    <p:sldId id="329" r:id="rId7"/>
    <p:sldId id="330" r:id="rId8"/>
    <p:sldId id="331" r:id="rId9"/>
    <p:sldId id="332" r:id="rId10"/>
    <p:sldId id="333" r:id="rId11"/>
    <p:sldId id="334" r:id="rId12"/>
    <p:sldId id="336" r:id="rId13"/>
    <p:sldId id="337" r:id="rId14"/>
    <p:sldId id="338" r:id="rId15"/>
    <p:sldId id="340" r:id="rId16"/>
    <p:sldId id="342" r:id="rId17"/>
    <p:sldId id="343" r:id="rId18"/>
    <p:sldId id="344" r:id="rId19"/>
    <p:sldId id="345" r:id="rId20"/>
    <p:sldId id="346" r:id="rId21"/>
    <p:sldId id="347" r:id="rId22"/>
    <p:sldId id="348" r:id="rId23"/>
    <p:sldId id="349" r:id="rId24"/>
    <p:sldId id="350" r:id="rId25"/>
    <p:sldId id="351" r:id="rId26"/>
    <p:sldId id="353" r:id="rId27"/>
    <p:sldId id="355" r:id="rId28"/>
    <p:sldId id="357" r:id="rId29"/>
    <p:sldId id="358" r:id="rId30"/>
    <p:sldId id="359" r:id="rId31"/>
    <p:sldId id="360" r:id="rId32"/>
    <p:sldId id="362" r:id="rId33"/>
    <p:sldId id="365" r:id="rId34"/>
    <p:sldId id="368" r:id="rId35"/>
    <p:sldId id="369" r:id="rId36"/>
    <p:sldId id="395" r:id="rId37"/>
    <p:sldId id="397" r:id="rId38"/>
    <p:sldId id="399" r:id="rId39"/>
    <p:sldId id="260" r:id="rId40"/>
    <p:sldId id="262" r:id="rId41"/>
    <p:sldId id="264" r:id="rId42"/>
    <p:sldId id="265" r:id="rId43"/>
    <p:sldId id="268" r:id="rId44"/>
    <p:sldId id="270" r:id="rId45"/>
    <p:sldId id="272" r:id="rId46"/>
    <p:sldId id="274" r:id="rId47"/>
    <p:sldId id="276" r:id="rId48"/>
    <p:sldId id="278" r:id="rId49"/>
    <p:sldId id="281" r:id="rId50"/>
    <p:sldId id="28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aranarayanan" userId="708f9c8c9fdd72e6" providerId="LiveId" clId="{A48CD795-6B95-44D0-A7AC-BA0D0EE0CF4F}"/>
    <pc:docChg chg="undo custSel addSld delSld modSld delMainMaster modMainMaster">
      <pc:chgData name="sankaranarayanan" userId="708f9c8c9fdd72e6" providerId="LiveId" clId="{A48CD795-6B95-44D0-A7AC-BA0D0EE0CF4F}" dt="2022-01-27T14:30:19.233" v="998" actId="47"/>
      <pc:docMkLst>
        <pc:docMk/>
      </pc:docMkLst>
      <pc:sldChg chg="delSp add del setBg">
        <pc:chgData name="sankaranarayanan" userId="708f9c8c9fdd72e6" providerId="LiveId" clId="{A48CD795-6B95-44D0-A7AC-BA0D0EE0CF4F}" dt="2022-01-27T13:40:29.079" v="59" actId="47"/>
        <pc:sldMkLst>
          <pc:docMk/>
          <pc:sldMk cId="3879742735" sldId="339"/>
        </pc:sldMkLst>
        <pc:spChg chg="del">
          <ac:chgData name="sankaranarayanan" userId="708f9c8c9fdd72e6" providerId="LiveId" clId="{A48CD795-6B95-44D0-A7AC-BA0D0EE0CF4F}" dt="2022-01-27T13:35:09.248" v="9" actId="21"/>
          <ac:spMkLst>
            <pc:docMk/>
            <pc:sldMk cId="3879742735" sldId="339"/>
            <ac:spMk id="16388" creationId="{D08F8CA9-4F7D-4114-80EA-193BA71CC32E}"/>
          </ac:spMkLst>
        </pc:spChg>
        <pc:spChg chg="del">
          <ac:chgData name="sankaranarayanan" userId="708f9c8c9fdd72e6" providerId="LiveId" clId="{A48CD795-6B95-44D0-A7AC-BA0D0EE0CF4F}" dt="2022-01-27T13:34:55.765" v="8" actId="21"/>
          <ac:spMkLst>
            <pc:docMk/>
            <pc:sldMk cId="3879742735" sldId="339"/>
            <ac:spMk id="16389" creationId="{266F7620-53B6-49F1-ACE8-92F05E5CDE51}"/>
          </ac:spMkLst>
        </pc:spChg>
        <pc:spChg chg="del">
          <ac:chgData name="sankaranarayanan" userId="708f9c8c9fdd72e6" providerId="LiveId" clId="{A48CD795-6B95-44D0-A7AC-BA0D0EE0CF4F}" dt="2022-01-27T13:35:14.423" v="10" actId="21"/>
          <ac:spMkLst>
            <pc:docMk/>
            <pc:sldMk cId="3879742735" sldId="339"/>
            <ac:spMk id="16390" creationId="{60A13611-4FD8-4CCB-A168-748DCAF05986}"/>
          </ac:spMkLst>
        </pc:spChg>
      </pc:sldChg>
      <pc:sldChg chg="delSp add del setBg">
        <pc:chgData name="sankaranarayanan" userId="708f9c8c9fdd72e6" providerId="LiveId" clId="{A48CD795-6B95-44D0-A7AC-BA0D0EE0CF4F}" dt="2022-01-27T13:42:07.862" v="113" actId="47"/>
        <pc:sldMkLst>
          <pc:docMk/>
          <pc:sldMk cId="1515839713" sldId="340"/>
        </pc:sldMkLst>
        <pc:spChg chg="del">
          <ac:chgData name="sankaranarayanan" userId="708f9c8c9fdd72e6" providerId="LiveId" clId="{A48CD795-6B95-44D0-A7AC-BA0D0EE0CF4F}" dt="2022-01-27T13:37:59.301" v="12" actId="21"/>
          <ac:spMkLst>
            <pc:docMk/>
            <pc:sldMk cId="1515839713" sldId="340"/>
            <ac:spMk id="17412" creationId="{63702F1E-A223-4583-875A-2A45C21FB4F9}"/>
          </ac:spMkLst>
        </pc:spChg>
        <pc:spChg chg="del">
          <ac:chgData name="sankaranarayanan" userId="708f9c8c9fdd72e6" providerId="LiveId" clId="{A48CD795-6B95-44D0-A7AC-BA0D0EE0CF4F}" dt="2022-01-27T13:37:54.123" v="11" actId="21"/>
          <ac:spMkLst>
            <pc:docMk/>
            <pc:sldMk cId="1515839713" sldId="340"/>
            <ac:spMk id="17413" creationId="{995D8046-D913-45DF-90B6-0F8B9BE16CCC}"/>
          </ac:spMkLst>
        </pc:spChg>
      </pc:sldChg>
      <pc:sldChg chg="add del setBg">
        <pc:chgData name="sankaranarayanan" userId="708f9c8c9fdd72e6" providerId="LiveId" clId="{A48CD795-6B95-44D0-A7AC-BA0D0EE0CF4F}" dt="2022-01-27T13:45:01.192" v="180" actId="47"/>
        <pc:sldMkLst>
          <pc:docMk/>
          <pc:sldMk cId="1928050880" sldId="344"/>
        </pc:sldMkLst>
      </pc:sldChg>
      <pc:sldChg chg="add del setBg">
        <pc:chgData name="sankaranarayanan" userId="708f9c8c9fdd72e6" providerId="LiveId" clId="{A48CD795-6B95-44D0-A7AC-BA0D0EE0CF4F}" dt="2022-01-27T13:47:47.961" v="196" actId="47"/>
        <pc:sldMkLst>
          <pc:docMk/>
          <pc:sldMk cId="1910182632" sldId="345"/>
        </pc:sldMkLst>
      </pc:sldChg>
      <pc:sldChg chg="add del setBg">
        <pc:chgData name="sankaranarayanan" userId="708f9c8c9fdd72e6" providerId="LiveId" clId="{A48CD795-6B95-44D0-A7AC-BA0D0EE0CF4F}" dt="2022-01-27T13:48:48.223" v="210" actId="47"/>
        <pc:sldMkLst>
          <pc:docMk/>
          <pc:sldMk cId="3953935262" sldId="346"/>
        </pc:sldMkLst>
      </pc:sldChg>
      <pc:sldChg chg="modSp add del setBg">
        <pc:chgData name="sankaranarayanan" userId="708f9c8c9fdd72e6" providerId="LiveId" clId="{A48CD795-6B95-44D0-A7AC-BA0D0EE0CF4F}" dt="2022-01-27T13:51:23.426" v="233" actId="47"/>
        <pc:sldMkLst>
          <pc:docMk/>
          <pc:sldMk cId="57713323" sldId="347"/>
        </pc:sldMkLst>
        <pc:picChg chg="mod">
          <ac:chgData name="sankaranarayanan" userId="708f9c8c9fdd72e6" providerId="LiveId" clId="{A48CD795-6B95-44D0-A7AC-BA0D0EE0CF4F}" dt="2022-01-27T13:51:07.527" v="230" actId="1076"/>
          <ac:picMkLst>
            <pc:docMk/>
            <pc:sldMk cId="57713323" sldId="347"/>
            <ac:picMk id="24583" creationId="{C30FF0B3-13AC-4D82-9FC1-5BBCABEBC5EF}"/>
          </ac:picMkLst>
        </pc:picChg>
      </pc:sldChg>
      <pc:sldChg chg="add del setBg">
        <pc:chgData name="sankaranarayanan" userId="708f9c8c9fdd72e6" providerId="LiveId" clId="{A48CD795-6B95-44D0-A7AC-BA0D0EE0CF4F}" dt="2022-01-27T13:52:35.118" v="280" actId="47"/>
        <pc:sldMkLst>
          <pc:docMk/>
          <pc:sldMk cId="994960570" sldId="348"/>
        </pc:sldMkLst>
      </pc:sldChg>
      <pc:sldChg chg="modSp add del setBg">
        <pc:chgData name="sankaranarayanan" userId="708f9c8c9fdd72e6" providerId="LiveId" clId="{A48CD795-6B95-44D0-A7AC-BA0D0EE0CF4F}" dt="2022-01-27T13:53:43.746" v="290" actId="47"/>
        <pc:sldMkLst>
          <pc:docMk/>
          <pc:sldMk cId="3407906455" sldId="349"/>
        </pc:sldMkLst>
        <pc:picChg chg="mod">
          <ac:chgData name="sankaranarayanan" userId="708f9c8c9fdd72e6" providerId="LiveId" clId="{A48CD795-6B95-44D0-A7AC-BA0D0EE0CF4F}" dt="2022-01-27T13:52:56.031" v="282" actId="1076"/>
          <ac:picMkLst>
            <pc:docMk/>
            <pc:sldMk cId="3407906455" sldId="349"/>
            <ac:picMk id="26629" creationId="{FF6F7E64-DA30-4DDD-A55C-ED4A096F9428}"/>
          </ac:picMkLst>
        </pc:picChg>
      </pc:sldChg>
      <pc:sldChg chg="add del setBg">
        <pc:chgData name="sankaranarayanan" userId="708f9c8c9fdd72e6" providerId="LiveId" clId="{A48CD795-6B95-44D0-A7AC-BA0D0EE0CF4F}" dt="2022-01-27T13:54:52.809" v="300" actId="47"/>
        <pc:sldMkLst>
          <pc:docMk/>
          <pc:sldMk cId="3388655344" sldId="350"/>
        </pc:sldMkLst>
      </pc:sldChg>
      <pc:sldChg chg="add del setBg">
        <pc:chgData name="sankaranarayanan" userId="708f9c8c9fdd72e6" providerId="LiveId" clId="{A48CD795-6B95-44D0-A7AC-BA0D0EE0CF4F}" dt="2022-01-27T13:56:31.083" v="316" actId="47"/>
        <pc:sldMkLst>
          <pc:docMk/>
          <pc:sldMk cId="640294029" sldId="351"/>
        </pc:sldMkLst>
      </pc:sldChg>
      <pc:sldChg chg="add del setBg">
        <pc:chgData name="sankaranarayanan" userId="708f9c8c9fdd72e6" providerId="LiveId" clId="{A48CD795-6B95-44D0-A7AC-BA0D0EE0CF4F}" dt="2022-01-27T13:58:18.721" v="334" actId="47"/>
        <pc:sldMkLst>
          <pc:docMk/>
          <pc:sldMk cId="2787017261" sldId="352"/>
        </pc:sldMkLst>
      </pc:sldChg>
      <pc:sldChg chg="add del setBg">
        <pc:chgData name="sankaranarayanan" userId="708f9c8c9fdd72e6" providerId="LiveId" clId="{A48CD795-6B95-44D0-A7AC-BA0D0EE0CF4F}" dt="2022-01-27T14:00:19.972" v="376" actId="47"/>
        <pc:sldMkLst>
          <pc:docMk/>
          <pc:sldMk cId="261941038" sldId="353"/>
        </pc:sldMkLst>
      </pc:sldChg>
      <pc:sldChg chg="modSp add del setBg">
        <pc:chgData name="sankaranarayanan" userId="708f9c8c9fdd72e6" providerId="LiveId" clId="{A48CD795-6B95-44D0-A7AC-BA0D0EE0CF4F}" dt="2022-01-27T14:03:14.523" v="457" actId="47"/>
        <pc:sldMkLst>
          <pc:docMk/>
          <pc:sldMk cId="4094560482" sldId="354"/>
        </pc:sldMkLst>
        <pc:picChg chg="mod">
          <ac:chgData name="sankaranarayanan" userId="708f9c8c9fdd72e6" providerId="LiveId" clId="{A48CD795-6B95-44D0-A7AC-BA0D0EE0CF4F}" dt="2022-01-27T14:02:00.312" v="443" actId="1076"/>
          <ac:picMkLst>
            <pc:docMk/>
            <pc:sldMk cId="4094560482" sldId="354"/>
            <ac:picMk id="31751" creationId="{F15CC701-A2CD-4453-9118-604B7EABE85B}"/>
          </ac:picMkLst>
        </pc:picChg>
      </pc:sldChg>
      <pc:sldChg chg="add del setBg">
        <pc:chgData name="sankaranarayanan" userId="708f9c8c9fdd72e6" providerId="LiveId" clId="{A48CD795-6B95-44D0-A7AC-BA0D0EE0CF4F}" dt="2022-01-27T14:04:43.092" v="470" actId="47"/>
        <pc:sldMkLst>
          <pc:docMk/>
          <pc:sldMk cId="464354" sldId="355"/>
        </pc:sldMkLst>
      </pc:sldChg>
      <pc:sldChg chg="add del setBg">
        <pc:chgData name="sankaranarayanan" userId="708f9c8c9fdd72e6" providerId="LiveId" clId="{A48CD795-6B95-44D0-A7AC-BA0D0EE0CF4F}" dt="2022-01-27T14:06:03.475" v="481" actId="47"/>
        <pc:sldMkLst>
          <pc:docMk/>
          <pc:sldMk cId="2461433415" sldId="356"/>
        </pc:sldMkLst>
      </pc:sldChg>
      <pc:sldChg chg="add del setBg">
        <pc:chgData name="sankaranarayanan" userId="708f9c8c9fdd72e6" providerId="LiveId" clId="{A48CD795-6B95-44D0-A7AC-BA0D0EE0CF4F}" dt="2022-01-27T14:08:58.127" v="585" actId="47"/>
        <pc:sldMkLst>
          <pc:docMk/>
          <pc:sldMk cId="603661075" sldId="357"/>
        </pc:sldMkLst>
      </pc:sldChg>
      <pc:sldChg chg="add del setBg">
        <pc:chgData name="sankaranarayanan" userId="708f9c8c9fdd72e6" providerId="LiveId" clId="{A48CD795-6B95-44D0-A7AC-BA0D0EE0CF4F}" dt="2022-01-27T14:11:31.343" v="611" actId="47"/>
        <pc:sldMkLst>
          <pc:docMk/>
          <pc:sldMk cId="3603968106" sldId="358"/>
        </pc:sldMkLst>
      </pc:sldChg>
      <pc:sldChg chg="add del setBg">
        <pc:chgData name="sankaranarayanan" userId="708f9c8c9fdd72e6" providerId="LiveId" clId="{A48CD795-6B95-44D0-A7AC-BA0D0EE0CF4F}" dt="2022-01-27T14:10:12.680" v="599" actId="47"/>
        <pc:sldMkLst>
          <pc:docMk/>
          <pc:sldMk cId="3555080651" sldId="359"/>
        </pc:sldMkLst>
      </pc:sldChg>
      <pc:sldChg chg="add del setBg">
        <pc:chgData name="sankaranarayanan" userId="708f9c8c9fdd72e6" providerId="LiveId" clId="{A48CD795-6B95-44D0-A7AC-BA0D0EE0CF4F}" dt="2022-01-27T14:13:00.460" v="631" actId="47"/>
        <pc:sldMkLst>
          <pc:docMk/>
          <pc:sldMk cId="1595870879" sldId="361"/>
        </pc:sldMkLst>
      </pc:sldChg>
      <pc:sldChg chg="add del setBg">
        <pc:chgData name="sankaranarayanan" userId="708f9c8c9fdd72e6" providerId="LiveId" clId="{A48CD795-6B95-44D0-A7AC-BA0D0EE0CF4F}" dt="2022-01-27T14:13:53.727" v="644" actId="47"/>
        <pc:sldMkLst>
          <pc:docMk/>
          <pc:sldMk cId="3758713840" sldId="362"/>
        </pc:sldMkLst>
      </pc:sldChg>
      <pc:sldChg chg="add del setBg">
        <pc:chgData name="sankaranarayanan" userId="708f9c8c9fdd72e6" providerId="LiveId" clId="{A48CD795-6B95-44D0-A7AC-BA0D0EE0CF4F}" dt="2022-01-27T14:15:35.498" v="679" actId="47"/>
        <pc:sldMkLst>
          <pc:docMk/>
          <pc:sldMk cId="2354842330" sldId="363"/>
        </pc:sldMkLst>
      </pc:sldChg>
      <pc:sldChg chg="add del setBg">
        <pc:chgData name="sankaranarayanan" userId="708f9c8c9fdd72e6" providerId="LiveId" clId="{A48CD795-6B95-44D0-A7AC-BA0D0EE0CF4F}" dt="2022-01-27T14:20:12.279" v="777" actId="47"/>
        <pc:sldMkLst>
          <pc:docMk/>
          <pc:sldMk cId="2329032782" sldId="364"/>
        </pc:sldMkLst>
      </pc:sldChg>
      <pc:sldChg chg="add del setBg">
        <pc:chgData name="sankaranarayanan" userId="708f9c8c9fdd72e6" providerId="LiveId" clId="{A48CD795-6B95-44D0-A7AC-BA0D0EE0CF4F}" dt="2022-01-27T14:21:20.833" v="791" actId="47"/>
        <pc:sldMkLst>
          <pc:docMk/>
          <pc:sldMk cId="649033661" sldId="365"/>
        </pc:sldMkLst>
      </pc:sldChg>
      <pc:sldChg chg="add del setBg">
        <pc:chgData name="sankaranarayanan" userId="708f9c8c9fdd72e6" providerId="LiveId" clId="{A48CD795-6B95-44D0-A7AC-BA0D0EE0CF4F}" dt="2022-01-27T14:22:28.050" v="801" actId="47"/>
        <pc:sldMkLst>
          <pc:docMk/>
          <pc:sldMk cId="3256594867" sldId="366"/>
        </pc:sldMkLst>
      </pc:sldChg>
      <pc:sldChg chg="add del setBg">
        <pc:chgData name="sankaranarayanan" userId="708f9c8c9fdd72e6" providerId="LiveId" clId="{A48CD795-6B95-44D0-A7AC-BA0D0EE0CF4F}" dt="2022-01-27T14:23:41.982" v="825" actId="47"/>
        <pc:sldMkLst>
          <pc:docMk/>
          <pc:sldMk cId="0" sldId="367"/>
        </pc:sldMkLst>
      </pc:sldChg>
      <pc:sldChg chg="modSp add del setBg">
        <pc:chgData name="sankaranarayanan" userId="708f9c8c9fdd72e6" providerId="LiveId" clId="{A48CD795-6B95-44D0-A7AC-BA0D0EE0CF4F}" dt="2022-01-27T14:24:53.538" v="862" actId="47"/>
        <pc:sldMkLst>
          <pc:docMk/>
          <pc:sldMk cId="0" sldId="368"/>
        </pc:sldMkLst>
        <pc:picChg chg="mod">
          <ac:chgData name="sankaranarayanan" userId="708f9c8c9fdd72e6" providerId="LiveId" clId="{A48CD795-6B95-44D0-A7AC-BA0D0EE0CF4F}" dt="2022-01-27T14:23:52.090" v="827" actId="1076"/>
          <ac:picMkLst>
            <pc:docMk/>
            <pc:sldMk cId="0" sldId="368"/>
            <ac:picMk id="45061" creationId="{EC60EE47-91E3-4C9D-BA5F-7F9B6B565411}"/>
          </ac:picMkLst>
        </pc:picChg>
      </pc:sldChg>
      <pc:sldChg chg="add del setBg">
        <pc:chgData name="sankaranarayanan" userId="708f9c8c9fdd72e6" providerId="LiveId" clId="{A48CD795-6B95-44D0-A7AC-BA0D0EE0CF4F}" dt="2022-01-27T14:27:06.765" v="877" actId="47"/>
        <pc:sldMkLst>
          <pc:docMk/>
          <pc:sldMk cId="0" sldId="369"/>
        </pc:sldMkLst>
      </pc:sldChg>
      <pc:sldChg chg="add del setBg">
        <pc:chgData name="sankaranarayanan" userId="708f9c8c9fdd72e6" providerId="LiveId" clId="{A48CD795-6B95-44D0-A7AC-BA0D0EE0CF4F}" dt="2022-01-27T14:28:19.682" v="907" actId="47"/>
        <pc:sldMkLst>
          <pc:docMk/>
          <pc:sldMk cId="0" sldId="370"/>
        </pc:sldMkLst>
      </pc:sldChg>
      <pc:sldChg chg="add del setBg">
        <pc:chgData name="sankaranarayanan" userId="708f9c8c9fdd72e6" providerId="LiveId" clId="{A48CD795-6B95-44D0-A7AC-BA0D0EE0CF4F}" dt="2022-01-27T14:29:14.150" v="940" actId="47"/>
        <pc:sldMkLst>
          <pc:docMk/>
          <pc:sldMk cId="0" sldId="371"/>
        </pc:sldMkLst>
      </pc:sldChg>
      <pc:sldChg chg="add del setBg">
        <pc:chgData name="sankaranarayanan" userId="708f9c8c9fdd72e6" providerId="LiveId" clId="{A48CD795-6B95-44D0-A7AC-BA0D0EE0CF4F}" dt="2022-01-27T14:30:19.233" v="998" actId="47"/>
        <pc:sldMkLst>
          <pc:docMk/>
          <pc:sldMk cId="0" sldId="372"/>
        </pc:sldMkLst>
      </pc:sldChg>
      <pc:sldChg chg="modSp new mod">
        <pc:chgData name="sankaranarayanan" userId="708f9c8c9fdd72e6" providerId="LiveId" clId="{A48CD795-6B95-44D0-A7AC-BA0D0EE0CF4F}" dt="2022-01-27T13:40:19.626" v="58" actId="255"/>
        <pc:sldMkLst>
          <pc:docMk/>
          <pc:sldMk cId="1214669579" sldId="373"/>
        </pc:sldMkLst>
        <pc:spChg chg="mod">
          <ac:chgData name="sankaranarayanan" userId="708f9c8c9fdd72e6" providerId="LiveId" clId="{A48CD795-6B95-44D0-A7AC-BA0D0EE0CF4F}" dt="2022-01-27T13:39:18.681" v="50" actId="20577"/>
          <ac:spMkLst>
            <pc:docMk/>
            <pc:sldMk cId="1214669579" sldId="373"/>
            <ac:spMk id="2" creationId="{B4F1AEC2-08DD-4E6D-8BA5-B1A36EA6D103}"/>
          </ac:spMkLst>
        </pc:spChg>
        <pc:spChg chg="mod">
          <ac:chgData name="sankaranarayanan" userId="708f9c8c9fdd72e6" providerId="LiveId" clId="{A48CD795-6B95-44D0-A7AC-BA0D0EE0CF4F}" dt="2022-01-27T13:40:19.626" v="58" actId="255"/>
          <ac:spMkLst>
            <pc:docMk/>
            <pc:sldMk cId="1214669579" sldId="373"/>
            <ac:spMk id="3" creationId="{C8180FCB-7F6A-4E07-B496-EF682734384C}"/>
          </ac:spMkLst>
        </pc:spChg>
      </pc:sldChg>
      <pc:sldChg chg="modSp new mod">
        <pc:chgData name="sankaranarayanan" userId="708f9c8c9fdd72e6" providerId="LiveId" clId="{A48CD795-6B95-44D0-A7AC-BA0D0EE0CF4F}" dt="2022-01-27T13:41:56.570" v="112" actId="113"/>
        <pc:sldMkLst>
          <pc:docMk/>
          <pc:sldMk cId="2053124370" sldId="374"/>
        </pc:sldMkLst>
        <pc:spChg chg="mod">
          <ac:chgData name="sankaranarayanan" userId="708f9c8c9fdd72e6" providerId="LiveId" clId="{A48CD795-6B95-44D0-A7AC-BA0D0EE0CF4F}" dt="2022-01-27T13:41:21.073" v="106" actId="20577"/>
          <ac:spMkLst>
            <pc:docMk/>
            <pc:sldMk cId="2053124370" sldId="374"/>
            <ac:spMk id="2" creationId="{2BE4DD81-1C24-43AC-ADD2-3A88BA70F25B}"/>
          </ac:spMkLst>
        </pc:spChg>
        <pc:spChg chg="mod">
          <ac:chgData name="sankaranarayanan" userId="708f9c8c9fdd72e6" providerId="LiveId" clId="{A48CD795-6B95-44D0-A7AC-BA0D0EE0CF4F}" dt="2022-01-27T13:41:56.570" v="112" actId="113"/>
          <ac:spMkLst>
            <pc:docMk/>
            <pc:sldMk cId="2053124370" sldId="374"/>
            <ac:spMk id="3" creationId="{48666BAF-6891-49F3-AB18-8AC0E8DB4CD6}"/>
          </ac:spMkLst>
        </pc:spChg>
      </pc:sldChg>
      <pc:sldChg chg="addSp modSp add mod">
        <pc:chgData name="sankaranarayanan" userId="708f9c8c9fdd72e6" providerId="LiveId" clId="{A48CD795-6B95-44D0-A7AC-BA0D0EE0CF4F}" dt="2022-01-27T13:44:54.604" v="179" actId="1076"/>
        <pc:sldMkLst>
          <pc:docMk/>
          <pc:sldMk cId="76872480" sldId="375"/>
        </pc:sldMkLst>
        <pc:spChg chg="mod">
          <ac:chgData name="sankaranarayanan" userId="708f9c8c9fdd72e6" providerId="LiveId" clId="{A48CD795-6B95-44D0-A7AC-BA0D0EE0CF4F}" dt="2022-01-27T13:43:58.555" v="173" actId="20577"/>
          <ac:spMkLst>
            <pc:docMk/>
            <pc:sldMk cId="76872480" sldId="375"/>
            <ac:spMk id="38914" creationId="{00000000-0000-0000-0000-000000000000}"/>
          </ac:spMkLst>
        </pc:spChg>
        <pc:spChg chg="mod">
          <ac:chgData name="sankaranarayanan" userId="708f9c8c9fdd72e6" providerId="LiveId" clId="{A48CD795-6B95-44D0-A7AC-BA0D0EE0CF4F}" dt="2022-01-27T13:44:35.573" v="177" actId="113"/>
          <ac:spMkLst>
            <pc:docMk/>
            <pc:sldMk cId="76872480" sldId="375"/>
            <ac:spMk id="38915" creationId="{00000000-0000-0000-0000-000000000000}"/>
          </ac:spMkLst>
        </pc:spChg>
        <pc:picChg chg="add mod">
          <ac:chgData name="sankaranarayanan" userId="708f9c8c9fdd72e6" providerId="LiveId" clId="{A48CD795-6B95-44D0-A7AC-BA0D0EE0CF4F}" dt="2022-01-27T13:44:54.604" v="179" actId="1076"/>
          <ac:picMkLst>
            <pc:docMk/>
            <pc:sldMk cId="76872480" sldId="375"/>
            <ac:picMk id="6" creationId="{85E9B9C0-44B9-4B6D-B10A-F005BCEF43D2}"/>
          </ac:picMkLst>
        </pc:picChg>
      </pc:sldChg>
      <pc:sldChg chg="new del">
        <pc:chgData name="sankaranarayanan" userId="708f9c8c9fdd72e6" providerId="LiveId" clId="{A48CD795-6B95-44D0-A7AC-BA0D0EE0CF4F}" dt="2022-01-27T13:43:37.391" v="155" actId="680"/>
        <pc:sldMkLst>
          <pc:docMk/>
          <pc:sldMk cId="1184848110" sldId="375"/>
        </pc:sldMkLst>
      </pc:sldChg>
      <pc:sldChg chg="addSp delSp modSp new del mod">
        <pc:chgData name="sankaranarayanan" userId="708f9c8c9fdd72e6" providerId="LiveId" clId="{A48CD795-6B95-44D0-A7AC-BA0D0EE0CF4F}" dt="2022-01-27T13:43:28.175" v="153" actId="2696"/>
        <pc:sldMkLst>
          <pc:docMk/>
          <pc:sldMk cId="1540981311" sldId="375"/>
        </pc:sldMkLst>
        <pc:spChg chg="mod">
          <ac:chgData name="sankaranarayanan" userId="708f9c8c9fdd72e6" providerId="LiveId" clId="{A48CD795-6B95-44D0-A7AC-BA0D0EE0CF4F}" dt="2022-01-27T13:43:23.021" v="152" actId="113"/>
          <ac:spMkLst>
            <pc:docMk/>
            <pc:sldMk cId="1540981311" sldId="375"/>
            <ac:spMk id="2" creationId="{95B20C0A-7FBC-45F5-84BB-8AAF6272331A}"/>
          </ac:spMkLst>
        </pc:spChg>
        <pc:spChg chg="add del">
          <ac:chgData name="sankaranarayanan" userId="708f9c8c9fdd72e6" providerId="LiveId" clId="{A48CD795-6B95-44D0-A7AC-BA0D0EE0CF4F}" dt="2022-01-27T13:43:21.670" v="151" actId="22"/>
          <ac:spMkLst>
            <pc:docMk/>
            <pc:sldMk cId="1540981311" sldId="375"/>
            <ac:spMk id="6" creationId="{AF362BA2-E2D9-49DF-954F-F2F87E1EB04E}"/>
          </ac:spMkLst>
        </pc:spChg>
      </pc:sldChg>
      <pc:sldChg chg="addSp delSp modSp add mod">
        <pc:chgData name="sankaranarayanan" userId="708f9c8c9fdd72e6" providerId="LiveId" clId="{A48CD795-6B95-44D0-A7AC-BA0D0EE0CF4F}" dt="2022-01-27T13:47:31.392" v="194" actId="14100"/>
        <pc:sldMkLst>
          <pc:docMk/>
          <pc:sldMk cId="3203237563" sldId="376"/>
        </pc:sldMkLst>
        <pc:spChg chg="mod">
          <ac:chgData name="sankaranarayanan" userId="708f9c8c9fdd72e6" providerId="LiveId" clId="{A48CD795-6B95-44D0-A7AC-BA0D0EE0CF4F}" dt="2022-01-27T13:47:06.241" v="190" actId="255"/>
          <ac:spMkLst>
            <pc:docMk/>
            <pc:sldMk cId="3203237563" sldId="376"/>
            <ac:spMk id="38915" creationId="{00000000-0000-0000-0000-000000000000}"/>
          </ac:spMkLst>
        </pc:spChg>
        <pc:picChg chg="del">
          <ac:chgData name="sankaranarayanan" userId="708f9c8c9fdd72e6" providerId="LiveId" clId="{A48CD795-6B95-44D0-A7AC-BA0D0EE0CF4F}" dt="2022-01-27T13:45:22.080" v="184" actId="478"/>
          <ac:picMkLst>
            <pc:docMk/>
            <pc:sldMk cId="3203237563" sldId="376"/>
            <ac:picMk id="6" creationId="{85E9B9C0-44B9-4B6D-B10A-F005BCEF43D2}"/>
          </ac:picMkLst>
        </pc:picChg>
        <pc:picChg chg="add mod">
          <ac:chgData name="sankaranarayanan" userId="708f9c8c9fdd72e6" providerId="LiveId" clId="{A48CD795-6B95-44D0-A7AC-BA0D0EE0CF4F}" dt="2022-01-27T13:47:31.392" v="194" actId="14100"/>
          <ac:picMkLst>
            <pc:docMk/>
            <pc:sldMk cId="3203237563" sldId="376"/>
            <ac:picMk id="7" creationId="{8EE7AE0B-1E84-4A53-B93B-063C5FA69329}"/>
          </ac:picMkLst>
        </pc:picChg>
      </pc:sldChg>
      <pc:sldChg chg="addSp delSp modSp add mod">
        <pc:chgData name="sankaranarayanan" userId="708f9c8c9fdd72e6" providerId="LiveId" clId="{A48CD795-6B95-44D0-A7AC-BA0D0EE0CF4F}" dt="2022-01-27T13:48:42.543" v="209" actId="14100"/>
        <pc:sldMkLst>
          <pc:docMk/>
          <pc:sldMk cId="2836558379" sldId="377"/>
        </pc:sldMkLst>
        <pc:spChg chg="mod">
          <ac:chgData name="sankaranarayanan" userId="708f9c8c9fdd72e6" providerId="LiveId" clId="{A48CD795-6B95-44D0-A7AC-BA0D0EE0CF4F}" dt="2022-01-27T13:48:19.899" v="204" actId="2711"/>
          <ac:spMkLst>
            <pc:docMk/>
            <pc:sldMk cId="2836558379" sldId="377"/>
            <ac:spMk id="38915" creationId="{00000000-0000-0000-0000-000000000000}"/>
          </ac:spMkLst>
        </pc:spChg>
        <pc:picChg chg="del">
          <ac:chgData name="sankaranarayanan" userId="708f9c8c9fdd72e6" providerId="LiveId" clId="{A48CD795-6B95-44D0-A7AC-BA0D0EE0CF4F}" dt="2022-01-27T13:48:24.426" v="205" actId="478"/>
          <ac:picMkLst>
            <pc:docMk/>
            <pc:sldMk cId="2836558379" sldId="377"/>
            <ac:picMk id="7" creationId="{8EE7AE0B-1E84-4A53-B93B-063C5FA69329}"/>
          </ac:picMkLst>
        </pc:picChg>
        <pc:picChg chg="add mod">
          <ac:chgData name="sankaranarayanan" userId="708f9c8c9fdd72e6" providerId="LiveId" clId="{A48CD795-6B95-44D0-A7AC-BA0D0EE0CF4F}" dt="2022-01-27T13:48:42.543" v="209" actId="14100"/>
          <ac:picMkLst>
            <pc:docMk/>
            <pc:sldMk cId="2836558379" sldId="377"/>
            <ac:picMk id="8" creationId="{C53D59E4-4120-49BA-A0CA-37A62CAE9CF7}"/>
          </ac:picMkLst>
        </pc:picChg>
      </pc:sldChg>
      <pc:sldChg chg="addSp delSp modSp add mod">
        <pc:chgData name="sankaranarayanan" userId="708f9c8c9fdd72e6" providerId="LiveId" clId="{A48CD795-6B95-44D0-A7AC-BA0D0EE0CF4F}" dt="2022-01-27T13:51:20.070" v="232" actId="1076"/>
        <pc:sldMkLst>
          <pc:docMk/>
          <pc:sldMk cId="2488669018" sldId="378"/>
        </pc:sldMkLst>
        <pc:spChg chg="mod">
          <ac:chgData name="sankaranarayanan" userId="708f9c8c9fdd72e6" providerId="LiveId" clId="{A48CD795-6B95-44D0-A7AC-BA0D0EE0CF4F}" dt="2022-01-27T13:50:19.774" v="219" actId="207"/>
          <ac:spMkLst>
            <pc:docMk/>
            <pc:sldMk cId="2488669018" sldId="378"/>
            <ac:spMk id="36866" creationId="{00000000-0000-0000-0000-000000000000}"/>
          </ac:spMkLst>
        </pc:spChg>
        <pc:spChg chg="mod">
          <ac:chgData name="sankaranarayanan" userId="708f9c8c9fdd72e6" providerId="LiveId" clId="{A48CD795-6B95-44D0-A7AC-BA0D0EE0CF4F}" dt="2022-01-27T13:51:03.014" v="229" actId="113"/>
          <ac:spMkLst>
            <pc:docMk/>
            <pc:sldMk cId="2488669018" sldId="378"/>
            <ac:spMk id="36867" creationId="{00000000-0000-0000-0000-000000000000}"/>
          </ac:spMkLst>
        </pc:spChg>
        <pc:picChg chg="add mod">
          <ac:chgData name="sankaranarayanan" userId="708f9c8c9fdd72e6" providerId="LiveId" clId="{A48CD795-6B95-44D0-A7AC-BA0D0EE0CF4F}" dt="2022-01-27T13:51:20.070" v="232" actId="1076"/>
          <ac:picMkLst>
            <pc:docMk/>
            <pc:sldMk cId="2488669018" sldId="378"/>
            <ac:picMk id="7" creationId="{24A96161-DD1A-4F77-B49E-F686B16849A5}"/>
          </ac:picMkLst>
        </pc:picChg>
        <pc:picChg chg="del">
          <ac:chgData name="sankaranarayanan" userId="708f9c8c9fdd72e6" providerId="LiveId" clId="{A48CD795-6B95-44D0-A7AC-BA0D0EE0CF4F}" dt="2022-01-27T13:50:43.719" v="224" actId="21"/>
          <ac:picMkLst>
            <pc:docMk/>
            <pc:sldMk cId="2488669018" sldId="378"/>
            <ac:picMk id="36870" creationId="{00000000-0000-0000-0000-000000000000}"/>
          </ac:picMkLst>
        </pc:picChg>
      </pc:sldChg>
      <pc:sldChg chg="modSp add mod">
        <pc:chgData name="sankaranarayanan" userId="708f9c8c9fdd72e6" providerId="LiveId" clId="{A48CD795-6B95-44D0-A7AC-BA0D0EE0CF4F}" dt="2022-01-27T13:52:32.550" v="279" actId="14100"/>
        <pc:sldMkLst>
          <pc:docMk/>
          <pc:sldMk cId="3140652838" sldId="379"/>
        </pc:sldMkLst>
        <pc:spChg chg="mod">
          <ac:chgData name="sankaranarayanan" userId="708f9c8c9fdd72e6" providerId="LiveId" clId="{A48CD795-6B95-44D0-A7AC-BA0D0EE0CF4F}" dt="2022-01-27T13:52:01.510" v="274" actId="20577"/>
          <ac:spMkLst>
            <pc:docMk/>
            <pc:sldMk cId="3140652838" sldId="379"/>
            <ac:spMk id="38914" creationId="{00000000-0000-0000-0000-000000000000}"/>
          </ac:spMkLst>
        </pc:spChg>
        <pc:spChg chg="mod">
          <ac:chgData name="sankaranarayanan" userId="708f9c8c9fdd72e6" providerId="LiveId" clId="{A48CD795-6B95-44D0-A7AC-BA0D0EE0CF4F}" dt="2022-01-27T13:52:32.550" v="279" actId="14100"/>
          <ac:spMkLst>
            <pc:docMk/>
            <pc:sldMk cId="3140652838" sldId="379"/>
            <ac:spMk id="38915" creationId="{00000000-0000-0000-0000-000000000000}"/>
          </ac:spMkLst>
        </pc:spChg>
      </pc:sldChg>
      <pc:sldChg chg="addSp delSp modSp new mod">
        <pc:chgData name="sankaranarayanan" userId="708f9c8c9fdd72e6" providerId="LiveId" clId="{A48CD795-6B95-44D0-A7AC-BA0D0EE0CF4F}" dt="2022-01-27T13:53:38.107" v="289"/>
        <pc:sldMkLst>
          <pc:docMk/>
          <pc:sldMk cId="3505862744" sldId="380"/>
        </pc:sldMkLst>
        <pc:spChg chg="del">
          <ac:chgData name="sankaranarayanan" userId="708f9c8c9fdd72e6" providerId="LiveId" clId="{A48CD795-6B95-44D0-A7AC-BA0D0EE0CF4F}" dt="2022-01-27T13:53:08.053" v="285" actId="21"/>
          <ac:spMkLst>
            <pc:docMk/>
            <pc:sldMk cId="3505862744" sldId="380"/>
            <ac:spMk id="2" creationId="{CBC14BBE-C071-4E33-9415-7507AE74FCCD}"/>
          </ac:spMkLst>
        </pc:spChg>
        <pc:spChg chg="mod">
          <ac:chgData name="sankaranarayanan" userId="708f9c8c9fdd72e6" providerId="LiveId" clId="{A48CD795-6B95-44D0-A7AC-BA0D0EE0CF4F}" dt="2022-01-27T13:53:38.107" v="289"/>
          <ac:spMkLst>
            <pc:docMk/>
            <pc:sldMk cId="3505862744" sldId="380"/>
            <ac:spMk id="3" creationId="{BDAB2A87-9ADF-401C-B427-AB034EE637EF}"/>
          </ac:spMkLst>
        </pc:spChg>
        <pc:picChg chg="add mod">
          <ac:chgData name="sankaranarayanan" userId="708f9c8c9fdd72e6" providerId="LiveId" clId="{A48CD795-6B95-44D0-A7AC-BA0D0EE0CF4F}" dt="2022-01-27T13:53:12.524" v="286" actId="1076"/>
          <ac:picMkLst>
            <pc:docMk/>
            <pc:sldMk cId="3505862744" sldId="380"/>
            <ac:picMk id="6" creationId="{DC310324-5C2C-4E4F-A446-8C3C03C60DBE}"/>
          </ac:picMkLst>
        </pc:picChg>
      </pc:sldChg>
      <pc:sldChg chg="addSp delSp modSp new mod">
        <pc:chgData name="sankaranarayanan" userId="708f9c8c9fdd72e6" providerId="LiveId" clId="{A48CD795-6B95-44D0-A7AC-BA0D0EE0CF4F}" dt="2022-01-27T13:54:40.940" v="299" actId="1076"/>
        <pc:sldMkLst>
          <pc:docMk/>
          <pc:sldMk cId="3205136681" sldId="381"/>
        </pc:sldMkLst>
        <pc:spChg chg="mod">
          <ac:chgData name="sankaranarayanan" userId="708f9c8c9fdd72e6" providerId="LiveId" clId="{A48CD795-6B95-44D0-A7AC-BA0D0EE0CF4F}" dt="2022-01-27T13:54:22.576" v="296" actId="207"/>
          <ac:spMkLst>
            <pc:docMk/>
            <pc:sldMk cId="3205136681" sldId="381"/>
            <ac:spMk id="2" creationId="{702134F5-1749-4C58-BEE6-79989B29E84F}"/>
          </ac:spMkLst>
        </pc:spChg>
        <pc:spChg chg="del">
          <ac:chgData name="sankaranarayanan" userId="708f9c8c9fdd72e6" providerId="LiveId" clId="{A48CD795-6B95-44D0-A7AC-BA0D0EE0CF4F}" dt="2022-01-27T13:54:37.372" v="298" actId="21"/>
          <ac:spMkLst>
            <pc:docMk/>
            <pc:sldMk cId="3205136681" sldId="381"/>
            <ac:spMk id="3" creationId="{A2A0CB0A-B5E0-4B86-AFA2-B11FD3E11A07}"/>
          </ac:spMkLst>
        </pc:spChg>
        <pc:picChg chg="add mod">
          <ac:chgData name="sankaranarayanan" userId="708f9c8c9fdd72e6" providerId="LiveId" clId="{A48CD795-6B95-44D0-A7AC-BA0D0EE0CF4F}" dt="2022-01-27T13:54:40.940" v="299" actId="1076"/>
          <ac:picMkLst>
            <pc:docMk/>
            <pc:sldMk cId="3205136681" sldId="381"/>
            <ac:picMk id="6" creationId="{516796DC-D232-4220-A62F-F7402F023D3C}"/>
          </ac:picMkLst>
        </pc:picChg>
      </pc:sldChg>
      <pc:sldChg chg="modSp new mod">
        <pc:chgData name="sankaranarayanan" userId="708f9c8c9fdd72e6" providerId="LiveId" clId="{A48CD795-6B95-44D0-A7AC-BA0D0EE0CF4F}" dt="2022-01-27T13:56:10.204" v="315" actId="113"/>
        <pc:sldMkLst>
          <pc:docMk/>
          <pc:sldMk cId="3758650318" sldId="382"/>
        </pc:sldMkLst>
        <pc:spChg chg="mod">
          <ac:chgData name="sankaranarayanan" userId="708f9c8c9fdd72e6" providerId="LiveId" clId="{A48CD795-6B95-44D0-A7AC-BA0D0EE0CF4F}" dt="2022-01-27T13:55:39.712" v="307" actId="207"/>
          <ac:spMkLst>
            <pc:docMk/>
            <pc:sldMk cId="3758650318" sldId="382"/>
            <ac:spMk id="2" creationId="{4CC58440-5268-4ABE-A635-90890EF77CFD}"/>
          </ac:spMkLst>
        </pc:spChg>
        <pc:spChg chg="mod">
          <ac:chgData name="sankaranarayanan" userId="708f9c8c9fdd72e6" providerId="LiveId" clId="{A48CD795-6B95-44D0-A7AC-BA0D0EE0CF4F}" dt="2022-01-27T13:56:10.204" v="315" actId="113"/>
          <ac:spMkLst>
            <pc:docMk/>
            <pc:sldMk cId="3758650318" sldId="382"/>
            <ac:spMk id="3" creationId="{EE09F280-0FA3-4BA9-AF36-CD126E9FD8E4}"/>
          </ac:spMkLst>
        </pc:spChg>
      </pc:sldChg>
      <pc:sldChg chg="modSp new mod">
        <pc:chgData name="sankaranarayanan" userId="708f9c8c9fdd72e6" providerId="LiveId" clId="{A48CD795-6B95-44D0-A7AC-BA0D0EE0CF4F}" dt="2022-01-27T13:58:05.795" v="333" actId="27636"/>
        <pc:sldMkLst>
          <pc:docMk/>
          <pc:sldMk cId="30693656" sldId="383"/>
        </pc:sldMkLst>
        <pc:spChg chg="mod">
          <ac:chgData name="sankaranarayanan" userId="708f9c8c9fdd72e6" providerId="LiveId" clId="{A48CD795-6B95-44D0-A7AC-BA0D0EE0CF4F}" dt="2022-01-27T13:57:09.993" v="323" actId="113"/>
          <ac:spMkLst>
            <pc:docMk/>
            <pc:sldMk cId="30693656" sldId="383"/>
            <ac:spMk id="2" creationId="{8872D777-32FE-4846-8ED8-9F5B909DCF28}"/>
          </ac:spMkLst>
        </pc:spChg>
        <pc:spChg chg="mod">
          <ac:chgData name="sankaranarayanan" userId="708f9c8c9fdd72e6" providerId="LiveId" clId="{A48CD795-6B95-44D0-A7AC-BA0D0EE0CF4F}" dt="2022-01-27T13:58:05.795" v="333" actId="27636"/>
          <ac:spMkLst>
            <pc:docMk/>
            <pc:sldMk cId="30693656" sldId="383"/>
            <ac:spMk id="3" creationId="{FDAC918A-86C9-4263-B1AB-BA042829C884}"/>
          </ac:spMkLst>
        </pc:spChg>
      </pc:sldChg>
      <pc:sldChg chg="modSp add mod">
        <pc:chgData name="sankaranarayanan" userId="708f9c8c9fdd72e6" providerId="LiveId" clId="{A48CD795-6B95-44D0-A7AC-BA0D0EE0CF4F}" dt="2022-01-27T14:00:12.888" v="375" actId="113"/>
        <pc:sldMkLst>
          <pc:docMk/>
          <pc:sldMk cId="783784500" sldId="384"/>
        </pc:sldMkLst>
        <pc:spChg chg="mod">
          <ac:chgData name="sankaranarayanan" userId="708f9c8c9fdd72e6" providerId="LiveId" clId="{A48CD795-6B95-44D0-A7AC-BA0D0EE0CF4F}" dt="2022-01-27T13:59:39.178" v="370" actId="14100"/>
          <ac:spMkLst>
            <pc:docMk/>
            <pc:sldMk cId="783784500" sldId="384"/>
            <ac:spMk id="2" creationId="{8872D777-32FE-4846-8ED8-9F5B909DCF28}"/>
          </ac:spMkLst>
        </pc:spChg>
        <pc:spChg chg="mod">
          <ac:chgData name="sankaranarayanan" userId="708f9c8c9fdd72e6" providerId="LiveId" clId="{A48CD795-6B95-44D0-A7AC-BA0D0EE0CF4F}" dt="2022-01-27T14:00:12.888" v="375" actId="113"/>
          <ac:spMkLst>
            <pc:docMk/>
            <pc:sldMk cId="783784500" sldId="384"/>
            <ac:spMk id="3" creationId="{FDAC918A-86C9-4263-B1AB-BA042829C884}"/>
          </ac:spMkLst>
        </pc:spChg>
      </pc:sldChg>
      <pc:sldChg chg="modSp add mod">
        <pc:chgData name="sankaranarayanan" userId="708f9c8c9fdd72e6" providerId="LiveId" clId="{A48CD795-6B95-44D0-A7AC-BA0D0EE0CF4F}" dt="2022-01-27T14:01:49.835" v="442" actId="20577"/>
        <pc:sldMkLst>
          <pc:docMk/>
          <pc:sldMk cId="2944855046" sldId="385"/>
        </pc:sldMkLst>
        <pc:spChg chg="mod">
          <ac:chgData name="sankaranarayanan" userId="708f9c8c9fdd72e6" providerId="LiveId" clId="{A48CD795-6B95-44D0-A7AC-BA0D0EE0CF4F}" dt="2022-01-27T14:00:49.840" v="410" actId="20577"/>
          <ac:spMkLst>
            <pc:docMk/>
            <pc:sldMk cId="2944855046" sldId="385"/>
            <ac:spMk id="2" creationId="{8872D777-32FE-4846-8ED8-9F5B909DCF28}"/>
          </ac:spMkLst>
        </pc:spChg>
        <pc:spChg chg="mod">
          <ac:chgData name="sankaranarayanan" userId="708f9c8c9fdd72e6" providerId="LiveId" clId="{A48CD795-6B95-44D0-A7AC-BA0D0EE0CF4F}" dt="2022-01-27T14:01:49.835" v="442" actId="20577"/>
          <ac:spMkLst>
            <pc:docMk/>
            <pc:sldMk cId="2944855046" sldId="385"/>
            <ac:spMk id="3" creationId="{FDAC918A-86C9-4263-B1AB-BA042829C884}"/>
          </ac:spMkLst>
        </pc:spChg>
      </pc:sldChg>
      <pc:sldChg chg="addSp delSp modSp new mod">
        <pc:chgData name="sankaranarayanan" userId="708f9c8c9fdd72e6" providerId="LiveId" clId="{A48CD795-6B95-44D0-A7AC-BA0D0EE0CF4F}" dt="2022-01-27T14:03:01.548" v="456" actId="14100"/>
        <pc:sldMkLst>
          <pc:docMk/>
          <pc:sldMk cId="2409452634" sldId="386"/>
        </pc:sldMkLst>
        <pc:spChg chg="del">
          <ac:chgData name="sankaranarayanan" userId="708f9c8c9fdd72e6" providerId="LiveId" clId="{A48CD795-6B95-44D0-A7AC-BA0D0EE0CF4F}" dt="2022-01-27T14:02:47.451" v="451" actId="21"/>
          <ac:spMkLst>
            <pc:docMk/>
            <pc:sldMk cId="2409452634" sldId="386"/>
            <ac:spMk id="2" creationId="{EBEA12A9-3297-402C-B545-10C63D8C5764}"/>
          </ac:spMkLst>
        </pc:spChg>
        <pc:spChg chg="del mod">
          <ac:chgData name="sankaranarayanan" userId="708f9c8c9fdd72e6" providerId="LiveId" clId="{A48CD795-6B95-44D0-A7AC-BA0D0EE0CF4F}" dt="2022-01-27T14:02:42.891" v="450" actId="21"/>
          <ac:spMkLst>
            <pc:docMk/>
            <pc:sldMk cId="2409452634" sldId="386"/>
            <ac:spMk id="3" creationId="{7A7C161D-6C97-4533-A369-12F7FDC19D0D}"/>
          </ac:spMkLst>
        </pc:spChg>
        <pc:picChg chg="add mod">
          <ac:chgData name="sankaranarayanan" userId="708f9c8c9fdd72e6" providerId="LiveId" clId="{A48CD795-6B95-44D0-A7AC-BA0D0EE0CF4F}" dt="2022-01-27T14:03:01.548" v="456" actId="14100"/>
          <ac:picMkLst>
            <pc:docMk/>
            <pc:sldMk cId="2409452634" sldId="386"/>
            <ac:picMk id="6" creationId="{97A4BE75-48C1-4F5C-A6DC-E92BD5D8AABC}"/>
          </ac:picMkLst>
        </pc:picChg>
      </pc:sldChg>
      <pc:sldChg chg="delSp modSp new mod">
        <pc:chgData name="sankaranarayanan" userId="708f9c8c9fdd72e6" providerId="LiveId" clId="{A48CD795-6B95-44D0-A7AC-BA0D0EE0CF4F}" dt="2022-01-27T14:04:18.678" v="469" actId="113"/>
        <pc:sldMkLst>
          <pc:docMk/>
          <pc:sldMk cId="2825201561" sldId="387"/>
        </pc:sldMkLst>
        <pc:spChg chg="del">
          <ac:chgData name="sankaranarayanan" userId="708f9c8c9fdd72e6" providerId="LiveId" clId="{A48CD795-6B95-44D0-A7AC-BA0D0EE0CF4F}" dt="2022-01-27T14:03:33.844" v="461" actId="21"/>
          <ac:spMkLst>
            <pc:docMk/>
            <pc:sldMk cId="2825201561" sldId="387"/>
            <ac:spMk id="2" creationId="{3E5AA376-0FE2-49B6-A797-AC56B3EC02DF}"/>
          </ac:spMkLst>
        </pc:spChg>
        <pc:spChg chg="mod">
          <ac:chgData name="sankaranarayanan" userId="708f9c8c9fdd72e6" providerId="LiveId" clId="{A48CD795-6B95-44D0-A7AC-BA0D0EE0CF4F}" dt="2022-01-27T14:04:18.678" v="469" actId="113"/>
          <ac:spMkLst>
            <pc:docMk/>
            <pc:sldMk cId="2825201561" sldId="387"/>
            <ac:spMk id="3" creationId="{26BF7A3E-7A99-4F05-9A58-C33BF844827B}"/>
          </ac:spMkLst>
        </pc:spChg>
      </pc:sldChg>
      <pc:sldChg chg="delSp modSp new mod">
        <pc:chgData name="sankaranarayanan" userId="708f9c8c9fdd72e6" providerId="LiveId" clId="{A48CD795-6B95-44D0-A7AC-BA0D0EE0CF4F}" dt="2022-01-27T14:05:51.012" v="480" actId="20577"/>
        <pc:sldMkLst>
          <pc:docMk/>
          <pc:sldMk cId="1916429245" sldId="388"/>
        </pc:sldMkLst>
        <pc:spChg chg="del">
          <ac:chgData name="sankaranarayanan" userId="708f9c8c9fdd72e6" providerId="LiveId" clId="{A48CD795-6B95-44D0-A7AC-BA0D0EE0CF4F}" dt="2022-01-27T14:05:04.452" v="473" actId="21"/>
          <ac:spMkLst>
            <pc:docMk/>
            <pc:sldMk cId="1916429245" sldId="388"/>
            <ac:spMk id="2" creationId="{A1897E3D-70BE-42FA-BC90-5DB7D4785166}"/>
          </ac:spMkLst>
        </pc:spChg>
        <pc:spChg chg="mod">
          <ac:chgData name="sankaranarayanan" userId="708f9c8c9fdd72e6" providerId="LiveId" clId="{A48CD795-6B95-44D0-A7AC-BA0D0EE0CF4F}" dt="2022-01-27T14:05:51.012" v="480" actId="20577"/>
          <ac:spMkLst>
            <pc:docMk/>
            <pc:sldMk cId="1916429245" sldId="388"/>
            <ac:spMk id="3" creationId="{BAC6F85D-6BED-4151-8005-63C05E2C094F}"/>
          </ac:spMkLst>
        </pc:spChg>
      </pc:sldChg>
      <pc:sldChg chg="modSp new mod">
        <pc:chgData name="sankaranarayanan" userId="708f9c8c9fdd72e6" providerId="LiveId" clId="{A48CD795-6B95-44D0-A7AC-BA0D0EE0CF4F}" dt="2022-01-27T14:08:43.320" v="584" actId="113"/>
        <pc:sldMkLst>
          <pc:docMk/>
          <pc:sldMk cId="3136349892" sldId="389"/>
        </pc:sldMkLst>
        <pc:spChg chg="mod">
          <ac:chgData name="sankaranarayanan" userId="708f9c8c9fdd72e6" providerId="LiveId" clId="{A48CD795-6B95-44D0-A7AC-BA0D0EE0CF4F}" dt="2022-01-27T14:06:54.109" v="561" actId="255"/>
          <ac:spMkLst>
            <pc:docMk/>
            <pc:sldMk cId="3136349892" sldId="389"/>
            <ac:spMk id="2" creationId="{6A31A575-A23D-4860-85DF-0675C667191B}"/>
          </ac:spMkLst>
        </pc:spChg>
        <pc:spChg chg="mod">
          <ac:chgData name="sankaranarayanan" userId="708f9c8c9fdd72e6" providerId="LiveId" clId="{A48CD795-6B95-44D0-A7AC-BA0D0EE0CF4F}" dt="2022-01-27T14:08:43.320" v="584" actId="113"/>
          <ac:spMkLst>
            <pc:docMk/>
            <pc:sldMk cId="3136349892" sldId="389"/>
            <ac:spMk id="3" creationId="{20FC5525-43D5-45A7-A5D9-018ABC6BE17D}"/>
          </ac:spMkLst>
        </pc:spChg>
      </pc:sldChg>
      <pc:sldChg chg="delSp modSp new mod">
        <pc:chgData name="sankaranarayanan" userId="708f9c8c9fdd72e6" providerId="LiveId" clId="{A48CD795-6B95-44D0-A7AC-BA0D0EE0CF4F}" dt="2022-01-27T14:09:42.398" v="598"/>
        <pc:sldMkLst>
          <pc:docMk/>
          <pc:sldMk cId="27417475" sldId="390"/>
        </pc:sldMkLst>
        <pc:spChg chg="del">
          <ac:chgData name="sankaranarayanan" userId="708f9c8c9fdd72e6" providerId="LiveId" clId="{A48CD795-6B95-44D0-A7AC-BA0D0EE0CF4F}" dt="2022-01-27T14:09:20.492" v="589" actId="21"/>
          <ac:spMkLst>
            <pc:docMk/>
            <pc:sldMk cId="27417475" sldId="390"/>
            <ac:spMk id="2" creationId="{7854D33A-BC2A-4B93-A4A1-525A5D48886A}"/>
          </ac:spMkLst>
        </pc:spChg>
        <pc:spChg chg="mod">
          <ac:chgData name="sankaranarayanan" userId="708f9c8c9fdd72e6" providerId="LiveId" clId="{A48CD795-6B95-44D0-A7AC-BA0D0EE0CF4F}" dt="2022-01-27T14:09:42.398" v="598"/>
          <ac:spMkLst>
            <pc:docMk/>
            <pc:sldMk cId="27417475" sldId="390"/>
            <ac:spMk id="3" creationId="{FC98D441-05A5-4938-8A8B-FA81730F47E6}"/>
          </ac:spMkLst>
        </pc:spChg>
      </pc:sldChg>
      <pc:sldChg chg="addSp delSp modSp new mod">
        <pc:chgData name="sankaranarayanan" userId="708f9c8c9fdd72e6" providerId="LiveId" clId="{A48CD795-6B95-44D0-A7AC-BA0D0EE0CF4F}" dt="2022-01-27T14:11:25.216" v="610" actId="14100"/>
        <pc:sldMkLst>
          <pc:docMk/>
          <pc:sldMk cId="2100843682" sldId="391"/>
        </pc:sldMkLst>
        <pc:spChg chg="del">
          <ac:chgData name="sankaranarayanan" userId="708f9c8c9fdd72e6" providerId="LiveId" clId="{A48CD795-6B95-44D0-A7AC-BA0D0EE0CF4F}" dt="2022-01-27T14:10:41.004" v="602" actId="21"/>
          <ac:spMkLst>
            <pc:docMk/>
            <pc:sldMk cId="2100843682" sldId="391"/>
            <ac:spMk id="2" creationId="{6D0B0236-3271-4174-9FF6-98BDB907C90F}"/>
          </ac:spMkLst>
        </pc:spChg>
        <pc:spChg chg="mod">
          <ac:chgData name="sankaranarayanan" userId="708f9c8c9fdd72e6" providerId="LiveId" clId="{A48CD795-6B95-44D0-A7AC-BA0D0EE0CF4F}" dt="2022-01-27T14:11:04.640" v="607" actId="2711"/>
          <ac:spMkLst>
            <pc:docMk/>
            <pc:sldMk cId="2100843682" sldId="391"/>
            <ac:spMk id="3" creationId="{15C6D103-F15A-45BA-A9AE-6DE07D2FC2FE}"/>
          </ac:spMkLst>
        </pc:spChg>
        <pc:picChg chg="add mod">
          <ac:chgData name="sankaranarayanan" userId="708f9c8c9fdd72e6" providerId="LiveId" clId="{A48CD795-6B95-44D0-A7AC-BA0D0EE0CF4F}" dt="2022-01-27T14:11:25.216" v="610" actId="14100"/>
          <ac:picMkLst>
            <pc:docMk/>
            <pc:sldMk cId="2100843682" sldId="391"/>
            <ac:picMk id="6" creationId="{08C48AE9-07F1-4FEF-9BCB-B3F961A5A3FE}"/>
          </ac:picMkLst>
        </pc:picChg>
      </pc:sldChg>
      <pc:sldChg chg="modSp new mod">
        <pc:chgData name="sankaranarayanan" userId="708f9c8c9fdd72e6" providerId="LiveId" clId="{A48CD795-6B95-44D0-A7AC-BA0D0EE0CF4F}" dt="2022-01-27T14:12:41.116" v="630" actId="27636"/>
        <pc:sldMkLst>
          <pc:docMk/>
          <pc:sldMk cId="2663994440" sldId="392"/>
        </pc:sldMkLst>
        <pc:spChg chg="mod">
          <ac:chgData name="sankaranarayanan" userId="708f9c8c9fdd72e6" providerId="LiveId" clId="{A48CD795-6B95-44D0-A7AC-BA0D0EE0CF4F}" dt="2022-01-27T14:12:03.449" v="618" actId="113"/>
          <ac:spMkLst>
            <pc:docMk/>
            <pc:sldMk cId="2663994440" sldId="392"/>
            <ac:spMk id="2" creationId="{12E62AFC-B5C0-4F45-AD7A-6E23B44A5FC5}"/>
          </ac:spMkLst>
        </pc:spChg>
        <pc:spChg chg="mod">
          <ac:chgData name="sankaranarayanan" userId="708f9c8c9fdd72e6" providerId="LiveId" clId="{A48CD795-6B95-44D0-A7AC-BA0D0EE0CF4F}" dt="2022-01-27T14:12:41.116" v="630" actId="27636"/>
          <ac:spMkLst>
            <pc:docMk/>
            <pc:sldMk cId="2663994440" sldId="392"/>
            <ac:spMk id="3" creationId="{0DD1CFA7-3958-4306-BA7B-650CCA2CCA91}"/>
          </ac:spMkLst>
        </pc:spChg>
      </pc:sldChg>
      <pc:sldChg chg="addSp delSp modSp new mod">
        <pc:chgData name="sankaranarayanan" userId="708f9c8c9fdd72e6" providerId="LiveId" clId="{A48CD795-6B95-44D0-A7AC-BA0D0EE0CF4F}" dt="2022-01-27T14:13:50.052" v="643" actId="14100"/>
        <pc:sldMkLst>
          <pc:docMk/>
          <pc:sldMk cId="3256782988" sldId="393"/>
        </pc:sldMkLst>
        <pc:spChg chg="mod">
          <ac:chgData name="sankaranarayanan" userId="708f9c8c9fdd72e6" providerId="LiveId" clId="{A48CD795-6B95-44D0-A7AC-BA0D0EE0CF4F}" dt="2022-01-27T14:13:31.129" v="638" actId="27636"/>
          <ac:spMkLst>
            <pc:docMk/>
            <pc:sldMk cId="3256782988" sldId="393"/>
            <ac:spMk id="2" creationId="{C58DC54E-8B25-41BE-84B8-ACFBE25E5095}"/>
          </ac:spMkLst>
        </pc:spChg>
        <pc:spChg chg="del mod">
          <ac:chgData name="sankaranarayanan" userId="708f9c8c9fdd72e6" providerId="LiveId" clId="{A48CD795-6B95-44D0-A7AC-BA0D0EE0CF4F}" dt="2022-01-27T14:13:42.286" v="640"/>
          <ac:spMkLst>
            <pc:docMk/>
            <pc:sldMk cId="3256782988" sldId="393"/>
            <ac:spMk id="3" creationId="{A3BCA654-1A3D-4BE0-9618-D858E476A8CE}"/>
          </ac:spMkLst>
        </pc:spChg>
        <pc:picChg chg="add mod">
          <ac:chgData name="sankaranarayanan" userId="708f9c8c9fdd72e6" providerId="LiveId" clId="{A48CD795-6B95-44D0-A7AC-BA0D0EE0CF4F}" dt="2022-01-27T14:13:50.052" v="643" actId="14100"/>
          <ac:picMkLst>
            <pc:docMk/>
            <pc:sldMk cId="3256782988" sldId="393"/>
            <ac:picMk id="6" creationId="{AC292362-472C-4F8D-B01A-9F81FD58914B}"/>
          </ac:picMkLst>
        </pc:picChg>
      </pc:sldChg>
      <pc:sldChg chg="modSp new mod">
        <pc:chgData name="sankaranarayanan" userId="708f9c8c9fdd72e6" providerId="LiveId" clId="{A48CD795-6B95-44D0-A7AC-BA0D0EE0CF4F}" dt="2022-01-27T14:15:29.585" v="678" actId="14100"/>
        <pc:sldMkLst>
          <pc:docMk/>
          <pc:sldMk cId="215051562" sldId="394"/>
        </pc:sldMkLst>
        <pc:spChg chg="mod">
          <ac:chgData name="sankaranarayanan" userId="708f9c8c9fdd72e6" providerId="LiveId" clId="{A48CD795-6B95-44D0-A7AC-BA0D0EE0CF4F}" dt="2022-01-27T14:14:21.616" v="668" actId="255"/>
          <ac:spMkLst>
            <pc:docMk/>
            <pc:sldMk cId="215051562" sldId="394"/>
            <ac:spMk id="2" creationId="{12096272-7E85-4BC6-B07E-6076AE991FE9}"/>
          </ac:spMkLst>
        </pc:spChg>
        <pc:spChg chg="mod">
          <ac:chgData name="sankaranarayanan" userId="708f9c8c9fdd72e6" providerId="LiveId" clId="{A48CD795-6B95-44D0-A7AC-BA0D0EE0CF4F}" dt="2022-01-27T14:15:29.585" v="678" actId="14100"/>
          <ac:spMkLst>
            <pc:docMk/>
            <pc:sldMk cId="215051562" sldId="394"/>
            <ac:spMk id="3" creationId="{86403EB9-D711-4DC9-AF76-F30EC5509D8E}"/>
          </ac:spMkLst>
        </pc:spChg>
      </pc:sldChg>
      <pc:sldChg chg="modSp new mod">
        <pc:chgData name="sankaranarayanan" userId="708f9c8c9fdd72e6" providerId="LiveId" clId="{A48CD795-6B95-44D0-A7AC-BA0D0EE0CF4F}" dt="2022-01-27T14:19:52.115" v="775"/>
        <pc:sldMkLst>
          <pc:docMk/>
          <pc:sldMk cId="2654168961" sldId="395"/>
        </pc:sldMkLst>
        <pc:spChg chg="mod">
          <ac:chgData name="sankaranarayanan" userId="708f9c8c9fdd72e6" providerId="LiveId" clId="{A48CD795-6B95-44D0-A7AC-BA0D0EE0CF4F}" dt="2022-01-27T14:18:51.464" v="764" actId="688"/>
          <ac:spMkLst>
            <pc:docMk/>
            <pc:sldMk cId="2654168961" sldId="395"/>
            <ac:spMk id="2" creationId="{E6F034B6-E71E-44ED-859F-DD62A4070323}"/>
          </ac:spMkLst>
        </pc:spChg>
        <pc:spChg chg="mod">
          <ac:chgData name="sankaranarayanan" userId="708f9c8c9fdd72e6" providerId="LiveId" clId="{A48CD795-6B95-44D0-A7AC-BA0D0EE0CF4F}" dt="2022-01-27T14:19:52.115" v="775"/>
          <ac:spMkLst>
            <pc:docMk/>
            <pc:sldMk cId="2654168961" sldId="395"/>
            <ac:spMk id="3" creationId="{5426F26D-173C-49D8-B038-7B5CB0F0F211}"/>
          </ac:spMkLst>
        </pc:spChg>
      </pc:sldChg>
      <pc:sldChg chg="addSp delSp modSp add mod">
        <pc:chgData name="sankaranarayanan" userId="708f9c8c9fdd72e6" providerId="LiveId" clId="{A48CD795-6B95-44D0-A7AC-BA0D0EE0CF4F}" dt="2022-01-27T14:21:13.696" v="790"/>
        <pc:sldMkLst>
          <pc:docMk/>
          <pc:sldMk cId="2543726159" sldId="396"/>
        </pc:sldMkLst>
        <pc:spChg chg="del">
          <ac:chgData name="sankaranarayanan" userId="708f9c8c9fdd72e6" providerId="LiveId" clId="{A48CD795-6B95-44D0-A7AC-BA0D0EE0CF4F}" dt="2022-01-27T14:20:22.270" v="778" actId="21"/>
          <ac:spMkLst>
            <pc:docMk/>
            <pc:sldMk cId="2543726159" sldId="396"/>
            <ac:spMk id="2" creationId="{E6F034B6-E71E-44ED-859F-DD62A4070323}"/>
          </ac:spMkLst>
        </pc:spChg>
        <pc:spChg chg="mod">
          <ac:chgData name="sankaranarayanan" userId="708f9c8c9fdd72e6" providerId="LiveId" clId="{A48CD795-6B95-44D0-A7AC-BA0D0EE0CF4F}" dt="2022-01-27T14:21:13.696" v="790"/>
          <ac:spMkLst>
            <pc:docMk/>
            <pc:sldMk cId="2543726159" sldId="396"/>
            <ac:spMk id="3" creationId="{5426F26D-173C-49D8-B038-7B5CB0F0F211}"/>
          </ac:spMkLst>
        </pc:spChg>
        <pc:spChg chg="add del mod">
          <ac:chgData name="sankaranarayanan" userId="708f9c8c9fdd72e6" providerId="LiveId" clId="{A48CD795-6B95-44D0-A7AC-BA0D0EE0CF4F}" dt="2022-01-27T14:20:26.770" v="779" actId="21"/>
          <ac:spMkLst>
            <pc:docMk/>
            <pc:sldMk cId="2543726159" sldId="396"/>
            <ac:spMk id="7" creationId="{77BEE26B-CDF7-4FDC-A250-AEBFEE67478C}"/>
          </ac:spMkLst>
        </pc:spChg>
      </pc:sldChg>
      <pc:sldChg chg="modSp add mod">
        <pc:chgData name="sankaranarayanan" userId="708f9c8c9fdd72e6" providerId="LiveId" clId="{A48CD795-6B95-44D0-A7AC-BA0D0EE0CF4F}" dt="2022-01-27T14:22:24.520" v="800" actId="27636"/>
        <pc:sldMkLst>
          <pc:docMk/>
          <pc:sldMk cId="131368789" sldId="397"/>
        </pc:sldMkLst>
        <pc:spChg chg="mod">
          <ac:chgData name="sankaranarayanan" userId="708f9c8c9fdd72e6" providerId="LiveId" clId="{A48CD795-6B95-44D0-A7AC-BA0D0EE0CF4F}" dt="2022-01-27T14:22:24.520" v="800" actId="27636"/>
          <ac:spMkLst>
            <pc:docMk/>
            <pc:sldMk cId="131368789" sldId="397"/>
            <ac:spMk id="3" creationId="{5426F26D-173C-49D8-B038-7B5CB0F0F211}"/>
          </ac:spMkLst>
        </pc:spChg>
      </pc:sldChg>
      <pc:sldChg chg="modSp new mod">
        <pc:chgData name="sankaranarayanan" userId="708f9c8c9fdd72e6" providerId="LiveId" clId="{A48CD795-6B95-44D0-A7AC-BA0D0EE0CF4F}" dt="2022-01-27T14:23:29.388" v="824" actId="113"/>
        <pc:sldMkLst>
          <pc:docMk/>
          <pc:sldMk cId="2558192307" sldId="398"/>
        </pc:sldMkLst>
        <pc:spChg chg="mod">
          <ac:chgData name="sankaranarayanan" userId="708f9c8c9fdd72e6" providerId="LiveId" clId="{A48CD795-6B95-44D0-A7AC-BA0D0EE0CF4F}" dt="2022-01-27T14:22:51.215" v="813" actId="20577"/>
          <ac:spMkLst>
            <pc:docMk/>
            <pc:sldMk cId="2558192307" sldId="398"/>
            <ac:spMk id="2" creationId="{3E118411-39FE-4B27-B0B4-FF01813B4643}"/>
          </ac:spMkLst>
        </pc:spChg>
        <pc:spChg chg="mod">
          <ac:chgData name="sankaranarayanan" userId="708f9c8c9fdd72e6" providerId="LiveId" clId="{A48CD795-6B95-44D0-A7AC-BA0D0EE0CF4F}" dt="2022-01-27T14:23:29.388" v="824" actId="113"/>
          <ac:spMkLst>
            <pc:docMk/>
            <pc:sldMk cId="2558192307" sldId="398"/>
            <ac:spMk id="3" creationId="{9F2CEDCC-8DC9-4591-AE43-18C1D6F8B819}"/>
          </ac:spMkLst>
        </pc:spChg>
      </pc:sldChg>
      <pc:sldChg chg="addSp delSp modSp new mod">
        <pc:chgData name="sankaranarayanan" userId="708f9c8c9fdd72e6" providerId="LiveId" clId="{A48CD795-6B95-44D0-A7AC-BA0D0EE0CF4F}" dt="2022-01-27T14:24:44.995" v="861" actId="1076"/>
        <pc:sldMkLst>
          <pc:docMk/>
          <pc:sldMk cId="3736757368" sldId="399"/>
        </pc:sldMkLst>
        <pc:spChg chg="del mod">
          <ac:chgData name="sankaranarayanan" userId="708f9c8c9fdd72e6" providerId="LiveId" clId="{A48CD795-6B95-44D0-A7AC-BA0D0EE0CF4F}" dt="2022-01-27T14:24:02.425" v="830" actId="21"/>
          <ac:spMkLst>
            <pc:docMk/>
            <pc:sldMk cId="3736757368" sldId="399"/>
            <ac:spMk id="2" creationId="{4843AA49-3AC2-4DE8-92E3-31868BE7CD4C}"/>
          </ac:spMkLst>
        </pc:spChg>
        <pc:spChg chg="mod">
          <ac:chgData name="sankaranarayanan" userId="708f9c8c9fdd72e6" providerId="LiveId" clId="{A48CD795-6B95-44D0-A7AC-BA0D0EE0CF4F}" dt="2022-01-27T14:24:44.995" v="861" actId="1076"/>
          <ac:spMkLst>
            <pc:docMk/>
            <pc:sldMk cId="3736757368" sldId="399"/>
            <ac:spMk id="3" creationId="{03908D9F-15B8-4ECA-BF3F-C0A003F00D8E}"/>
          </ac:spMkLst>
        </pc:spChg>
        <pc:picChg chg="add mod">
          <ac:chgData name="sankaranarayanan" userId="708f9c8c9fdd72e6" providerId="LiveId" clId="{A48CD795-6B95-44D0-A7AC-BA0D0EE0CF4F}" dt="2022-01-27T14:23:57.087" v="828"/>
          <ac:picMkLst>
            <pc:docMk/>
            <pc:sldMk cId="3736757368" sldId="399"/>
            <ac:picMk id="6" creationId="{8FEB3D54-2A88-4320-A181-073FD80C7AF2}"/>
          </ac:picMkLst>
        </pc:picChg>
      </pc:sldChg>
      <pc:sldChg chg="addSp delSp modSp new mod">
        <pc:chgData name="sankaranarayanan" userId="708f9c8c9fdd72e6" providerId="LiveId" clId="{A48CD795-6B95-44D0-A7AC-BA0D0EE0CF4F}" dt="2022-01-27T14:26:54.884" v="876" actId="1076"/>
        <pc:sldMkLst>
          <pc:docMk/>
          <pc:sldMk cId="2645062473" sldId="400"/>
        </pc:sldMkLst>
        <pc:spChg chg="del">
          <ac:chgData name="sankaranarayanan" userId="708f9c8c9fdd72e6" providerId="LiveId" clId="{A48CD795-6B95-44D0-A7AC-BA0D0EE0CF4F}" dt="2022-01-27T14:25:27.388" v="864" actId="21"/>
          <ac:spMkLst>
            <pc:docMk/>
            <pc:sldMk cId="2645062473" sldId="400"/>
            <ac:spMk id="2" creationId="{D70FFD04-9041-4DC1-A739-514605C2631C}"/>
          </ac:spMkLst>
        </pc:spChg>
        <pc:spChg chg="mod">
          <ac:chgData name="sankaranarayanan" userId="708f9c8c9fdd72e6" providerId="LiveId" clId="{A48CD795-6B95-44D0-A7AC-BA0D0EE0CF4F}" dt="2022-01-27T14:26:49.424" v="875" actId="14100"/>
          <ac:spMkLst>
            <pc:docMk/>
            <pc:sldMk cId="2645062473" sldId="400"/>
            <ac:spMk id="3" creationId="{66E9608F-B33F-4660-9CE2-5442DB10726A}"/>
          </ac:spMkLst>
        </pc:spChg>
        <pc:picChg chg="add mod">
          <ac:chgData name="sankaranarayanan" userId="708f9c8c9fdd72e6" providerId="LiveId" clId="{A48CD795-6B95-44D0-A7AC-BA0D0EE0CF4F}" dt="2022-01-27T14:26:54.884" v="876" actId="1076"/>
          <ac:picMkLst>
            <pc:docMk/>
            <pc:sldMk cId="2645062473" sldId="400"/>
            <ac:picMk id="6" creationId="{3F44FC99-90A8-4528-9D4F-D6C17DF93D4F}"/>
          </ac:picMkLst>
        </pc:picChg>
      </pc:sldChg>
      <pc:sldChg chg="addSp delSp modSp new mod">
        <pc:chgData name="sankaranarayanan" userId="708f9c8c9fdd72e6" providerId="LiveId" clId="{A48CD795-6B95-44D0-A7AC-BA0D0EE0CF4F}" dt="2022-01-27T14:28:08.476" v="906" actId="1076"/>
        <pc:sldMkLst>
          <pc:docMk/>
          <pc:sldMk cId="2930107177" sldId="401"/>
        </pc:sldMkLst>
        <pc:spChg chg="mod">
          <ac:chgData name="sankaranarayanan" userId="708f9c8c9fdd72e6" providerId="LiveId" clId="{A48CD795-6B95-44D0-A7AC-BA0D0EE0CF4F}" dt="2022-01-27T14:27:56.628" v="902" actId="27636"/>
          <ac:spMkLst>
            <pc:docMk/>
            <pc:sldMk cId="2930107177" sldId="401"/>
            <ac:spMk id="2" creationId="{08505294-4ECC-4C12-B946-5986BAAB92B7}"/>
          </ac:spMkLst>
        </pc:spChg>
        <pc:spChg chg="del">
          <ac:chgData name="sankaranarayanan" userId="708f9c8c9fdd72e6" providerId="LiveId" clId="{A48CD795-6B95-44D0-A7AC-BA0D0EE0CF4F}" dt="2022-01-27T14:27:34.233" v="897" actId="21"/>
          <ac:spMkLst>
            <pc:docMk/>
            <pc:sldMk cId="2930107177" sldId="401"/>
            <ac:spMk id="3" creationId="{86C499E6-941D-4C34-BFEA-BB83E2F44DA5}"/>
          </ac:spMkLst>
        </pc:spChg>
        <pc:picChg chg="add mod">
          <ac:chgData name="sankaranarayanan" userId="708f9c8c9fdd72e6" providerId="LiveId" clId="{A48CD795-6B95-44D0-A7AC-BA0D0EE0CF4F}" dt="2022-01-27T14:28:05.822" v="905" actId="14100"/>
          <ac:picMkLst>
            <pc:docMk/>
            <pc:sldMk cId="2930107177" sldId="401"/>
            <ac:picMk id="6" creationId="{653DB72D-A4ED-4E15-B46A-576D4D54B8E9}"/>
          </ac:picMkLst>
        </pc:picChg>
        <pc:picChg chg="add mod">
          <ac:chgData name="sankaranarayanan" userId="708f9c8c9fdd72e6" providerId="LiveId" clId="{A48CD795-6B95-44D0-A7AC-BA0D0EE0CF4F}" dt="2022-01-27T14:28:08.476" v="906" actId="1076"/>
          <ac:picMkLst>
            <pc:docMk/>
            <pc:sldMk cId="2930107177" sldId="401"/>
            <ac:picMk id="7" creationId="{E17271E0-4418-461B-BD78-CFFDACB7F6D3}"/>
          </ac:picMkLst>
        </pc:picChg>
      </pc:sldChg>
      <pc:sldChg chg="modSp new mod">
        <pc:chgData name="sankaranarayanan" userId="708f9c8c9fdd72e6" providerId="LiveId" clId="{A48CD795-6B95-44D0-A7AC-BA0D0EE0CF4F}" dt="2022-01-27T14:29:08.279" v="939" actId="113"/>
        <pc:sldMkLst>
          <pc:docMk/>
          <pc:sldMk cId="3398908983" sldId="402"/>
        </pc:sldMkLst>
        <pc:spChg chg="mod">
          <ac:chgData name="sankaranarayanan" userId="708f9c8c9fdd72e6" providerId="LiveId" clId="{A48CD795-6B95-44D0-A7AC-BA0D0EE0CF4F}" dt="2022-01-27T14:28:37.233" v="928" actId="20577"/>
          <ac:spMkLst>
            <pc:docMk/>
            <pc:sldMk cId="3398908983" sldId="402"/>
            <ac:spMk id="2" creationId="{0575E56C-A981-48FA-AE2D-596A22772B6D}"/>
          </ac:spMkLst>
        </pc:spChg>
        <pc:spChg chg="mod">
          <ac:chgData name="sankaranarayanan" userId="708f9c8c9fdd72e6" providerId="LiveId" clId="{A48CD795-6B95-44D0-A7AC-BA0D0EE0CF4F}" dt="2022-01-27T14:29:08.279" v="939" actId="113"/>
          <ac:spMkLst>
            <pc:docMk/>
            <pc:sldMk cId="3398908983" sldId="402"/>
            <ac:spMk id="3" creationId="{318571FD-8105-4229-9745-322A9CD6FF78}"/>
          </ac:spMkLst>
        </pc:spChg>
      </pc:sldChg>
      <pc:sldChg chg="addSp delSp modSp new mod">
        <pc:chgData name="sankaranarayanan" userId="708f9c8c9fdd72e6" providerId="LiveId" clId="{A48CD795-6B95-44D0-A7AC-BA0D0EE0CF4F}" dt="2022-01-27T14:30:06.284" v="997" actId="14100"/>
        <pc:sldMkLst>
          <pc:docMk/>
          <pc:sldMk cId="3670486022" sldId="403"/>
        </pc:sldMkLst>
        <pc:spChg chg="mod">
          <ac:chgData name="sankaranarayanan" userId="708f9c8c9fdd72e6" providerId="LiveId" clId="{A48CD795-6B95-44D0-A7AC-BA0D0EE0CF4F}" dt="2022-01-27T14:29:37.531" v="992" actId="20577"/>
          <ac:spMkLst>
            <pc:docMk/>
            <pc:sldMk cId="3670486022" sldId="403"/>
            <ac:spMk id="2" creationId="{BC896937-4E4D-4EB5-BAD5-53C2E77E652D}"/>
          </ac:spMkLst>
        </pc:spChg>
        <pc:spChg chg="del">
          <ac:chgData name="sankaranarayanan" userId="708f9c8c9fdd72e6" providerId="LiveId" clId="{A48CD795-6B95-44D0-A7AC-BA0D0EE0CF4F}" dt="2022-01-27T14:29:45.516" v="993" actId="21"/>
          <ac:spMkLst>
            <pc:docMk/>
            <pc:sldMk cId="3670486022" sldId="403"/>
            <ac:spMk id="3" creationId="{475D20B1-9827-4612-A851-49141CDDF8E6}"/>
          </ac:spMkLst>
        </pc:spChg>
        <pc:picChg chg="add mod">
          <ac:chgData name="sankaranarayanan" userId="708f9c8c9fdd72e6" providerId="LiveId" clId="{A48CD795-6B95-44D0-A7AC-BA0D0EE0CF4F}" dt="2022-01-27T14:30:06.284" v="997" actId="14100"/>
          <ac:picMkLst>
            <pc:docMk/>
            <pc:sldMk cId="3670486022" sldId="403"/>
            <ac:picMk id="6" creationId="{6FB24AE8-842F-49EA-BA88-80B8EC7BCAE2}"/>
          </ac:picMkLst>
        </pc:picChg>
      </pc:sldChg>
      <pc:sldMasterChg chg="setBg modSldLayout">
        <pc:chgData name="sankaranarayanan" userId="708f9c8c9fdd72e6" providerId="LiveId" clId="{A48CD795-6B95-44D0-A7AC-BA0D0EE0CF4F}" dt="2022-01-27T13:31:54.120" v="5"/>
        <pc:sldMasterMkLst>
          <pc:docMk/>
          <pc:sldMasterMk cId="2369985801" sldId="2147483672"/>
        </pc:sldMasterMkLst>
        <pc:sldLayoutChg chg="setBg">
          <pc:chgData name="sankaranarayanan" userId="708f9c8c9fdd72e6" providerId="LiveId" clId="{A48CD795-6B95-44D0-A7AC-BA0D0EE0CF4F}" dt="2022-01-27T13:31:54.120" v="5"/>
          <pc:sldLayoutMkLst>
            <pc:docMk/>
            <pc:sldMasterMk cId="2369985801" sldId="2147483672"/>
            <pc:sldLayoutMk cId="137093452" sldId="2147483673"/>
          </pc:sldLayoutMkLst>
        </pc:sldLayoutChg>
        <pc:sldLayoutChg chg="setBg">
          <pc:chgData name="sankaranarayanan" userId="708f9c8c9fdd72e6" providerId="LiveId" clId="{A48CD795-6B95-44D0-A7AC-BA0D0EE0CF4F}" dt="2022-01-27T13:31:54.120" v="5"/>
          <pc:sldLayoutMkLst>
            <pc:docMk/>
            <pc:sldMasterMk cId="2369985801" sldId="2147483672"/>
            <pc:sldLayoutMk cId="4053687056" sldId="2147483674"/>
          </pc:sldLayoutMkLst>
        </pc:sldLayoutChg>
        <pc:sldLayoutChg chg="setBg">
          <pc:chgData name="sankaranarayanan" userId="708f9c8c9fdd72e6" providerId="LiveId" clId="{A48CD795-6B95-44D0-A7AC-BA0D0EE0CF4F}" dt="2022-01-27T13:31:54.120" v="5"/>
          <pc:sldLayoutMkLst>
            <pc:docMk/>
            <pc:sldMasterMk cId="2369985801" sldId="2147483672"/>
            <pc:sldLayoutMk cId="1930886208" sldId="2147483675"/>
          </pc:sldLayoutMkLst>
        </pc:sldLayoutChg>
        <pc:sldLayoutChg chg="setBg">
          <pc:chgData name="sankaranarayanan" userId="708f9c8c9fdd72e6" providerId="LiveId" clId="{A48CD795-6B95-44D0-A7AC-BA0D0EE0CF4F}" dt="2022-01-27T13:31:54.120" v="5"/>
          <pc:sldLayoutMkLst>
            <pc:docMk/>
            <pc:sldMasterMk cId="2369985801" sldId="2147483672"/>
            <pc:sldLayoutMk cId="484043952" sldId="2147483676"/>
          </pc:sldLayoutMkLst>
        </pc:sldLayoutChg>
        <pc:sldLayoutChg chg="setBg">
          <pc:chgData name="sankaranarayanan" userId="708f9c8c9fdd72e6" providerId="LiveId" clId="{A48CD795-6B95-44D0-A7AC-BA0D0EE0CF4F}" dt="2022-01-27T13:31:54.120" v="5"/>
          <pc:sldLayoutMkLst>
            <pc:docMk/>
            <pc:sldMasterMk cId="2369985801" sldId="2147483672"/>
            <pc:sldLayoutMk cId="2607859651" sldId="2147483677"/>
          </pc:sldLayoutMkLst>
        </pc:sldLayoutChg>
        <pc:sldLayoutChg chg="setBg">
          <pc:chgData name="sankaranarayanan" userId="708f9c8c9fdd72e6" providerId="LiveId" clId="{A48CD795-6B95-44D0-A7AC-BA0D0EE0CF4F}" dt="2022-01-27T13:31:54.120" v="5"/>
          <pc:sldLayoutMkLst>
            <pc:docMk/>
            <pc:sldMasterMk cId="2369985801" sldId="2147483672"/>
            <pc:sldLayoutMk cId="1134698049" sldId="2147483678"/>
          </pc:sldLayoutMkLst>
        </pc:sldLayoutChg>
        <pc:sldLayoutChg chg="setBg">
          <pc:chgData name="sankaranarayanan" userId="708f9c8c9fdd72e6" providerId="LiveId" clId="{A48CD795-6B95-44D0-A7AC-BA0D0EE0CF4F}" dt="2022-01-27T13:31:54.120" v="5"/>
          <pc:sldLayoutMkLst>
            <pc:docMk/>
            <pc:sldMasterMk cId="2369985801" sldId="2147483672"/>
            <pc:sldLayoutMk cId="1144858734" sldId="2147483679"/>
          </pc:sldLayoutMkLst>
        </pc:sldLayoutChg>
        <pc:sldLayoutChg chg="setBg">
          <pc:chgData name="sankaranarayanan" userId="708f9c8c9fdd72e6" providerId="LiveId" clId="{A48CD795-6B95-44D0-A7AC-BA0D0EE0CF4F}" dt="2022-01-27T13:31:54.120" v="5"/>
          <pc:sldLayoutMkLst>
            <pc:docMk/>
            <pc:sldMasterMk cId="2369985801" sldId="2147483672"/>
            <pc:sldLayoutMk cId="1132865033" sldId="2147483680"/>
          </pc:sldLayoutMkLst>
        </pc:sldLayoutChg>
        <pc:sldLayoutChg chg="setBg">
          <pc:chgData name="sankaranarayanan" userId="708f9c8c9fdd72e6" providerId="LiveId" clId="{A48CD795-6B95-44D0-A7AC-BA0D0EE0CF4F}" dt="2022-01-27T13:31:54.120" v="5"/>
          <pc:sldLayoutMkLst>
            <pc:docMk/>
            <pc:sldMasterMk cId="2369985801" sldId="2147483672"/>
            <pc:sldLayoutMk cId="3914697059" sldId="2147483681"/>
          </pc:sldLayoutMkLst>
        </pc:sldLayoutChg>
        <pc:sldLayoutChg chg="setBg">
          <pc:chgData name="sankaranarayanan" userId="708f9c8c9fdd72e6" providerId="LiveId" clId="{A48CD795-6B95-44D0-A7AC-BA0D0EE0CF4F}" dt="2022-01-27T13:31:54.120" v="5"/>
          <pc:sldLayoutMkLst>
            <pc:docMk/>
            <pc:sldMasterMk cId="2369985801" sldId="2147483672"/>
            <pc:sldLayoutMk cId="4090251057" sldId="2147483682"/>
          </pc:sldLayoutMkLst>
        </pc:sldLayoutChg>
        <pc:sldLayoutChg chg="setBg">
          <pc:chgData name="sankaranarayanan" userId="708f9c8c9fdd72e6" providerId="LiveId" clId="{A48CD795-6B95-44D0-A7AC-BA0D0EE0CF4F}" dt="2022-01-27T13:31:54.120" v="5"/>
          <pc:sldLayoutMkLst>
            <pc:docMk/>
            <pc:sldMasterMk cId="2369985801" sldId="2147483672"/>
            <pc:sldLayoutMk cId="3480420119" sldId="2147483683"/>
          </pc:sldLayoutMkLst>
        </pc:sldLayoutChg>
        <pc:sldLayoutChg chg="setBg">
          <pc:chgData name="sankaranarayanan" userId="708f9c8c9fdd72e6" providerId="LiveId" clId="{A48CD795-6B95-44D0-A7AC-BA0D0EE0CF4F}" dt="2022-01-27T13:31:54.120" v="5"/>
          <pc:sldLayoutMkLst>
            <pc:docMk/>
            <pc:sldMasterMk cId="2369985801" sldId="2147483672"/>
            <pc:sldLayoutMk cId="3977206552" sldId="2147483684"/>
          </pc:sldLayoutMkLst>
        </pc:sldLayoutChg>
        <pc:sldLayoutChg chg="setBg">
          <pc:chgData name="sankaranarayanan" userId="708f9c8c9fdd72e6" providerId="LiveId" clId="{A48CD795-6B95-44D0-A7AC-BA0D0EE0CF4F}" dt="2022-01-27T13:31:54.120" v="5"/>
          <pc:sldLayoutMkLst>
            <pc:docMk/>
            <pc:sldMasterMk cId="2369985801" sldId="2147483672"/>
            <pc:sldLayoutMk cId="2275588814" sldId="2147483685"/>
          </pc:sldLayoutMkLst>
        </pc:sldLayoutChg>
        <pc:sldLayoutChg chg="setBg">
          <pc:chgData name="sankaranarayanan" userId="708f9c8c9fdd72e6" providerId="LiveId" clId="{A48CD795-6B95-44D0-A7AC-BA0D0EE0CF4F}" dt="2022-01-27T13:31:54.120" v="5"/>
          <pc:sldLayoutMkLst>
            <pc:docMk/>
            <pc:sldMasterMk cId="2369985801" sldId="2147483672"/>
            <pc:sldLayoutMk cId="2725041846" sldId="2147483686"/>
          </pc:sldLayoutMkLst>
        </pc:sldLayoutChg>
        <pc:sldLayoutChg chg="setBg">
          <pc:chgData name="sankaranarayanan" userId="708f9c8c9fdd72e6" providerId="LiveId" clId="{A48CD795-6B95-44D0-A7AC-BA0D0EE0CF4F}" dt="2022-01-27T13:31:54.120" v="5"/>
          <pc:sldLayoutMkLst>
            <pc:docMk/>
            <pc:sldMasterMk cId="2369985801" sldId="2147483672"/>
            <pc:sldLayoutMk cId="1952123697" sldId="2147483687"/>
          </pc:sldLayoutMkLst>
        </pc:sldLayoutChg>
        <pc:sldLayoutChg chg="setBg">
          <pc:chgData name="sankaranarayanan" userId="708f9c8c9fdd72e6" providerId="LiveId" clId="{A48CD795-6B95-44D0-A7AC-BA0D0EE0CF4F}" dt="2022-01-27T13:31:54.120" v="5"/>
          <pc:sldLayoutMkLst>
            <pc:docMk/>
            <pc:sldMasterMk cId="2369985801" sldId="2147483672"/>
            <pc:sldLayoutMk cId="4249081582" sldId="2147483688"/>
          </pc:sldLayoutMkLst>
        </pc:sldLayoutChg>
      </pc:sldMasterChg>
      <pc:sldMasterChg chg="del setBg delSldLayout modSldLayout">
        <pc:chgData name="sankaranarayanan" userId="708f9c8c9fdd72e6" providerId="LiveId" clId="{A48CD795-6B95-44D0-A7AC-BA0D0EE0CF4F}" dt="2022-01-27T13:48:48.223" v="210" actId="47"/>
        <pc:sldMasterMkLst>
          <pc:docMk/>
          <pc:sldMasterMk cId="3948746098" sldId="2147483689"/>
        </pc:sldMasterMkLst>
        <pc:sldLayoutChg chg="del setBg">
          <pc:chgData name="sankaranarayanan" userId="708f9c8c9fdd72e6" providerId="LiveId" clId="{A48CD795-6B95-44D0-A7AC-BA0D0EE0CF4F}" dt="2022-01-27T13:48:48.223" v="210" actId="47"/>
          <pc:sldLayoutMkLst>
            <pc:docMk/>
            <pc:sldMasterMk cId="3948746098" sldId="2147483689"/>
            <pc:sldLayoutMk cId="2939296367" sldId="2147483690"/>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3437106422" sldId="2147483691"/>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1584270338" sldId="2147483692"/>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2103970986" sldId="2147483693"/>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573344326" sldId="2147483694"/>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3235794965" sldId="2147483695"/>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934887268" sldId="2147483696"/>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2073321317" sldId="2147483697"/>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407368571" sldId="2147483698"/>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2428576097" sldId="2147483699"/>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2170744190" sldId="2147483700"/>
          </pc:sldLayoutMkLst>
        </pc:sldLayoutChg>
        <pc:sldLayoutChg chg="del setBg">
          <pc:chgData name="sankaranarayanan" userId="708f9c8c9fdd72e6" providerId="LiveId" clId="{A48CD795-6B95-44D0-A7AC-BA0D0EE0CF4F}" dt="2022-01-27T13:48:48.223" v="210" actId="47"/>
          <pc:sldLayoutMkLst>
            <pc:docMk/>
            <pc:sldMasterMk cId="3948746098" sldId="2147483689"/>
            <pc:sldLayoutMk cId="2117830792" sldId="2147483701"/>
          </pc:sldLayoutMkLst>
        </pc:sldLayoutChg>
      </pc:sldMasterChg>
      <pc:sldMasterChg chg="del setBg delSldLayout modSldLayout">
        <pc:chgData name="sankaranarayanan" userId="708f9c8c9fdd72e6" providerId="LiveId" clId="{A48CD795-6B95-44D0-A7AC-BA0D0EE0CF4F}" dt="2022-01-27T14:30:19.233" v="998" actId="47"/>
        <pc:sldMasterMkLst>
          <pc:docMk/>
          <pc:sldMasterMk cId="3690540373" sldId="2147483702"/>
        </pc:sldMasterMkLst>
        <pc:sldLayoutChg chg="del setBg">
          <pc:chgData name="sankaranarayanan" userId="708f9c8c9fdd72e6" providerId="LiveId" clId="{A48CD795-6B95-44D0-A7AC-BA0D0EE0CF4F}" dt="2022-01-27T14:30:19.233" v="998" actId="47"/>
          <pc:sldLayoutMkLst>
            <pc:docMk/>
            <pc:sldMasterMk cId="3690540373" sldId="2147483702"/>
            <pc:sldLayoutMk cId="70618521" sldId="2147483703"/>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404059536" sldId="2147483704"/>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1366754204" sldId="2147483705"/>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1801199138" sldId="2147483706"/>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4167238187" sldId="2147483707"/>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3916718377" sldId="2147483708"/>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4188086477" sldId="2147483709"/>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10180598" sldId="2147483710"/>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3717710613" sldId="2147483711"/>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291927543" sldId="2147483712"/>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3104248052" sldId="2147483713"/>
          </pc:sldLayoutMkLst>
        </pc:sldLayoutChg>
        <pc:sldLayoutChg chg="del setBg">
          <pc:chgData name="sankaranarayanan" userId="708f9c8c9fdd72e6" providerId="LiveId" clId="{A48CD795-6B95-44D0-A7AC-BA0D0EE0CF4F}" dt="2022-01-27T14:30:19.233" v="998" actId="47"/>
          <pc:sldLayoutMkLst>
            <pc:docMk/>
            <pc:sldMasterMk cId="3690540373" sldId="2147483702"/>
            <pc:sldLayoutMk cId="3944694124" sldId="214748371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418F70-9D37-4093-918C-6D9B6C5A3047}" type="datetimeFigureOut">
              <a:rPr lang="en-IN" smtClean="0"/>
              <a:t>24-04-2022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BCD215-F488-45EF-8EA3-C7C92874C328}" type="slidenum">
              <a:rPr lang="en-IN" smtClean="0"/>
              <a:t>‹#›</a:t>
            </a:fld>
            <a:endParaRPr lang="en-IN"/>
          </a:p>
        </p:txBody>
      </p:sp>
    </p:spTree>
    <p:extLst>
      <p:ext uri="{BB962C8B-B14F-4D97-AF65-F5344CB8AC3E}">
        <p14:creationId xmlns:p14="http://schemas.microsoft.com/office/powerpoint/2010/main" val="1715553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2980E-9934-4B13-A018-2E3CAAE230C5}" type="datetimeFigureOut">
              <a:rPr lang="en-IN" smtClean="0"/>
              <a:t>24-04-2022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6220E-7205-49A5-9166-2FC67CD72695}" type="slidenum">
              <a:rPr lang="en-IN" smtClean="0"/>
              <a:t>‹#›</a:t>
            </a:fld>
            <a:endParaRPr lang="en-IN"/>
          </a:p>
        </p:txBody>
      </p:sp>
    </p:spTree>
    <p:extLst>
      <p:ext uri="{BB962C8B-B14F-4D97-AF65-F5344CB8AC3E}">
        <p14:creationId xmlns:p14="http://schemas.microsoft.com/office/powerpoint/2010/main" val="16049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16A87DC-8523-4A5A-BF13-F862FF00F2F5}"/>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32ADECFD-B663-4240-B2E1-A603C5CE5A9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JM"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968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565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7124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846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77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71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991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49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738E48B7-2FAA-443C-92F3-BED2791DA9A0}"/>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6F107369-8D0A-4785-9ADA-1394F6FB705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JM"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38DDC888-D040-4756-A782-F408EA044136}"/>
              </a:ext>
            </a:extLst>
          </p:cNvPr>
          <p:cNvSpPr>
            <a:spLocks noGrp="1" noRot="1" noChangeAspect="1" noChangeArrowheads="1" noTextEdit="1"/>
          </p:cNvSpPr>
          <p:nvPr>
            <p:ph type="sldImg"/>
          </p:nvPr>
        </p:nvSpPr>
        <p:spPr>
          <a:ln/>
        </p:spPr>
      </p:sp>
      <p:sp>
        <p:nvSpPr>
          <p:cNvPr id="63491" name="Notes Placeholder 2">
            <a:extLst>
              <a:ext uri="{FF2B5EF4-FFF2-40B4-BE49-F238E27FC236}">
                <a16:creationId xmlns:a16="http://schemas.microsoft.com/office/drawing/2014/main" id="{F440D0A7-16AC-449B-A22A-6B317BDD810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JM"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0AAD1D8E-6C72-4BA3-817B-ED18E273FE78}"/>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54587D1E-C194-4387-833E-B70CA2C6AAB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JM"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2A259CB-6C8F-40FE-BBDF-BDBE0411960E}"/>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DFDE6222-E574-4BEB-878A-C9605B243C9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JM"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8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48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641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15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ED2E-C89D-4A42-8AC8-3332EB9E0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17DA1C-3B86-4D50-AE57-A34440B01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E12971-87F7-47A7-96D5-67D6A84CB0B0}"/>
              </a:ext>
            </a:extLst>
          </p:cNvPr>
          <p:cNvSpPr>
            <a:spLocks noGrp="1"/>
          </p:cNvSpPr>
          <p:nvPr>
            <p:ph type="dt" sz="half" idx="10"/>
          </p:nvPr>
        </p:nvSpPr>
        <p:spPr/>
        <p:txBody>
          <a:bodyPr/>
          <a:lstStyle/>
          <a:p>
            <a:fld id="{F8FA9ADC-16EE-4D98-8029-3A1831D5EE24}" type="datetime1">
              <a:rPr lang="en-IN" smtClean="0"/>
              <a:t>24-04-2022</a:t>
            </a:fld>
            <a:endParaRPr lang="en-IN"/>
          </a:p>
        </p:txBody>
      </p:sp>
      <p:sp>
        <p:nvSpPr>
          <p:cNvPr id="5" name="Footer Placeholder 4">
            <a:extLst>
              <a:ext uri="{FF2B5EF4-FFF2-40B4-BE49-F238E27FC236}">
                <a16:creationId xmlns:a16="http://schemas.microsoft.com/office/drawing/2014/main" id="{7BE5EEDB-DEE7-4C31-A06F-9E464105F219}"/>
              </a:ext>
            </a:extLst>
          </p:cNvPr>
          <p:cNvSpPr>
            <a:spLocks noGrp="1"/>
          </p:cNvSpPr>
          <p:nvPr>
            <p:ph type="ftr" sz="quarter" idx="11"/>
          </p:nvPr>
        </p:nvSpPr>
        <p:spPr/>
        <p:txBody>
          <a:bodyPr/>
          <a:lstStyle/>
          <a:p>
            <a:r>
              <a:rPr lang="en-IN"/>
              <a:t>@ V.V.R</a:t>
            </a:r>
          </a:p>
        </p:txBody>
      </p:sp>
      <p:sp>
        <p:nvSpPr>
          <p:cNvPr id="6" name="Slide Number Placeholder 5">
            <a:extLst>
              <a:ext uri="{FF2B5EF4-FFF2-40B4-BE49-F238E27FC236}">
                <a16:creationId xmlns:a16="http://schemas.microsoft.com/office/drawing/2014/main" id="{E815EFC2-54D7-453C-94A2-DC4FA44DA211}"/>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274789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CC3F-51A8-4903-87B9-6659C1552C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CBC746-316D-492C-B232-F74F54A022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9CF02-3D2E-40C9-B834-AEE6F64CF4A6}"/>
              </a:ext>
            </a:extLst>
          </p:cNvPr>
          <p:cNvSpPr>
            <a:spLocks noGrp="1"/>
          </p:cNvSpPr>
          <p:nvPr>
            <p:ph type="dt" sz="half" idx="10"/>
          </p:nvPr>
        </p:nvSpPr>
        <p:spPr/>
        <p:txBody>
          <a:bodyPr/>
          <a:lstStyle/>
          <a:p>
            <a:fld id="{A849293D-81AA-4583-8E43-41015A041BE0}" type="datetime1">
              <a:rPr lang="en-IN" smtClean="0"/>
              <a:t>24-04-2022</a:t>
            </a:fld>
            <a:endParaRPr lang="en-IN"/>
          </a:p>
        </p:txBody>
      </p:sp>
      <p:sp>
        <p:nvSpPr>
          <p:cNvPr id="5" name="Footer Placeholder 4">
            <a:extLst>
              <a:ext uri="{FF2B5EF4-FFF2-40B4-BE49-F238E27FC236}">
                <a16:creationId xmlns:a16="http://schemas.microsoft.com/office/drawing/2014/main" id="{F3E44873-AFBA-49DC-83CC-AA1EEBD4FD75}"/>
              </a:ext>
            </a:extLst>
          </p:cNvPr>
          <p:cNvSpPr>
            <a:spLocks noGrp="1"/>
          </p:cNvSpPr>
          <p:nvPr>
            <p:ph type="ftr" sz="quarter" idx="11"/>
          </p:nvPr>
        </p:nvSpPr>
        <p:spPr/>
        <p:txBody>
          <a:bodyPr/>
          <a:lstStyle/>
          <a:p>
            <a:r>
              <a:rPr lang="en-IN"/>
              <a:t>@ V.V.R</a:t>
            </a:r>
          </a:p>
        </p:txBody>
      </p:sp>
      <p:sp>
        <p:nvSpPr>
          <p:cNvPr id="6" name="Slide Number Placeholder 5">
            <a:extLst>
              <a:ext uri="{FF2B5EF4-FFF2-40B4-BE49-F238E27FC236}">
                <a16:creationId xmlns:a16="http://schemas.microsoft.com/office/drawing/2014/main" id="{73D06731-4A07-4CD9-A202-FD236667BADF}"/>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180627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77DB4-0167-4DA7-9AC2-C3998DC677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8C1769-64FF-4799-8D10-F3A483D080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E9E52-E6AE-4B69-A15F-F3C51F1FDA41}"/>
              </a:ext>
            </a:extLst>
          </p:cNvPr>
          <p:cNvSpPr>
            <a:spLocks noGrp="1"/>
          </p:cNvSpPr>
          <p:nvPr>
            <p:ph type="dt" sz="half" idx="10"/>
          </p:nvPr>
        </p:nvSpPr>
        <p:spPr/>
        <p:txBody>
          <a:bodyPr/>
          <a:lstStyle/>
          <a:p>
            <a:fld id="{58A80CE1-729F-4071-AC70-3473D28BF072}" type="datetime1">
              <a:rPr lang="en-IN" smtClean="0"/>
              <a:t>24-04-2022</a:t>
            </a:fld>
            <a:endParaRPr lang="en-IN"/>
          </a:p>
        </p:txBody>
      </p:sp>
      <p:sp>
        <p:nvSpPr>
          <p:cNvPr id="5" name="Footer Placeholder 4">
            <a:extLst>
              <a:ext uri="{FF2B5EF4-FFF2-40B4-BE49-F238E27FC236}">
                <a16:creationId xmlns:a16="http://schemas.microsoft.com/office/drawing/2014/main" id="{BCACFB15-B1A2-40F0-A951-50A37926DC6F}"/>
              </a:ext>
            </a:extLst>
          </p:cNvPr>
          <p:cNvSpPr>
            <a:spLocks noGrp="1"/>
          </p:cNvSpPr>
          <p:nvPr>
            <p:ph type="ftr" sz="quarter" idx="11"/>
          </p:nvPr>
        </p:nvSpPr>
        <p:spPr/>
        <p:txBody>
          <a:bodyPr/>
          <a:lstStyle/>
          <a:p>
            <a:r>
              <a:rPr lang="en-IN"/>
              <a:t>@ V.V.R</a:t>
            </a:r>
          </a:p>
        </p:txBody>
      </p:sp>
      <p:sp>
        <p:nvSpPr>
          <p:cNvPr id="6" name="Slide Number Placeholder 5">
            <a:extLst>
              <a:ext uri="{FF2B5EF4-FFF2-40B4-BE49-F238E27FC236}">
                <a16:creationId xmlns:a16="http://schemas.microsoft.com/office/drawing/2014/main" id="{1189B23A-BA06-4CCF-A8FD-6717D4301CBC}"/>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420379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2B99-C96D-4555-99AD-9026E74173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A39502-DC31-4C33-A4CD-CFC4509D1F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6D9D0-4802-434E-ABD3-0E444E1FA619}"/>
              </a:ext>
            </a:extLst>
          </p:cNvPr>
          <p:cNvSpPr>
            <a:spLocks noGrp="1"/>
          </p:cNvSpPr>
          <p:nvPr>
            <p:ph type="dt" sz="half" idx="10"/>
          </p:nvPr>
        </p:nvSpPr>
        <p:spPr/>
        <p:txBody>
          <a:bodyPr/>
          <a:lstStyle/>
          <a:p>
            <a:fld id="{F5D52D66-173D-45D0-B49B-9802FD25210B}" type="datetime1">
              <a:rPr lang="en-IN" smtClean="0"/>
              <a:t>24-04-2022</a:t>
            </a:fld>
            <a:endParaRPr lang="en-IN"/>
          </a:p>
        </p:txBody>
      </p:sp>
      <p:sp>
        <p:nvSpPr>
          <p:cNvPr id="5" name="Footer Placeholder 4">
            <a:extLst>
              <a:ext uri="{FF2B5EF4-FFF2-40B4-BE49-F238E27FC236}">
                <a16:creationId xmlns:a16="http://schemas.microsoft.com/office/drawing/2014/main" id="{825DED41-69AE-4764-A870-9CAE9874FB5A}"/>
              </a:ext>
            </a:extLst>
          </p:cNvPr>
          <p:cNvSpPr>
            <a:spLocks noGrp="1"/>
          </p:cNvSpPr>
          <p:nvPr>
            <p:ph type="ftr" sz="quarter" idx="11"/>
          </p:nvPr>
        </p:nvSpPr>
        <p:spPr/>
        <p:txBody>
          <a:bodyPr/>
          <a:lstStyle/>
          <a:p>
            <a:r>
              <a:rPr lang="en-IN"/>
              <a:t>@ V.V.R</a:t>
            </a:r>
          </a:p>
        </p:txBody>
      </p:sp>
      <p:sp>
        <p:nvSpPr>
          <p:cNvPr id="6" name="Slide Number Placeholder 5">
            <a:extLst>
              <a:ext uri="{FF2B5EF4-FFF2-40B4-BE49-F238E27FC236}">
                <a16:creationId xmlns:a16="http://schemas.microsoft.com/office/drawing/2014/main" id="{AF73F385-E2E7-403E-A8E6-5B6275DF1909}"/>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385910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F83B-95F2-48B8-8D02-FF4F523E9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8C2A41-DD3C-4497-BBFC-F4A76AB87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FF7F1-3995-4AB6-865B-D12FDB6A6326}"/>
              </a:ext>
            </a:extLst>
          </p:cNvPr>
          <p:cNvSpPr>
            <a:spLocks noGrp="1"/>
          </p:cNvSpPr>
          <p:nvPr>
            <p:ph type="dt" sz="half" idx="10"/>
          </p:nvPr>
        </p:nvSpPr>
        <p:spPr/>
        <p:txBody>
          <a:bodyPr/>
          <a:lstStyle/>
          <a:p>
            <a:fld id="{D60B6223-E232-4E58-8EAA-A4F27F7F9EC8}" type="datetime1">
              <a:rPr lang="en-IN" smtClean="0"/>
              <a:t>24-04-2022</a:t>
            </a:fld>
            <a:endParaRPr lang="en-IN"/>
          </a:p>
        </p:txBody>
      </p:sp>
      <p:sp>
        <p:nvSpPr>
          <p:cNvPr id="5" name="Footer Placeholder 4">
            <a:extLst>
              <a:ext uri="{FF2B5EF4-FFF2-40B4-BE49-F238E27FC236}">
                <a16:creationId xmlns:a16="http://schemas.microsoft.com/office/drawing/2014/main" id="{3004EC1D-029A-4CDD-95E2-317F34DB51E7}"/>
              </a:ext>
            </a:extLst>
          </p:cNvPr>
          <p:cNvSpPr>
            <a:spLocks noGrp="1"/>
          </p:cNvSpPr>
          <p:nvPr>
            <p:ph type="ftr" sz="quarter" idx="11"/>
          </p:nvPr>
        </p:nvSpPr>
        <p:spPr/>
        <p:txBody>
          <a:bodyPr/>
          <a:lstStyle/>
          <a:p>
            <a:r>
              <a:rPr lang="en-IN"/>
              <a:t>@ V.V.R</a:t>
            </a:r>
          </a:p>
        </p:txBody>
      </p:sp>
      <p:sp>
        <p:nvSpPr>
          <p:cNvPr id="6" name="Slide Number Placeholder 5">
            <a:extLst>
              <a:ext uri="{FF2B5EF4-FFF2-40B4-BE49-F238E27FC236}">
                <a16:creationId xmlns:a16="http://schemas.microsoft.com/office/drawing/2014/main" id="{DEF06247-21E9-43BE-980B-5F43595A7E57}"/>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260178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1DAE-CD4F-4868-AD10-4980B0B28E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471AD-AD36-493B-A51B-75FE88D8CC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51C5D2-9020-4582-894F-3D4A08A2C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A5A9CB-2F9F-4C48-90EA-9437C5E6DB9D}"/>
              </a:ext>
            </a:extLst>
          </p:cNvPr>
          <p:cNvSpPr>
            <a:spLocks noGrp="1"/>
          </p:cNvSpPr>
          <p:nvPr>
            <p:ph type="dt" sz="half" idx="10"/>
          </p:nvPr>
        </p:nvSpPr>
        <p:spPr/>
        <p:txBody>
          <a:bodyPr/>
          <a:lstStyle/>
          <a:p>
            <a:fld id="{8238180C-582B-462C-AA23-74B450DBE157}" type="datetime1">
              <a:rPr lang="en-IN" smtClean="0"/>
              <a:t>24-04-2022</a:t>
            </a:fld>
            <a:endParaRPr lang="en-IN"/>
          </a:p>
        </p:txBody>
      </p:sp>
      <p:sp>
        <p:nvSpPr>
          <p:cNvPr id="6" name="Footer Placeholder 5">
            <a:extLst>
              <a:ext uri="{FF2B5EF4-FFF2-40B4-BE49-F238E27FC236}">
                <a16:creationId xmlns:a16="http://schemas.microsoft.com/office/drawing/2014/main" id="{73C1746E-EAE5-40F0-9D29-B4E5518ABFE8}"/>
              </a:ext>
            </a:extLst>
          </p:cNvPr>
          <p:cNvSpPr>
            <a:spLocks noGrp="1"/>
          </p:cNvSpPr>
          <p:nvPr>
            <p:ph type="ftr" sz="quarter" idx="11"/>
          </p:nvPr>
        </p:nvSpPr>
        <p:spPr/>
        <p:txBody>
          <a:bodyPr/>
          <a:lstStyle/>
          <a:p>
            <a:r>
              <a:rPr lang="en-IN"/>
              <a:t>@ V.V.R</a:t>
            </a:r>
          </a:p>
        </p:txBody>
      </p:sp>
      <p:sp>
        <p:nvSpPr>
          <p:cNvPr id="7" name="Slide Number Placeholder 6">
            <a:extLst>
              <a:ext uri="{FF2B5EF4-FFF2-40B4-BE49-F238E27FC236}">
                <a16:creationId xmlns:a16="http://schemas.microsoft.com/office/drawing/2014/main" id="{A5D8033D-8AE6-4115-B95C-A5D9CCDE798D}"/>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262994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795D-C102-4724-AD4E-6A544FCCAB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A29B01-2C2B-404B-83B4-E406E9621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5ED476-B77A-476E-A77E-98543588CE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AB11D5-62AA-4858-B035-2A4FDE229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D53B6-FEB6-49CA-99A3-DFD58761E2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5C4EEE-58D4-4985-9923-0F3A19B6CA79}"/>
              </a:ext>
            </a:extLst>
          </p:cNvPr>
          <p:cNvSpPr>
            <a:spLocks noGrp="1"/>
          </p:cNvSpPr>
          <p:nvPr>
            <p:ph type="dt" sz="half" idx="10"/>
          </p:nvPr>
        </p:nvSpPr>
        <p:spPr/>
        <p:txBody>
          <a:bodyPr/>
          <a:lstStyle/>
          <a:p>
            <a:fld id="{D20DA7CE-8C86-4433-A7EB-7906A48CDB5A}" type="datetime1">
              <a:rPr lang="en-IN" smtClean="0"/>
              <a:t>24-04-2022</a:t>
            </a:fld>
            <a:endParaRPr lang="en-IN"/>
          </a:p>
        </p:txBody>
      </p:sp>
      <p:sp>
        <p:nvSpPr>
          <p:cNvPr id="8" name="Footer Placeholder 7">
            <a:extLst>
              <a:ext uri="{FF2B5EF4-FFF2-40B4-BE49-F238E27FC236}">
                <a16:creationId xmlns:a16="http://schemas.microsoft.com/office/drawing/2014/main" id="{A24FE46F-2FED-4095-A4C1-026C8670849D}"/>
              </a:ext>
            </a:extLst>
          </p:cNvPr>
          <p:cNvSpPr>
            <a:spLocks noGrp="1"/>
          </p:cNvSpPr>
          <p:nvPr>
            <p:ph type="ftr" sz="quarter" idx="11"/>
          </p:nvPr>
        </p:nvSpPr>
        <p:spPr/>
        <p:txBody>
          <a:bodyPr/>
          <a:lstStyle/>
          <a:p>
            <a:r>
              <a:rPr lang="en-IN"/>
              <a:t>@ V.V.R</a:t>
            </a:r>
          </a:p>
        </p:txBody>
      </p:sp>
      <p:sp>
        <p:nvSpPr>
          <p:cNvPr id="9" name="Slide Number Placeholder 8">
            <a:extLst>
              <a:ext uri="{FF2B5EF4-FFF2-40B4-BE49-F238E27FC236}">
                <a16:creationId xmlns:a16="http://schemas.microsoft.com/office/drawing/2014/main" id="{C8E1B44E-5871-4660-9258-F01561EFBC2E}"/>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92966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87E4-2548-4833-A4D9-C66C344FE8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E9FBB4-C757-4F66-B134-896250952DBA}"/>
              </a:ext>
            </a:extLst>
          </p:cNvPr>
          <p:cNvSpPr>
            <a:spLocks noGrp="1"/>
          </p:cNvSpPr>
          <p:nvPr>
            <p:ph type="dt" sz="half" idx="10"/>
          </p:nvPr>
        </p:nvSpPr>
        <p:spPr/>
        <p:txBody>
          <a:bodyPr/>
          <a:lstStyle/>
          <a:p>
            <a:fld id="{F3DAF5CA-C5A1-45D1-B0FB-2E36D9881480}" type="datetime1">
              <a:rPr lang="en-IN" smtClean="0"/>
              <a:t>24-04-2022</a:t>
            </a:fld>
            <a:endParaRPr lang="en-IN"/>
          </a:p>
        </p:txBody>
      </p:sp>
      <p:sp>
        <p:nvSpPr>
          <p:cNvPr id="4" name="Footer Placeholder 3">
            <a:extLst>
              <a:ext uri="{FF2B5EF4-FFF2-40B4-BE49-F238E27FC236}">
                <a16:creationId xmlns:a16="http://schemas.microsoft.com/office/drawing/2014/main" id="{A52F1B82-5A71-4441-A94E-B877D186C2F3}"/>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993AE12C-3649-49A5-B8B8-824DDC096955}"/>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286423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DA5B4-4314-4E7B-B552-EEB8F6FD1030}"/>
              </a:ext>
            </a:extLst>
          </p:cNvPr>
          <p:cNvSpPr>
            <a:spLocks noGrp="1"/>
          </p:cNvSpPr>
          <p:nvPr>
            <p:ph type="dt" sz="half" idx="10"/>
          </p:nvPr>
        </p:nvSpPr>
        <p:spPr/>
        <p:txBody>
          <a:bodyPr/>
          <a:lstStyle/>
          <a:p>
            <a:fld id="{0FCE872B-48BC-4B26-B5AB-691A3FB17811}" type="datetime1">
              <a:rPr lang="en-IN" smtClean="0"/>
              <a:t>24-04-2022</a:t>
            </a:fld>
            <a:endParaRPr lang="en-IN"/>
          </a:p>
        </p:txBody>
      </p:sp>
      <p:sp>
        <p:nvSpPr>
          <p:cNvPr id="3" name="Footer Placeholder 2">
            <a:extLst>
              <a:ext uri="{FF2B5EF4-FFF2-40B4-BE49-F238E27FC236}">
                <a16:creationId xmlns:a16="http://schemas.microsoft.com/office/drawing/2014/main" id="{F2C489C3-4D62-4FDD-BD8B-ABEE58679516}"/>
              </a:ext>
            </a:extLst>
          </p:cNvPr>
          <p:cNvSpPr>
            <a:spLocks noGrp="1"/>
          </p:cNvSpPr>
          <p:nvPr>
            <p:ph type="ftr" sz="quarter" idx="11"/>
          </p:nvPr>
        </p:nvSpPr>
        <p:spPr/>
        <p:txBody>
          <a:bodyPr/>
          <a:lstStyle/>
          <a:p>
            <a:r>
              <a:rPr lang="en-IN"/>
              <a:t>@ V.V.R</a:t>
            </a:r>
          </a:p>
        </p:txBody>
      </p:sp>
      <p:sp>
        <p:nvSpPr>
          <p:cNvPr id="4" name="Slide Number Placeholder 3">
            <a:extLst>
              <a:ext uri="{FF2B5EF4-FFF2-40B4-BE49-F238E27FC236}">
                <a16:creationId xmlns:a16="http://schemas.microsoft.com/office/drawing/2014/main" id="{E31E1015-3BD9-4887-95E2-825D32ADB3E9}"/>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305589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A1D0-EE75-4318-8CAE-B98824294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0BC20D-53A5-4B90-BBE2-8269D787E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87670F-AAC0-4A65-97D6-BE332BCB3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FFF4C-19FE-4790-8964-E85D9592C8B1}"/>
              </a:ext>
            </a:extLst>
          </p:cNvPr>
          <p:cNvSpPr>
            <a:spLocks noGrp="1"/>
          </p:cNvSpPr>
          <p:nvPr>
            <p:ph type="dt" sz="half" idx="10"/>
          </p:nvPr>
        </p:nvSpPr>
        <p:spPr/>
        <p:txBody>
          <a:bodyPr/>
          <a:lstStyle/>
          <a:p>
            <a:fld id="{052657B7-078E-4301-887B-8D16179974FB}" type="datetime1">
              <a:rPr lang="en-IN" smtClean="0"/>
              <a:t>24-04-2022</a:t>
            </a:fld>
            <a:endParaRPr lang="en-IN"/>
          </a:p>
        </p:txBody>
      </p:sp>
      <p:sp>
        <p:nvSpPr>
          <p:cNvPr id="6" name="Footer Placeholder 5">
            <a:extLst>
              <a:ext uri="{FF2B5EF4-FFF2-40B4-BE49-F238E27FC236}">
                <a16:creationId xmlns:a16="http://schemas.microsoft.com/office/drawing/2014/main" id="{B0B96CAC-A1A4-408F-8298-F14E0B179814}"/>
              </a:ext>
            </a:extLst>
          </p:cNvPr>
          <p:cNvSpPr>
            <a:spLocks noGrp="1"/>
          </p:cNvSpPr>
          <p:nvPr>
            <p:ph type="ftr" sz="quarter" idx="11"/>
          </p:nvPr>
        </p:nvSpPr>
        <p:spPr/>
        <p:txBody>
          <a:bodyPr/>
          <a:lstStyle/>
          <a:p>
            <a:r>
              <a:rPr lang="en-IN"/>
              <a:t>@ V.V.R</a:t>
            </a:r>
          </a:p>
        </p:txBody>
      </p:sp>
      <p:sp>
        <p:nvSpPr>
          <p:cNvPr id="7" name="Slide Number Placeholder 6">
            <a:extLst>
              <a:ext uri="{FF2B5EF4-FFF2-40B4-BE49-F238E27FC236}">
                <a16:creationId xmlns:a16="http://schemas.microsoft.com/office/drawing/2014/main" id="{5C4C1E5A-3E7D-45FC-9BAA-F46196EAC2D4}"/>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421399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8A83-A2D9-4FB7-B0B3-79E73C84E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C1C92E-823E-476C-B0CE-B25C070B4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99924C-B472-410E-87FC-A87B4847D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3D413-D25A-465A-B37E-83122290297F}"/>
              </a:ext>
            </a:extLst>
          </p:cNvPr>
          <p:cNvSpPr>
            <a:spLocks noGrp="1"/>
          </p:cNvSpPr>
          <p:nvPr>
            <p:ph type="dt" sz="half" idx="10"/>
          </p:nvPr>
        </p:nvSpPr>
        <p:spPr/>
        <p:txBody>
          <a:bodyPr/>
          <a:lstStyle/>
          <a:p>
            <a:fld id="{A83D4E09-84FB-49A6-8DE2-D2AA3D83BDF8}" type="datetime1">
              <a:rPr lang="en-IN" smtClean="0"/>
              <a:t>24-04-2022</a:t>
            </a:fld>
            <a:endParaRPr lang="en-IN"/>
          </a:p>
        </p:txBody>
      </p:sp>
      <p:sp>
        <p:nvSpPr>
          <p:cNvPr id="6" name="Footer Placeholder 5">
            <a:extLst>
              <a:ext uri="{FF2B5EF4-FFF2-40B4-BE49-F238E27FC236}">
                <a16:creationId xmlns:a16="http://schemas.microsoft.com/office/drawing/2014/main" id="{155549FF-3E0A-40F1-8310-EA0E6882B22B}"/>
              </a:ext>
            </a:extLst>
          </p:cNvPr>
          <p:cNvSpPr>
            <a:spLocks noGrp="1"/>
          </p:cNvSpPr>
          <p:nvPr>
            <p:ph type="ftr" sz="quarter" idx="11"/>
          </p:nvPr>
        </p:nvSpPr>
        <p:spPr/>
        <p:txBody>
          <a:bodyPr/>
          <a:lstStyle/>
          <a:p>
            <a:r>
              <a:rPr lang="en-IN"/>
              <a:t>@ V.V.R</a:t>
            </a:r>
          </a:p>
        </p:txBody>
      </p:sp>
      <p:sp>
        <p:nvSpPr>
          <p:cNvPr id="7" name="Slide Number Placeholder 6">
            <a:extLst>
              <a:ext uri="{FF2B5EF4-FFF2-40B4-BE49-F238E27FC236}">
                <a16:creationId xmlns:a16="http://schemas.microsoft.com/office/drawing/2014/main" id="{5118319A-CD2E-4908-A641-28DCB72DF5EE}"/>
              </a:ext>
            </a:extLst>
          </p:cNvPr>
          <p:cNvSpPr>
            <a:spLocks noGrp="1"/>
          </p:cNvSpPr>
          <p:nvPr>
            <p:ph type="sldNum" sz="quarter" idx="12"/>
          </p:nvPr>
        </p:nvSpPr>
        <p:spPr/>
        <p:txBody>
          <a:bodyPr/>
          <a:lstStyle/>
          <a:p>
            <a:fld id="{E638D2D0-9DCA-4F8F-8C45-A1B94A92E359}" type="slidenum">
              <a:rPr lang="en-IN" smtClean="0"/>
              <a:t>‹#›</a:t>
            </a:fld>
            <a:endParaRPr lang="en-IN"/>
          </a:p>
        </p:txBody>
      </p:sp>
    </p:spTree>
    <p:extLst>
      <p:ext uri="{BB962C8B-B14F-4D97-AF65-F5344CB8AC3E}">
        <p14:creationId xmlns:p14="http://schemas.microsoft.com/office/powerpoint/2010/main" val="289532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D8D1F0-1EB1-424D-8363-942316674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D80B0A-5853-4EB7-89B0-3A4397EC8A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7CD1EA-2F7F-4F3D-8850-1C69D3D65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29/08/2013</a:t>
            </a:r>
          </a:p>
        </p:txBody>
      </p:sp>
      <p:sp>
        <p:nvSpPr>
          <p:cNvPr id="5" name="Footer Placeholder 4">
            <a:extLst>
              <a:ext uri="{FF2B5EF4-FFF2-40B4-BE49-F238E27FC236}">
                <a16:creationId xmlns:a16="http://schemas.microsoft.com/office/drawing/2014/main" id="{5D067358-8B48-49C9-B993-56B9093ED5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JM"/>
              <a:t>CIS2DSD                                          Dr.Suresh Sankaranarayanan</a:t>
            </a:r>
            <a:endParaRPr lang="en-US"/>
          </a:p>
        </p:txBody>
      </p:sp>
      <p:sp>
        <p:nvSpPr>
          <p:cNvPr id="6" name="Slide Number Placeholder 5">
            <a:extLst>
              <a:ext uri="{FF2B5EF4-FFF2-40B4-BE49-F238E27FC236}">
                <a16:creationId xmlns:a16="http://schemas.microsoft.com/office/drawing/2014/main" id="{784F76DE-FAD8-4087-81BF-C99F505A2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BFFB2-D906-4CDA-9C8E-9AF7F57C0940}" type="slidenum">
              <a:rPr lang="en-US" altLang="en-US" smtClean="0"/>
              <a:pPr/>
              <a:t>‹#›</a:t>
            </a:fld>
            <a:endParaRPr lang="en-US" altLang="en-US"/>
          </a:p>
        </p:txBody>
      </p:sp>
    </p:spTree>
    <p:extLst>
      <p:ext uri="{BB962C8B-B14F-4D97-AF65-F5344CB8AC3E}">
        <p14:creationId xmlns:p14="http://schemas.microsoft.com/office/powerpoint/2010/main" val="14913959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guru99.com/dbms-key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D614-C2B3-45F4-A013-6197442C2521}"/>
              </a:ext>
            </a:extLst>
          </p:cNvPr>
          <p:cNvSpPr>
            <a:spLocks noGrp="1"/>
          </p:cNvSpPr>
          <p:nvPr>
            <p:ph type="title"/>
          </p:nvPr>
        </p:nvSpPr>
        <p:spPr>
          <a:xfrm>
            <a:off x="0" y="276107"/>
            <a:ext cx="4572000" cy="913498"/>
          </a:xfrm>
        </p:spPr>
        <p:txBody>
          <a:bodyPr>
            <a:noAutofit/>
          </a:bodyPr>
          <a:lstStyle/>
          <a:p>
            <a:r>
              <a:rPr lang="en-US" sz="2000" dirty="0"/>
              <a:t>Features of Good Relational Design:</a:t>
            </a:r>
            <a:endParaRPr lang="en-IN" sz="2000" dirty="0"/>
          </a:p>
        </p:txBody>
      </p:sp>
      <p:sp>
        <p:nvSpPr>
          <p:cNvPr id="3" name="Content Placeholder 2">
            <a:extLst>
              <a:ext uri="{FF2B5EF4-FFF2-40B4-BE49-F238E27FC236}">
                <a16:creationId xmlns:a16="http://schemas.microsoft.com/office/drawing/2014/main" id="{A69D291A-DB5D-41A9-8DAD-BCDD7D87B3D7}"/>
              </a:ext>
            </a:extLst>
          </p:cNvPr>
          <p:cNvSpPr>
            <a:spLocks noGrp="1"/>
          </p:cNvSpPr>
          <p:nvPr>
            <p:ph idx="1"/>
          </p:nvPr>
        </p:nvSpPr>
        <p:spPr>
          <a:xfrm>
            <a:off x="0" y="923278"/>
            <a:ext cx="12192000" cy="3941685"/>
          </a:xfrm>
        </p:spPr>
        <p:txBody>
          <a:bodyPr>
            <a:normAutofit/>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Suppose we combine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instructor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department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into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in_dep</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which represents the natural join on the relations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instructor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department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There is repetition of information</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Need to use null values (if we add a new department with no instructors)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endParaRPr kumimoji="1" lang="en-US" altLang="en-US" sz="20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endParaRPr lang="en-IN" dirty="0"/>
          </a:p>
        </p:txBody>
      </p:sp>
      <p:sp>
        <p:nvSpPr>
          <p:cNvPr id="5" name="Slide Number Placeholder 4">
            <a:extLst>
              <a:ext uri="{FF2B5EF4-FFF2-40B4-BE49-F238E27FC236}">
                <a16:creationId xmlns:a16="http://schemas.microsoft.com/office/drawing/2014/main" id="{2C1E2687-A3CD-4CC6-B60A-07990DA6F7B3}"/>
              </a:ext>
            </a:extLst>
          </p:cNvPr>
          <p:cNvSpPr>
            <a:spLocks noGrp="1"/>
          </p:cNvSpPr>
          <p:nvPr>
            <p:ph type="sldNum" sz="quarter" idx="12"/>
          </p:nvPr>
        </p:nvSpPr>
        <p:spPr/>
        <p:txBody>
          <a:bodyPr/>
          <a:lstStyle/>
          <a:p>
            <a:fld id="{E638D2D0-9DCA-4F8F-8C45-A1B94A92E359}" type="slidenum">
              <a:rPr lang="en-IN" smtClean="0"/>
              <a:t>1</a:t>
            </a:fld>
            <a:endParaRPr lang="en-IN"/>
          </a:p>
        </p:txBody>
      </p:sp>
      <p:pic>
        <p:nvPicPr>
          <p:cNvPr id="6" name="Picture 5" descr="8">
            <a:extLst>
              <a:ext uri="{FF2B5EF4-FFF2-40B4-BE49-F238E27FC236}">
                <a16:creationId xmlns:a16="http://schemas.microsoft.com/office/drawing/2014/main" id="{B9B49CF6-D5F5-4DBF-AFA2-1EE572013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549" y="1383284"/>
            <a:ext cx="5690587" cy="258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375839B3-16C2-45ED-BF73-F0ED7B144A8F}"/>
              </a:ext>
            </a:extLst>
          </p:cNvPr>
          <p:cNvSpPr txBox="1"/>
          <p:nvPr/>
        </p:nvSpPr>
        <p:spPr>
          <a:xfrm>
            <a:off x="0" y="91440"/>
            <a:ext cx="3840480" cy="369332"/>
          </a:xfrm>
          <a:prstGeom prst="rect">
            <a:avLst/>
          </a:prstGeom>
          <a:noFill/>
        </p:spPr>
        <p:txBody>
          <a:bodyPr wrap="square" rtlCol="0">
            <a:spAutoFit/>
          </a:bodyPr>
          <a:lstStyle/>
          <a:p>
            <a:r>
              <a:rPr lang="en-IN" dirty="0"/>
              <a:t>Normalization PPT Starts…</a:t>
            </a:r>
          </a:p>
        </p:txBody>
      </p:sp>
      <p:sp>
        <p:nvSpPr>
          <p:cNvPr id="8" name="Title 1">
            <a:extLst>
              <a:ext uri="{FF2B5EF4-FFF2-40B4-BE49-F238E27FC236}">
                <a16:creationId xmlns:a16="http://schemas.microsoft.com/office/drawing/2014/main" id="{7A199B1F-939B-4653-9D97-70912D355ECC}"/>
              </a:ext>
            </a:extLst>
          </p:cNvPr>
          <p:cNvSpPr txBox="1">
            <a:spLocks/>
          </p:cNvSpPr>
          <p:nvPr/>
        </p:nvSpPr>
        <p:spPr>
          <a:xfrm>
            <a:off x="-29592" y="2587747"/>
            <a:ext cx="4358936" cy="306373"/>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Combined Schema without repetition:</a:t>
            </a:r>
            <a:endParaRPr lang="en-IN" dirty="0"/>
          </a:p>
        </p:txBody>
      </p:sp>
      <p:sp>
        <p:nvSpPr>
          <p:cNvPr id="10" name="TextBox 9">
            <a:extLst>
              <a:ext uri="{FF2B5EF4-FFF2-40B4-BE49-F238E27FC236}">
                <a16:creationId xmlns:a16="http://schemas.microsoft.com/office/drawing/2014/main" id="{6D2882A8-C043-49B5-B469-DAC1072DB7A9}"/>
              </a:ext>
            </a:extLst>
          </p:cNvPr>
          <p:cNvSpPr txBox="1"/>
          <p:nvPr/>
        </p:nvSpPr>
        <p:spPr>
          <a:xfrm>
            <a:off x="0" y="3032017"/>
            <a:ext cx="12221592" cy="3053144"/>
          </a:xfrm>
          <a:prstGeom prst="rect">
            <a:avLst/>
          </a:prstGeom>
          <a:noFill/>
        </p:spPr>
        <p:txBody>
          <a:bodyPr wrap="square">
            <a:spAutoFit/>
          </a:bodyPr>
          <a:lstStyle/>
          <a:p>
            <a:pPr defTabSz="914400" eaLnBrk="0" fontAlgn="base" hangingPunct="0">
              <a:spcBef>
                <a:spcPct val="0"/>
              </a:spcBef>
              <a:spcAft>
                <a:spcPct val="0"/>
              </a:spcAft>
              <a:buClrTx/>
              <a:defRPr/>
            </a:pPr>
            <a:r>
              <a:rPr kumimoji="0" lang="en-US" altLang="en-US" sz="1700" b="0" i="0" u="none" strike="noStrike" kern="120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cs typeface="+mn-cs"/>
              </a:rPr>
              <a:t>Not all combined schemas result in repetition of information</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rPr>
              <a:t>Consider combining relations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sec_class</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sec_id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building,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room_number</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and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section(</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course_id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sec_id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semester, year)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into one relation</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section(</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course_id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sec_id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semester, year, </a:t>
            </a:r>
            <a:b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building,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room_number</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rPr>
              <a:t>No repetition in this case</a:t>
            </a:r>
          </a:p>
          <a:p>
            <a:endParaRPr lang="en-IN" dirty="0"/>
          </a:p>
        </p:txBody>
      </p:sp>
      <p:cxnSp>
        <p:nvCxnSpPr>
          <p:cNvPr id="12" name="Straight Arrow Connector 11">
            <a:extLst>
              <a:ext uri="{FF2B5EF4-FFF2-40B4-BE49-F238E27FC236}">
                <a16:creationId xmlns:a16="http://schemas.microsoft.com/office/drawing/2014/main" id="{B17F7859-4FED-47EB-8B17-7F886697B284}"/>
              </a:ext>
            </a:extLst>
          </p:cNvPr>
          <p:cNvCxnSpPr/>
          <p:nvPr/>
        </p:nvCxnSpPr>
        <p:spPr>
          <a:xfrm flipH="1" flipV="1">
            <a:off x="4128117" y="1482571"/>
            <a:ext cx="1855432" cy="1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66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CC96-E0AE-4463-9FC6-29A2BD59948E}"/>
              </a:ext>
            </a:extLst>
          </p:cNvPr>
          <p:cNvSpPr>
            <a:spLocks noGrp="1"/>
          </p:cNvSpPr>
          <p:nvPr>
            <p:ph type="title"/>
          </p:nvPr>
        </p:nvSpPr>
        <p:spPr/>
        <p:txBody>
          <a:bodyPr/>
          <a:lstStyle/>
          <a:p>
            <a:r>
              <a:rPr lang="en-US" dirty="0"/>
              <a:t>Trivial Functional Dependencies</a:t>
            </a:r>
            <a:endParaRPr lang="en-IN" dirty="0"/>
          </a:p>
        </p:txBody>
      </p:sp>
      <p:sp>
        <p:nvSpPr>
          <p:cNvPr id="3" name="Content Placeholder 2">
            <a:extLst>
              <a:ext uri="{FF2B5EF4-FFF2-40B4-BE49-F238E27FC236}">
                <a16:creationId xmlns:a16="http://schemas.microsoft.com/office/drawing/2014/main" id="{DDA3AF48-4315-4CDF-9FDA-4D8E486E643B}"/>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functional dependency is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Monotype Sorts" pitchFamily="-84" charset="2"/>
              </a:rPr>
              <a:t>trivial</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if it is satisfied by all instances of a relation</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Example</a:t>
            </a:r>
            <a:r>
              <a:rPr kumimoji="1" lang="en-US" altLang="en-US" sz="18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ID, name</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ID</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name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name</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In general, </a:t>
            </a: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8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is trivial if</a:t>
            </a:r>
            <a:r>
              <a:rPr kumimoji="1" lang="en-US" altLang="en-US" sz="18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 </a:t>
            </a:r>
            <a:b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b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p>
          <a:p>
            <a:endParaRPr lang="en-IN" dirty="0"/>
          </a:p>
        </p:txBody>
      </p:sp>
      <p:sp>
        <p:nvSpPr>
          <p:cNvPr id="4" name="Footer Placeholder 3">
            <a:extLst>
              <a:ext uri="{FF2B5EF4-FFF2-40B4-BE49-F238E27FC236}">
                <a16:creationId xmlns:a16="http://schemas.microsoft.com/office/drawing/2014/main" id="{331F5986-9F94-4396-BB1C-43165FEEE54F}"/>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E7EFEB64-5753-4FB5-9C48-976EBCB5DFBA}"/>
              </a:ext>
            </a:extLst>
          </p:cNvPr>
          <p:cNvSpPr>
            <a:spLocks noGrp="1"/>
          </p:cNvSpPr>
          <p:nvPr>
            <p:ph type="sldNum" sz="quarter" idx="12"/>
          </p:nvPr>
        </p:nvSpPr>
        <p:spPr/>
        <p:txBody>
          <a:bodyPr/>
          <a:lstStyle/>
          <a:p>
            <a:fld id="{E638D2D0-9DCA-4F8F-8C45-A1B94A92E359}" type="slidenum">
              <a:rPr lang="en-IN" smtClean="0"/>
              <a:t>10</a:t>
            </a:fld>
            <a:endParaRPr lang="en-IN"/>
          </a:p>
        </p:txBody>
      </p:sp>
    </p:spTree>
    <p:extLst>
      <p:ext uri="{BB962C8B-B14F-4D97-AF65-F5344CB8AC3E}">
        <p14:creationId xmlns:p14="http://schemas.microsoft.com/office/powerpoint/2010/main" val="138160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D878-2174-4043-AF95-DC52984E96E2}"/>
              </a:ext>
            </a:extLst>
          </p:cNvPr>
          <p:cNvSpPr>
            <a:spLocks noGrp="1"/>
          </p:cNvSpPr>
          <p:nvPr>
            <p:ph type="title"/>
          </p:nvPr>
        </p:nvSpPr>
        <p:spPr>
          <a:xfrm>
            <a:off x="0" y="-109322"/>
            <a:ext cx="10515600" cy="1325563"/>
          </a:xfrm>
        </p:spPr>
        <p:txBody>
          <a:bodyPr/>
          <a:lstStyle/>
          <a:p>
            <a:r>
              <a:rPr lang="en-US" dirty="0"/>
              <a:t>Lossless Decomposition</a:t>
            </a:r>
            <a:endParaRPr lang="en-IN" dirty="0"/>
          </a:p>
        </p:txBody>
      </p:sp>
      <p:sp>
        <p:nvSpPr>
          <p:cNvPr id="3" name="Content Placeholder 2">
            <a:extLst>
              <a:ext uri="{FF2B5EF4-FFF2-40B4-BE49-F238E27FC236}">
                <a16:creationId xmlns:a16="http://schemas.microsoft.com/office/drawing/2014/main" id="{3EC23102-F095-4086-98C6-AABB23F76BCF}"/>
              </a:ext>
            </a:extLst>
          </p:cNvPr>
          <p:cNvSpPr>
            <a:spLocks noGrp="1"/>
          </p:cNvSpPr>
          <p:nvPr>
            <p:ph idx="1"/>
          </p:nvPr>
        </p:nvSpPr>
        <p:spPr>
          <a:xfrm>
            <a:off x="0" y="1216240"/>
            <a:ext cx="12192000" cy="5641759"/>
          </a:xfrm>
        </p:spPr>
        <p:txBody>
          <a:bodyPr>
            <a:normAutofit fontScale="85000" lnSpcReduction="20000"/>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2292350" algn="l"/>
                <a:tab pos="2976563"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can use functional dependencies to show when certain decomposition are lossless.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2292350" algn="l"/>
                <a:tab pos="2976563"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For the case of</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we require that for all possible relations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on schema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tab pos="2292350" algn="l"/>
                <a:tab pos="2976563" algn="l"/>
              </a:tabLst>
              <a:defRPr/>
            </a:pP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R1</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R2</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2292350" algn="l"/>
                <a:tab pos="2976563"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 decomposition of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into </a:t>
            </a:r>
            <a:r>
              <a:rPr kumimoji="0"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0"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0"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and </a:t>
            </a:r>
            <a:r>
              <a:rPr kumimoji="0"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0"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r>
              <a:rPr kumimoji="0"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is lossless decomposition  if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least one of the following dependencies is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2292350" algn="l"/>
                <a:tab pos="2976563"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2292350" algn="l"/>
                <a:tab pos="2976563"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2292350" algn="l"/>
                <a:tab pos="2976563"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The above functional dependencies are a sufficient condition for lossless join decomposition; the dependencies are a necessary condition only if all constraints are functional dependencies</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2292350" algn="l"/>
                <a:tab pos="2976563" algn="l"/>
              </a:tabLst>
              <a:defRPr/>
            </a:pPr>
            <a:endParaRPr kumimoji="1" lang="en-US" altLang="en-US" sz="1700" kern="0" dirty="0">
              <a:solidFill>
                <a:srgbClr val="000000"/>
              </a:solidFill>
              <a:latin typeface="Helvetica"/>
              <a:ea typeface="MS PGothic" panose="020B0600070205080204" pitchFamily="34" charset="-128"/>
              <a:sym typeface="Symbol" panose="05050102010706020507" pitchFamily="18" charset="2"/>
            </a:endParaRPr>
          </a:p>
          <a:p>
            <a:pPr marL="0" marR="0" lvl="0" indent="0" algn="l" defTabSz="914400" rtl="0" eaLnBrk="0" fontAlgn="base" latinLnBrk="0" hangingPunct="0">
              <a:lnSpc>
                <a:spcPct val="100000"/>
              </a:lnSpc>
              <a:spcBef>
                <a:spcPct val="35000"/>
              </a:spcBef>
              <a:spcAft>
                <a:spcPct val="0"/>
              </a:spcAft>
              <a:buClr>
                <a:srgbClr val="002060"/>
              </a:buClr>
              <a:buSzPct val="110000"/>
              <a:buNone/>
              <a:tabLst>
                <a:tab pos="2292350" algn="l"/>
                <a:tab pos="2976563"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Example:</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2054225"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 = (A, B, C)</a:t>
            </a:r>
            <a:b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 {A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 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2054225"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Monotype Sorts" pitchFamily="-84" charset="2"/>
              </a:rPr>
              <a:t>1</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 (A, B),   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Monotype Sorts" pitchFamily="-84" charset="2"/>
              </a:rPr>
              <a:t>2</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 (B, C)</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2054225"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Lossless decomposition:</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Monotype Sorts" pitchFamily="-84" charset="2"/>
              <a:buNone/>
              <a:tabLst>
                <a:tab pos="2054225"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Monotype Sorts" pitchFamily="-84" charset="2"/>
              </a:rPr>
              <a:t>1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Monotype Sorts" pitchFamily="-84" charset="2"/>
              </a:rPr>
              <a:t>2</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BC</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2054225"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Monotype Sorts" pitchFamily="-84" charset="2"/>
              </a:rPr>
              <a:t>1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 B),   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Monotype Sorts" pitchFamily="-84" charset="2"/>
              </a:rPr>
              <a:t>2</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 (A, C)</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2054225"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Lossless decomposition:</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Monotype Sorts" pitchFamily="-84" charset="2"/>
              <a:buNone/>
              <a:tabLst>
                <a:tab pos="2054225"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Monotype Sorts" pitchFamily="-84" charset="2"/>
              </a:rPr>
              <a:t>1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Monotype Sorts" pitchFamily="-84" charset="2"/>
              </a:rPr>
              <a:t>2</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2054225"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Note:</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2054225"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BC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Monotype Sorts" pitchFamily="-84" charset="2"/>
              <a:buNone/>
              <a:tabLst>
                <a:tab pos="2054225"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is a shorthand notation for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2054225"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 C</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endParaRPr lang="en-IN" dirty="0"/>
          </a:p>
        </p:txBody>
      </p:sp>
      <p:sp>
        <p:nvSpPr>
          <p:cNvPr id="4" name="Footer Placeholder 3">
            <a:extLst>
              <a:ext uri="{FF2B5EF4-FFF2-40B4-BE49-F238E27FC236}">
                <a16:creationId xmlns:a16="http://schemas.microsoft.com/office/drawing/2014/main" id="{02A06FAB-CDA2-45DD-BBF1-E78254B5AE02}"/>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D84FD74A-0EE8-444A-9730-7109B7096CFB}"/>
              </a:ext>
            </a:extLst>
          </p:cNvPr>
          <p:cNvSpPr>
            <a:spLocks noGrp="1"/>
          </p:cNvSpPr>
          <p:nvPr>
            <p:ph type="sldNum" sz="quarter" idx="12"/>
          </p:nvPr>
        </p:nvSpPr>
        <p:spPr/>
        <p:txBody>
          <a:bodyPr/>
          <a:lstStyle/>
          <a:p>
            <a:fld id="{E638D2D0-9DCA-4F8F-8C45-A1B94A92E359}" type="slidenum">
              <a:rPr lang="en-IN" smtClean="0"/>
              <a:t>11</a:t>
            </a:fld>
            <a:endParaRPr lang="en-IN"/>
          </a:p>
        </p:txBody>
      </p:sp>
    </p:spTree>
    <p:extLst>
      <p:ext uri="{BB962C8B-B14F-4D97-AF65-F5344CB8AC3E}">
        <p14:creationId xmlns:p14="http://schemas.microsoft.com/office/powerpoint/2010/main" val="365272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8A04-2172-4449-B53A-DDF0CBAA87CC}"/>
              </a:ext>
            </a:extLst>
          </p:cNvPr>
          <p:cNvSpPr>
            <a:spLocks noGrp="1"/>
          </p:cNvSpPr>
          <p:nvPr>
            <p:ph type="title"/>
          </p:nvPr>
        </p:nvSpPr>
        <p:spPr/>
        <p:txBody>
          <a:bodyPr/>
          <a:lstStyle/>
          <a:p>
            <a:r>
              <a:rPr lang="en-US" dirty="0"/>
              <a:t>Dependency Preservation</a:t>
            </a:r>
            <a:endParaRPr lang="en-IN" dirty="0"/>
          </a:p>
        </p:txBody>
      </p:sp>
      <p:sp>
        <p:nvSpPr>
          <p:cNvPr id="3" name="Content Placeholder 2">
            <a:extLst>
              <a:ext uri="{FF2B5EF4-FFF2-40B4-BE49-F238E27FC236}">
                <a16:creationId xmlns:a16="http://schemas.microsoft.com/office/drawing/2014/main" id="{89EBD0C2-A87E-4A2F-B4B6-15A1AAA4315D}"/>
              </a:ext>
            </a:extLst>
          </p:cNvPr>
          <p:cNvSpPr>
            <a:spLocks noGrp="1"/>
          </p:cNvSpPr>
          <p:nvPr>
            <p:ph idx="1"/>
          </p:nvPr>
        </p:nvSpPr>
        <p:spPr>
          <a:xfrm>
            <a:off x="2589212" y="1802295"/>
            <a:ext cx="8915400" cy="3777622"/>
          </a:xfrm>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Testing functional dependency constraints each time the database is updated can be costly</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It is useful to design the database in a way that constraints can be tested efficiently.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If testing a functional dependency can be done by considering just one relation, then the cost of testing this constraint is low</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When decomposing a relation it is possible that it is no longer possible to do the testing without having to perform a Cartesian Produced.</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 decomposition that makes it computationally hard to enforce functional dependency is said to be NOT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dependency preserving</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endParaRPr lang="en-IN" dirty="0"/>
          </a:p>
        </p:txBody>
      </p:sp>
      <p:sp>
        <p:nvSpPr>
          <p:cNvPr id="4" name="Footer Placeholder 3">
            <a:extLst>
              <a:ext uri="{FF2B5EF4-FFF2-40B4-BE49-F238E27FC236}">
                <a16:creationId xmlns:a16="http://schemas.microsoft.com/office/drawing/2014/main" id="{7030AD18-3800-447D-94B7-78A5A43C9DDA}"/>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0ACC8922-59B5-4822-8BD4-3CB32B876596}"/>
              </a:ext>
            </a:extLst>
          </p:cNvPr>
          <p:cNvSpPr>
            <a:spLocks noGrp="1"/>
          </p:cNvSpPr>
          <p:nvPr>
            <p:ph type="sldNum" sz="quarter" idx="12"/>
          </p:nvPr>
        </p:nvSpPr>
        <p:spPr/>
        <p:txBody>
          <a:bodyPr/>
          <a:lstStyle/>
          <a:p>
            <a:fld id="{E638D2D0-9DCA-4F8F-8C45-A1B94A92E359}" type="slidenum">
              <a:rPr lang="en-IN" smtClean="0"/>
              <a:t>12</a:t>
            </a:fld>
            <a:endParaRPr lang="en-IN"/>
          </a:p>
        </p:txBody>
      </p:sp>
    </p:spTree>
    <p:extLst>
      <p:ext uri="{BB962C8B-B14F-4D97-AF65-F5344CB8AC3E}">
        <p14:creationId xmlns:p14="http://schemas.microsoft.com/office/powerpoint/2010/main" val="413976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427D-AFA6-499A-90E1-F6FE3728B00C}"/>
              </a:ext>
            </a:extLst>
          </p:cNvPr>
          <p:cNvSpPr>
            <a:spLocks noGrp="1"/>
          </p:cNvSpPr>
          <p:nvPr>
            <p:ph type="title"/>
          </p:nvPr>
        </p:nvSpPr>
        <p:spPr/>
        <p:txBody>
          <a:bodyPr/>
          <a:lstStyle/>
          <a:p>
            <a:r>
              <a:rPr lang="en-US" dirty="0"/>
              <a:t>Dependency Preservation Example</a:t>
            </a:r>
            <a:endParaRPr lang="en-IN" dirty="0"/>
          </a:p>
        </p:txBody>
      </p:sp>
      <p:sp>
        <p:nvSpPr>
          <p:cNvPr id="3" name="Content Placeholder 2">
            <a:extLst>
              <a:ext uri="{FF2B5EF4-FFF2-40B4-BE49-F238E27FC236}">
                <a16:creationId xmlns:a16="http://schemas.microsoft.com/office/drawing/2014/main" id="{584D5FD4-A1C5-441A-82A2-44F3742A36E7}"/>
              </a:ext>
            </a:extLst>
          </p:cNvPr>
          <p:cNvSpPr>
            <a:spLocks noGrp="1"/>
          </p:cNvSpPr>
          <p:nvPr>
            <p:ph idx="1"/>
          </p:nvPr>
        </p:nvSpPr>
        <p:spPr>
          <a:xfrm>
            <a:off x="2589212" y="1540188"/>
            <a:ext cx="8915400" cy="4595619"/>
          </a:xfrm>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Consider a schema:</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dept_advisor</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s_ID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i_ID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department_name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With function dependencies:</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i_ID</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itchFamily="18" charset="2"/>
              </a:rPr>
              <a:t>dept_name</a:t>
            </a:r>
            <a:endPar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s_ID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itchFamily="18" charset="2"/>
              </a:rPr>
              <a:t>dept_name</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itchFamily="18" charset="2"/>
              </a:rPr>
              <a:t>i_ID</a:t>
            </a:r>
            <a:endPar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In the above design we are forced to repeat the department name once for each time an instructor participates in a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itchFamily="18" charset="2"/>
              </a:rPr>
              <a:t>dept_advisor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 relationship.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To fix this, we need to decompose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dept_advisor</a:t>
            </a:r>
            <a:endPar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Any decomposition will not include all the attributes in</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s_ID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itchFamily="18" charset="2"/>
              </a:rPr>
              <a:t>dept_name</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itchFamily="18" charset="2"/>
              </a:rPr>
              <a:t>i_ID</a:t>
            </a:r>
            <a:endPar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Thus, the composition NOT be</a:t>
            </a:r>
            <a:r>
              <a:rPr kumimoji="1" lang="en-US" altLang="en-US" sz="1700" b="1" i="0" u="none" strike="noStrike" kern="0" cap="none" spc="0" normalizeH="0" baseline="0" noProof="0" dirty="0">
                <a:ln>
                  <a:noFill/>
                </a:ln>
                <a:solidFill>
                  <a:srgbClr val="CCECFF">
                    <a:lumMod val="25000"/>
                  </a:srgbClr>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rPr>
              <a:t>dependency preserving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itchFamily="18" charset="2"/>
            </a:endParaRPr>
          </a:p>
          <a:p>
            <a:endParaRPr lang="en-IN" dirty="0"/>
          </a:p>
        </p:txBody>
      </p:sp>
      <p:sp>
        <p:nvSpPr>
          <p:cNvPr id="4" name="Footer Placeholder 3">
            <a:extLst>
              <a:ext uri="{FF2B5EF4-FFF2-40B4-BE49-F238E27FC236}">
                <a16:creationId xmlns:a16="http://schemas.microsoft.com/office/drawing/2014/main" id="{B6218D5E-EABC-4DCE-94CF-048AD891D48A}"/>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B3D92028-FAC9-4BA2-B8A5-6D04E724A66E}"/>
              </a:ext>
            </a:extLst>
          </p:cNvPr>
          <p:cNvSpPr>
            <a:spLocks noGrp="1"/>
          </p:cNvSpPr>
          <p:nvPr>
            <p:ph type="sldNum" sz="quarter" idx="12"/>
          </p:nvPr>
        </p:nvSpPr>
        <p:spPr/>
        <p:txBody>
          <a:bodyPr/>
          <a:lstStyle/>
          <a:p>
            <a:fld id="{E638D2D0-9DCA-4F8F-8C45-A1B94A92E359}" type="slidenum">
              <a:rPr lang="en-IN" smtClean="0"/>
              <a:t>13</a:t>
            </a:fld>
            <a:endParaRPr lang="en-IN"/>
          </a:p>
        </p:txBody>
      </p:sp>
    </p:spTree>
    <p:extLst>
      <p:ext uri="{BB962C8B-B14F-4D97-AF65-F5344CB8AC3E}">
        <p14:creationId xmlns:p14="http://schemas.microsoft.com/office/powerpoint/2010/main" val="72895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5F73-4EC7-4493-8285-CEF25C4EEC99}"/>
              </a:ext>
            </a:extLst>
          </p:cNvPr>
          <p:cNvSpPr>
            <a:spLocks noGrp="1"/>
          </p:cNvSpPr>
          <p:nvPr>
            <p:ph type="title"/>
          </p:nvPr>
        </p:nvSpPr>
        <p:spPr/>
        <p:txBody>
          <a:bodyPr/>
          <a:lstStyle/>
          <a:p>
            <a:r>
              <a:rPr lang="en-US" dirty="0"/>
              <a:t>Functional Dependency Theory Road Map</a:t>
            </a:r>
            <a:endParaRPr lang="en-IN" dirty="0"/>
          </a:p>
        </p:txBody>
      </p:sp>
      <p:sp>
        <p:nvSpPr>
          <p:cNvPr id="3" name="Content Placeholder 2">
            <a:extLst>
              <a:ext uri="{FF2B5EF4-FFF2-40B4-BE49-F238E27FC236}">
                <a16:creationId xmlns:a16="http://schemas.microsoft.com/office/drawing/2014/main" id="{F9B402E1-EE9D-413A-A67B-728A8BAE5DFB}"/>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now consider the formal theory that tells us which functional dependencies are implied logically by a given set of functional dependencies.</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then develop algorithms to generate lossless decompositions into BCNF and 3NF</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then develop algorithms to test if a decomposition is dependency-preserving</a:t>
            </a:r>
          </a:p>
          <a:p>
            <a:endParaRPr lang="en-IN" dirty="0"/>
          </a:p>
        </p:txBody>
      </p:sp>
      <p:sp>
        <p:nvSpPr>
          <p:cNvPr id="5" name="Slide Number Placeholder 4">
            <a:extLst>
              <a:ext uri="{FF2B5EF4-FFF2-40B4-BE49-F238E27FC236}">
                <a16:creationId xmlns:a16="http://schemas.microsoft.com/office/drawing/2014/main" id="{4AFBD31A-B621-4429-A151-2D747B707606}"/>
              </a:ext>
            </a:extLst>
          </p:cNvPr>
          <p:cNvSpPr>
            <a:spLocks noGrp="1"/>
          </p:cNvSpPr>
          <p:nvPr>
            <p:ph type="sldNum" sz="quarter" idx="12"/>
          </p:nvPr>
        </p:nvSpPr>
        <p:spPr/>
        <p:txBody>
          <a:bodyPr/>
          <a:lstStyle/>
          <a:p>
            <a:fld id="{E638D2D0-9DCA-4F8F-8C45-A1B94A92E359}" type="slidenum">
              <a:rPr lang="en-IN" smtClean="0"/>
              <a:t>14</a:t>
            </a:fld>
            <a:endParaRPr lang="en-IN"/>
          </a:p>
        </p:txBody>
      </p:sp>
      <p:sp>
        <p:nvSpPr>
          <p:cNvPr id="6" name="Title 1">
            <a:extLst>
              <a:ext uri="{FF2B5EF4-FFF2-40B4-BE49-F238E27FC236}">
                <a16:creationId xmlns:a16="http://schemas.microsoft.com/office/drawing/2014/main" id="{03D3F934-BEBB-4AD7-BB82-0388FC7CDC25}"/>
              </a:ext>
            </a:extLst>
          </p:cNvPr>
          <p:cNvSpPr txBox="1">
            <a:spLocks/>
          </p:cNvSpPr>
          <p:nvPr/>
        </p:nvSpPr>
        <p:spPr>
          <a:xfrm>
            <a:off x="858520" y="3084671"/>
            <a:ext cx="9453880" cy="938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Closure Set of Functional Dependencies</a:t>
            </a:r>
            <a:endParaRPr lang="en-IN" dirty="0"/>
          </a:p>
        </p:txBody>
      </p:sp>
      <p:sp>
        <p:nvSpPr>
          <p:cNvPr id="7" name="Content Placeholder 2">
            <a:extLst>
              <a:ext uri="{FF2B5EF4-FFF2-40B4-BE49-F238E27FC236}">
                <a16:creationId xmlns:a16="http://schemas.microsoft.com/office/drawing/2014/main" id="{D5E081E2-178A-48C0-AE82-1F87DD31D67B}"/>
              </a:ext>
            </a:extLst>
          </p:cNvPr>
          <p:cNvSpPr txBox="1">
            <a:spLocks/>
          </p:cNvSpPr>
          <p:nvPr/>
        </p:nvSpPr>
        <p:spPr>
          <a:xfrm>
            <a:off x="838200" y="3924220"/>
            <a:ext cx="11089640" cy="2131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0" fontAlgn="base" hangingPunct="0">
              <a:lnSpc>
                <a:spcPct val="100000"/>
              </a:lnSpc>
              <a:spcBef>
                <a:spcPct val="35000"/>
              </a:spcBef>
              <a:spcAft>
                <a:spcPct val="0"/>
              </a:spcAft>
              <a:buClr>
                <a:srgbClr val="002060"/>
              </a:buClr>
              <a:buSzPct val="110000"/>
              <a:buFont typeface="Wingdings" panose="05000000000000000000" pitchFamily="2" charset="2"/>
              <a:buChar char="§"/>
              <a:defRPr/>
            </a:pPr>
            <a:r>
              <a:rPr kumimoji="1" lang="en-US" altLang="en-US" sz="1700" kern="0" dirty="0">
                <a:solidFill>
                  <a:srgbClr val="000000"/>
                </a:solidFill>
                <a:latin typeface="Helvetica"/>
                <a:ea typeface="MS PGothic" panose="020B0600070205080204" pitchFamily="34" charset="-128"/>
              </a:rPr>
              <a:t>Given a set </a:t>
            </a:r>
            <a:r>
              <a:rPr kumimoji="1" lang="en-US" altLang="en-US" sz="1700" i="1" kern="0" dirty="0">
                <a:solidFill>
                  <a:srgbClr val="000000"/>
                </a:solidFill>
                <a:latin typeface="Helvetica"/>
                <a:ea typeface="MS PGothic" panose="020B0600070205080204" pitchFamily="34" charset="-128"/>
              </a:rPr>
              <a:t>F</a:t>
            </a:r>
            <a:r>
              <a:rPr kumimoji="1" lang="en-US" altLang="en-US" sz="1700" kern="0" dirty="0">
                <a:solidFill>
                  <a:srgbClr val="000000"/>
                </a:solidFill>
                <a:latin typeface="Helvetica"/>
                <a:ea typeface="MS PGothic" panose="020B0600070205080204" pitchFamily="34" charset="-128"/>
              </a:rPr>
              <a:t> set of functional dependencies, there are certain other functional dependencies that are logically implied by </a:t>
            </a:r>
            <a:r>
              <a:rPr kumimoji="1" lang="en-US" altLang="en-US" sz="1700" i="1" kern="0" dirty="0">
                <a:solidFill>
                  <a:srgbClr val="000000"/>
                </a:solidFill>
                <a:latin typeface="Helvetica"/>
                <a:ea typeface="MS PGothic" panose="020B0600070205080204" pitchFamily="34" charset="-128"/>
              </a:rPr>
              <a:t>F</a:t>
            </a:r>
            <a:r>
              <a:rPr kumimoji="1" lang="en-US" altLang="en-US" sz="1700" kern="0" dirty="0">
                <a:solidFill>
                  <a:srgbClr val="000000"/>
                </a:solidFill>
                <a:latin typeface="Helvetica"/>
                <a:ea typeface="MS PGothic" panose="020B0600070205080204" pitchFamily="34" charset="-128"/>
              </a:rPr>
              <a:t>.</a:t>
            </a:r>
          </a:p>
          <a:p>
            <a:pPr marL="742950" lvl="1" indent="-285750" eaLnBrk="0" fontAlgn="base" hangingPunct="0">
              <a:lnSpc>
                <a:spcPct val="100000"/>
              </a:lnSpc>
              <a:spcBef>
                <a:spcPct val="35000"/>
              </a:spcBef>
              <a:spcAft>
                <a:spcPct val="0"/>
              </a:spcAft>
              <a:buClr>
                <a:srgbClr val="FF9933"/>
              </a:buClr>
              <a:buSzPct val="110000"/>
              <a:defRPr/>
            </a:pPr>
            <a:r>
              <a:rPr kumimoji="1" lang="en-US" altLang="en-US" sz="1700" kern="0" dirty="0">
                <a:solidFill>
                  <a:srgbClr val="000000"/>
                </a:solidFill>
                <a:latin typeface="Helvetica"/>
                <a:ea typeface="MS PGothic" panose="020B0600070205080204" pitchFamily="34" charset="-128"/>
              </a:rPr>
              <a:t> If  </a:t>
            </a:r>
            <a:r>
              <a:rPr kumimoji="1" lang="en-US" altLang="en-US" sz="1700" i="1" kern="0" dirty="0">
                <a:solidFill>
                  <a:srgbClr val="000000"/>
                </a:solidFill>
                <a:latin typeface="Helvetica"/>
                <a:ea typeface="MS PGothic" panose="020B0600070205080204" pitchFamily="34" charset="-128"/>
              </a:rPr>
              <a:t>A</a:t>
            </a:r>
            <a:r>
              <a:rPr kumimoji="1" lang="en-US" altLang="en-US" sz="1700" kern="0" dirty="0">
                <a:solidFill>
                  <a:srgbClr val="000000"/>
                </a:solidFill>
                <a:latin typeface="Helvetica"/>
                <a:ea typeface="MS PGothic" panose="020B0600070205080204" pitchFamily="34" charset="-128"/>
              </a:rPr>
              <a:t>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B</a:t>
            </a:r>
            <a:r>
              <a:rPr kumimoji="1" lang="en-US" altLang="en-US" sz="1700" kern="0" dirty="0">
                <a:solidFill>
                  <a:srgbClr val="000000"/>
                </a:solidFill>
                <a:latin typeface="Helvetica"/>
                <a:ea typeface="MS PGothic" panose="020B0600070205080204" pitchFamily="34" charset="-128"/>
                <a:sym typeface="Monotype Sorts" pitchFamily="-84" charset="2"/>
              </a:rPr>
              <a:t> and  </a:t>
            </a:r>
            <a:r>
              <a:rPr kumimoji="1" lang="en-US" altLang="en-US" sz="1700" i="1" kern="0" dirty="0">
                <a:solidFill>
                  <a:srgbClr val="000000"/>
                </a:solidFill>
                <a:latin typeface="Helvetica"/>
                <a:ea typeface="MS PGothic" panose="020B0600070205080204" pitchFamily="34" charset="-128"/>
                <a:sym typeface="Monotype Sorts" pitchFamily="-84" charset="2"/>
              </a:rPr>
              <a:t>B</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C</a:t>
            </a:r>
            <a:r>
              <a:rPr kumimoji="1" lang="en-US" altLang="en-US" sz="1700" kern="0" dirty="0">
                <a:solidFill>
                  <a:srgbClr val="000000"/>
                </a:solidFill>
                <a:latin typeface="Helvetica"/>
                <a:ea typeface="MS PGothic" panose="020B0600070205080204" pitchFamily="34" charset="-128"/>
                <a:sym typeface="Monotype Sorts" pitchFamily="-84" charset="2"/>
              </a:rPr>
              <a:t>,  then we can infer that </a:t>
            </a:r>
            <a:r>
              <a:rPr kumimoji="1" lang="en-US" altLang="en-US" sz="1700" i="1" kern="0" dirty="0">
                <a:solidFill>
                  <a:srgbClr val="000000"/>
                </a:solidFill>
                <a:latin typeface="Helvetica"/>
                <a:ea typeface="MS PGothic" panose="020B0600070205080204" pitchFamily="34" charset="-128"/>
                <a:sym typeface="Monotype Sorts" pitchFamily="-84" charset="2"/>
              </a:rPr>
              <a:t>A</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C</a:t>
            </a:r>
          </a:p>
          <a:p>
            <a:pPr marL="742950" lvl="1" indent="-285750" eaLnBrk="0" fontAlgn="base" hangingPunct="0">
              <a:lnSpc>
                <a:spcPct val="100000"/>
              </a:lnSpc>
              <a:spcBef>
                <a:spcPct val="35000"/>
              </a:spcBef>
              <a:spcAft>
                <a:spcPct val="0"/>
              </a:spcAft>
              <a:buClr>
                <a:srgbClr val="FF9933"/>
              </a:buClr>
              <a:buSzPct val="110000"/>
              <a:defRPr/>
            </a:pPr>
            <a:r>
              <a:rPr kumimoji="1" lang="en-US" altLang="en-US" sz="1700" kern="0" dirty="0">
                <a:solidFill>
                  <a:srgbClr val="000000"/>
                </a:solidFill>
                <a:latin typeface="Helvetica"/>
                <a:ea typeface="MS PGothic" panose="020B0600070205080204" pitchFamily="34" charset="-128"/>
                <a:sym typeface="Monotype Sorts" pitchFamily="-84" charset="2"/>
              </a:rPr>
              <a:t>etc.</a:t>
            </a:r>
            <a:endParaRPr kumimoji="1" lang="en-US" altLang="en-US" sz="1700" kern="0" dirty="0">
              <a:solidFill>
                <a:srgbClr val="000000"/>
              </a:solidFill>
              <a:latin typeface="Helvetica"/>
              <a:ea typeface="MS PGothic" panose="020B0600070205080204" pitchFamily="34" charset="-128"/>
            </a:endParaRPr>
          </a:p>
          <a:p>
            <a:pPr marL="342900" indent="-342900" eaLnBrk="0" fontAlgn="base" hangingPunct="0">
              <a:lnSpc>
                <a:spcPct val="100000"/>
              </a:lnSpc>
              <a:spcBef>
                <a:spcPct val="35000"/>
              </a:spcBef>
              <a:spcAft>
                <a:spcPct val="0"/>
              </a:spcAft>
              <a:buClr>
                <a:srgbClr val="002060"/>
              </a:buClr>
              <a:buSzPct val="110000"/>
              <a:buFont typeface="Wingdings" panose="05000000000000000000" pitchFamily="2" charset="2"/>
              <a:buChar char="§"/>
              <a:defRPr/>
            </a:pPr>
            <a:r>
              <a:rPr kumimoji="1" lang="en-US" altLang="en-US" sz="1700" kern="0" dirty="0">
                <a:solidFill>
                  <a:srgbClr val="000000"/>
                </a:solidFill>
                <a:latin typeface="Helvetica"/>
                <a:ea typeface="MS PGothic" panose="020B0600070205080204" pitchFamily="34" charset="-128"/>
              </a:rPr>
              <a:t>The set of </a:t>
            </a:r>
            <a:r>
              <a:rPr kumimoji="1" lang="en-US" altLang="en-US" sz="1700" b="1" kern="0" dirty="0">
                <a:solidFill>
                  <a:srgbClr val="002060"/>
                </a:solidFill>
                <a:latin typeface="Helvetica"/>
                <a:ea typeface="MS PGothic" panose="020B0600070205080204" pitchFamily="34" charset="-128"/>
              </a:rPr>
              <a:t>all</a:t>
            </a:r>
            <a:r>
              <a:rPr kumimoji="1" lang="en-US" altLang="en-US" sz="1700" kern="0" dirty="0">
                <a:solidFill>
                  <a:srgbClr val="002060"/>
                </a:solidFill>
                <a:latin typeface="Helvetica"/>
                <a:ea typeface="MS PGothic" panose="020B0600070205080204" pitchFamily="34" charset="-128"/>
              </a:rPr>
              <a:t> </a:t>
            </a:r>
            <a:r>
              <a:rPr kumimoji="1" lang="en-US" altLang="en-US" sz="1700" kern="0" dirty="0">
                <a:solidFill>
                  <a:srgbClr val="000000"/>
                </a:solidFill>
                <a:latin typeface="Helvetica"/>
                <a:ea typeface="MS PGothic" panose="020B0600070205080204" pitchFamily="34" charset="-128"/>
              </a:rPr>
              <a:t>functional dependencies logically implied by </a:t>
            </a:r>
            <a:r>
              <a:rPr kumimoji="1" lang="en-US" altLang="en-US" sz="1700" i="1" kern="0" dirty="0">
                <a:solidFill>
                  <a:srgbClr val="000000"/>
                </a:solidFill>
                <a:latin typeface="Helvetica"/>
                <a:ea typeface="MS PGothic" panose="020B0600070205080204" pitchFamily="34" charset="-128"/>
              </a:rPr>
              <a:t>F</a:t>
            </a:r>
            <a:r>
              <a:rPr kumimoji="1" lang="en-US" altLang="en-US" sz="1700" kern="0" dirty="0">
                <a:solidFill>
                  <a:srgbClr val="000000"/>
                </a:solidFill>
                <a:latin typeface="Helvetica"/>
                <a:ea typeface="MS PGothic" panose="020B0600070205080204" pitchFamily="34" charset="-128"/>
              </a:rPr>
              <a:t> is the </a:t>
            </a:r>
            <a:r>
              <a:rPr kumimoji="1" lang="en-US" altLang="en-US" sz="1700" b="1" kern="0" dirty="0">
                <a:solidFill>
                  <a:srgbClr val="002060"/>
                </a:solidFill>
                <a:latin typeface="Helvetica"/>
                <a:ea typeface="MS PGothic" panose="020B0600070205080204" pitchFamily="34" charset="-128"/>
              </a:rPr>
              <a:t>closure</a:t>
            </a:r>
            <a:r>
              <a:rPr kumimoji="1" lang="en-US" altLang="en-US" sz="1700" kern="0" dirty="0">
                <a:solidFill>
                  <a:srgbClr val="000000"/>
                </a:solidFill>
                <a:latin typeface="Helvetica"/>
                <a:ea typeface="MS PGothic" panose="020B0600070205080204" pitchFamily="34" charset="-128"/>
              </a:rPr>
              <a:t> of </a:t>
            </a:r>
            <a:r>
              <a:rPr kumimoji="1" lang="en-US" altLang="en-US" sz="1700" i="1" kern="0" dirty="0">
                <a:solidFill>
                  <a:srgbClr val="000000"/>
                </a:solidFill>
                <a:latin typeface="Helvetica"/>
                <a:ea typeface="MS PGothic" panose="020B0600070205080204" pitchFamily="34" charset="-128"/>
              </a:rPr>
              <a:t>F</a:t>
            </a:r>
            <a:r>
              <a:rPr kumimoji="1" lang="en-US" altLang="en-US" sz="1700" kern="0" dirty="0">
                <a:solidFill>
                  <a:srgbClr val="000000"/>
                </a:solidFill>
                <a:latin typeface="Helvetica"/>
                <a:ea typeface="MS PGothic" panose="020B0600070205080204" pitchFamily="34" charset="-128"/>
              </a:rPr>
              <a:t>.</a:t>
            </a:r>
          </a:p>
          <a:p>
            <a:pPr marL="342900" indent="-342900" eaLnBrk="0" fontAlgn="base" hangingPunct="0">
              <a:lnSpc>
                <a:spcPct val="100000"/>
              </a:lnSpc>
              <a:spcBef>
                <a:spcPct val="35000"/>
              </a:spcBef>
              <a:spcAft>
                <a:spcPct val="0"/>
              </a:spcAft>
              <a:buClr>
                <a:srgbClr val="002060"/>
              </a:buClr>
              <a:buSzPct val="110000"/>
              <a:buFont typeface="Wingdings" panose="05000000000000000000" pitchFamily="2" charset="2"/>
              <a:buChar char="§"/>
              <a:defRPr/>
            </a:pPr>
            <a:r>
              <a:rPr kumimoji="1" lang="en-US" altLang="en-US" sz="1700" kern="0" dirty="0">
                <a:solidFill>
                  <a:srgbClr val="000000"/>
                </a:solidFill>
                <a:latin typeface="Helvetica"/>
                <a:ea typeface="MS PGothic" panose="020B0600070205080204" pitchFamily="34" charset="-128"/>
              </a:rPr>
              <a:t>We denote the </a:t>
            </a:r>
            <a:r>
              <a:rPr kumimoji="1" lang="en-US" altLang="en-US" sz="1700" i="1" kern="0" dirty="0">
                <a:solidFill>
                  <a:srgbClr val="000000"/>
                </a:solidFill>
                <a:latin typeface="Helvetica"/>
                <a:ea typeface="MS PGothic" panose="020B0600070205080204" pitchFamily="34" charset="-128"/>
              </a:rPr>
              <a:t>closure </a:t>
            </a:r>
            <a:r>
              <a:rPr kumimoji="1" lang="en-US" altLang="en-US" sz="1700" kern="0" dirty="0">
                <a:solidFill>
                  <a:srgbClr val="000000"/>
                </a:solidFill>
                <a:latin typeface="Helvetica"/>
                <a:ea typeface="MS PGothic" panose="020B0600070205080204" pitchFamily="34" charset="-128"/>
              </a:rPr>
              <a:t>of </a:t>
            </a:r>
            <a:r>
              <a:rPr kumimoji="1" lang="en-US" altLang="en-US" sz="1700" i="1" kern="0" dirty="0">
                <a:solidFill>
                  <a:srgbClr val="000000"/>
                </a:solidFill>
                <a:latin typeface="Helvetica"/>
                <a:ea typeface="MS PGothic" panose="020B0600070205080204" pitchFamily="34" charset="-128"/>
              </a:rPr>
              <a:t>F</a:t>
            </a:r>
            <a:r>
              <a:rPr kumimoji="1" lang="en-US" altLang="en-US" sz="1700" kern="0" dirty="0">
                <a:solidFill>
                  <a:srgbClr val="000000"/>
                </a:solidFill>
                <a:latin typeface="Helvetica"/>
                <a:ea typeface="MS PGothic" panose="020B0600070205080204" pitchFamily="34" charset="-128"/>
              </a:rPr>
              <a:t> by </a:t>
            </a:r>
            <a:r>
              <a:rPr kumimoji="1" lang="en-US" altLang="en-US" sz="1700" b="1" i="1" kern="0" dirty="0">
                <a:solidFill>
                  <a:srgbClr val="002060"/>
                </a:solidFill>
                <a:latin typeface="Helvetica"/>
                <a:ea typeface="MS PGothic" panose="020B0600070205080204" pitchFamily="34" charset="-128"/>
              </a:rPr>
              <a:t>F</a:t>
            </a:r>
            <a:r>
              <a:rPr kumimoji="1" lang="en-US" altLang="en-US" sz="1700" b="1" i="1" kern="0" baseline="44000" dirty="0">
                <a:solidFill>
                  <a:srgbClr val="002060"/>
                </a:solidFill>
                <a:latin typeface="Helvetica"/>
                <a:ea typeface="MS PGothic" panose="020B0600070205080204" pitchFamily="34" charset="-128"/>
              </a:rPr>
              <a:t>+</a:t>
            </a:r>
            <a:r>
              <a:rPr kumimoji="1" lang="en-US" altLang="en-US" sz="1700" i="1" kern="0" dirty="0">
                <a:solidFill>
                  <a:srgbClr val="000099"/>
                </a:solidFill>
                <a:latin typeface="Helvetica"/>
                <a:ea typeface="MS PGothic" panose="020B0600070205080204" pitchFamily="34" charset="-128"/>
              </a:rPr>
              <a:t>.</a:t>
            </a:r>
          </a:p>
          <a:p>
            <a:endParaRPr lang="en-IN" dirty="0"/>
          </a:p>
        </p:txBody>
      </p:sp>
    </p:spTree>
    <p:extLst>
      <p:ext uri="{BB962C8B-B14F-4D97-AF65-F5344CB8AC3E}">
        <p14:creationId xmlns:p14="http://schemas.microsoft.com/office/powerpoint/2010/main" val="97677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756DE-B6C1-4917-A033-47F447E23163}"/>
              </a:ext>
            </a:extLst>
          </p:cNvPr>
          <p:cNvSpPr>
            <a:spLocks noGrp="1"/>
          </p:cNvSpPr>
          <p:nvPr>
            <p:ph idx="1"/>
          </p:nvPr>
        </p:nvSpPr>
        <p:spPr>
          <a:xfrm>
            <a:off x="0" y="0"/>
            <a:ext cx="12192000" cy="3606800"/>
          </a:xfrm>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can compute F</a:t>
            </a:r>
            <a:r>
              <a:rPr kumimoji="1" lang="en-US" altLang="en-US" sz="1700" b="0" i="1"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the closure of F, by repeatedly applying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Armstrong</a:t>
            </a:r>
            <a:r>
              <a:rPr kumimoji="1" lang="en-US" altLang="en-US" sz="1700" b="1" i="0" u="none" strike="noStrike" kern="0" cap="none" spc="0" normalizeH="0" baseline="0" noProof="0" dirty="0">
                <a:ln>
                  <a:noFill/>
                </a:ln>
                <a:solidFill>
                  <a:srgbClr val="002060"/>
                </a:solidFill>
                <a:effectLst/>
                <a:uLnTx/>
                <a:uFillTx/>
                <a:latin typeface="Arial" panose="020B0604020202020204" pitchFamily="34" charset="0"/>
                <a:ea typeface="MS PGothic" panose="020B0600070205080204" pitchFamily="34" charset="-128"/>
              </a:rPr>
              <a:t>’</a:t>
            </a:r>
            <a:r>
              <a:rPr kumimoji="1" lang="en-US" altLang="ja-JP"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s Axioms</a:t>
            </a:r>
            <a:r>
              <a:rPr kumimoji="1" lang="en-US" altLang="ja-JP" sz="1700" b="1" i="0" u="none" strike="noStrike" kern="0" cap="none" spc="0" normalizeH="0" baseline="0" noProof="0" dirty="0">
                <a:ln>
                  <a:noFill/>
                </a:ln>
                <a:solidFill>
                  <a:srgbClr val="000099"/>
                </a:solidFill>
                <a:effectLst/>
                <a:uLnTx/>
                <a:uFillTx/>
                <a:latin typeface="Helvetica"/>
                <a:ea typeface="MS PGothic" panose="020B0600070205080204" pitchFamily="34" charset="-128"/>
              </a:rPr>
              <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Reflexive rule: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 then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Augmentation  rule</a:t>
            </a:r>
            <a:r>
              <a:rPr kumimoji="1" lang="en-US" altLang="en-US" sz="1700" b="1" i="0" u="none" strike="noStrike" kern="0" cap="none" spc="0" normalizeH="0" baseline="0" noProof="0" dirty="0">
                <a:ln>
                  <a:noFill/>
                </a:ln>
                <a:solidFill>
                  <a:srgbClr val="000099"/>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if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then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Transitivity rule</a:t>
            </a:r>
            <a:r>
              <a:rPr kumimoji="1" lang="en-US" altLang="en-US" sz="1700" b="1" i="0" u="none" strike="noStrike" kern="0" cap="none" spc="0" normalizeH="0" baseline="0" noProof="0" dirty="0">
                <a:ln>
                  <a:noFill/>
                </a:ln>
                <a:solidFill>
                  <a:srgbClr val="000099"/>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if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then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endPar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These rules are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Greek Symbols"/>
              </a:rPr>
              <a:t>Sound</a:t>
            </a:r>
            <a:r>
              <a:rPr kumimoji="1" lang="en-US" altLang="en-US" sz="1700" b="0" i="0" u="none" strike="noStrike" kern="0" cap="none" spc="0" normalizeH="0" baseline="0" noProof="0" dirty="0">
                <a:ln>
                  <a:noFill/>
                </a:ln>
                <a:solidFill>
                  <a:srgbClr val="00206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generate only functional dependencies that actually hold,  and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Greek Symbols"/>
              </a:rPr>
              <a:t>Complete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 generate all functional dependencies that hold</a:t>
            </a:r>
            <a:endParaRPr lang="en-IN" dirty="0"/>
          </a:p>
        </p:txBody>
      </p:sp>
      <p:sp>
        <p:nvSpPr>
          <p:cNvPr id="5" name="Slide Number Placeholder 4">
            <a:extLst>
              <a:ext uri="{FF2B5EF4-FFF2-40B4-BE49-F238E27FC236}">
                <a16:creationId xmlns:a16="http://schemas.microsoft.com/office/drawing/2014/main" id="{7BA310F7-9CAA-43A2-B2BA-96469DB58382}"/>
              </a:ext>
            </a:extLst>
          </p:cNvPr>
          <p:cNvSpPr>
            <a:spLocks noGrp="1"/>
          </p:cNvSpPr>
          <p:nvPr>
            <p:ph type="sldNum" sz="quarter" idx="12"/>
          </p:nvPr>
        </p:nvSpPr>
        <p:spPr/>
        <p:txBody>
          <a:bodyPr/>
          <a:lstStyle/>
          <a:p>
            <a:fld id="{E638D2D0-9DCA-4F8F-8C45-A1B94A92E359}" type="slidenum">
              <a:rPr lang="en-IN" smtClean="0"/>
              <a:t>15</a:t>
            </a:fld>
            <a:endParaRPr lang="en-IN"/>
          </a:p>
        </p:txBody>
      </p:sp>
      <p:sp>
        <p:nvSpPr>
          <p:cNvPr id="6" name="Content Placeholder 2">
            <a:extLst>
              <a:ext uri="{FF2B5EF4-FFF2-40B4-BE49-F238E27FC236}">
                <a16:creationId xmlns:a16="http://schemas.microsoft.com/office/drawing/2014/main" id="{32EC53A4-75B4-40FF-A277-4ECCDCA35AB1}"/>
              </a:ext>
            </a:extLst>
          </p:cNvPr>
          <p:cNvSpPr txBox="1">
            <a:spLocks/>
          </p:cNvSpPr>
          <p:nvPr/>
        </p:nvSpPr>
        <p:spPr>
          <a:xfrm>
            <a:off x="0" y="2499360"/>
            <a:ext cx="12192000" cy="435864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35000"/>
              </a:spcBef>
              <a:spcAft>
                <a:spcPct val="0"/>
              </a:spcAft>
              <a:buClr>
                <a:srgbClr val="002060"/>
              </a:buClr>
              <a:buSzPct val="110000"/>
              <a:buNone/>
              <a:tabLst>
                <a:tab pos="803275" algn="l"/>
              </a:tabLst>
              <a:defRPr/>
            </a:pPr>
            <a:r>
              <a:rPr kumimoji="1" lang="en-US" altLang="en-US" sz="1700" i="1" kern="0" dirty="0">
                <a:solidFill>
                  <a:srgbClr val="000000"/>
                </a:solidFill>
                <a:latin typeface="Helvetica"/>
                <a:ea typeface="MS PGothic" panose="020B0600070205080204" pitchFamily="34" charset="-128"/>
              </a:rPr>
              <a:t>Example:</a:t>
            </a:r>
          </a:p>
          <a:p>
            <a:pPr marL="342900" indent="-342900" eaLnBrk="0" fontAlgn="base" hangingPunct="0">
              <a:lnSpc>
                <a:spcPct val="100000"/>
              </a:lnSpc>
              <a:spcBef>
                <a:spcPct val="35000"/>
              </a:spcBef>
              <a:spcAft>
                <a:spcPct val="0"/>
              </a:spcAft>
              <a:buClr>
                <a:srgbClr val="002060"/>
              </a:buClr>
              <a:buSzPct val="110000"/>
              <a:buFont typeface="Wingdings" panose="05000000000000000000" pitchFamily="2" charset="2"/>
              <a:buChar char="§"/>
              <a:tabLst>
                <a:tab pos="803275" algn="l"/>
              </a:tabLst>
              <a:defRPr/>
            </a:pPr>
            <a:r>
              <a:rPr kumimoji="1" lang="en-US" altLang="en-US" sz="1700" i="1" kern="0" dirty="0">
                <a:solidFill>
                  <a:srgbClr val="000000"/>
                </a:solidFill>
                <a:latin typeface="Helvetica"/>
                <a:ea typeface="MS PGothic" panose="020B0600070205080204" pitchFamily="34" charset="-128"/>
              </a:rPr>
              <a:t>R = (A, B, C, G, H, I)</a:t>
            </a:r>
            <a:br>
              <a:rPr kumimoji="1" lang="en-US" altLang="en-US" sz="1700" i="1" kern="0" dirty="0">
                <a:solidFill>
                  <a:srgbClr val="000000"/>
                </a:solidFill>
                <a:latin typeface="Helvetica"/>
                <a:ea typeface="MS PGothic" panose="020B0600070205080204" pitchFamily="34" charset="-128"/>
              </a:rPr>
            </a:br>
            <a:r>
              <a:rPr kumimoji="1" lang="en-US" altLang="en-US" sz="1700" i="1" kern="0" dirty="0">
                <a:solidFill>
                  <a:srgbClr val="000000"/>
                </a:solidFill>
                <a:latin typeface="Helvetica"/>
                <a:ea typeface="MS PGothic" panose="020B0600070205080204" pitchFamily="34" charset="-128"/>
              </a:rPr>
              <a:t>F = </a:t>
            </a:r>
            <a:r>
              <a:rPr kumimoji="1" lang="en-US" altLang="en-US" sz="1700" kern="0" dirty="0">
                <a:solidFill>
                  <a:srgbClr val="000000"/>
                </a:solidFill>
                <a:latin typeface="Helvetica"/>
                <a:ea typeface="MS PGothic" panose="020B0600070205080204" pitchFamily="34" charset="-128"/>
              </a:rPr>
              <a:t>{ </a:t>
            </a:r>
            <a:r>
              <a:rPr kumimoji="1" lang="en-US" altLang="en-US" sz="1700" i="1" kern="0" dirty="0">
                <a:solidFill>
                  <a:srgbClr val="000000"/>
                </a:solidFill>
                <a:latin typeface="Helvetica"/>
                <a:ea typeface="MS PGothic" panose="020B0600070205080204" pitchFamily="34" charset="-128"/>
                <a:sym typeface="Iconic Symbols Ext"/>
              </a:rPr>
              <a:t>A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B</a:t>
            </a:r>
            <a:br>
              <a:rPr kumimoji="1" lang="en-US" altLang="en-US" sz="1700" i="1" kern="0" dirty="0">
                <a:solidFill>
                  <a:srgbClr val="000000"/>
                </a:solidFill>
                <a:latin typeface="Helvetica"/>
                <a:ea typeface="MS PGothic" panose="020B0600070205080204" pitchFamily="34" charset="-128"/>
                <a:sym typeface="Monotype Sorts" pitchFamily="-84" charset="2"/>
              </a:rPr>
            </a:br>
            <a:r>
              <a:rPr kumimoji="1" lang="en-US" altLang="en-US" sz="1700" i="1"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Iconic Symbols Ext"/>
              </a:rPr>
              <a:t>A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C</a:t>
            </a:r>
            <a:br>
              <a:rPr kumimoji="1" lang="en-US" altLang="en-US" sz="1700" i="1" kern="0" dirty="0">
                <a:solidFill>
                  <a:srgbClr val="000000"/>
                </a:solidFill>
                <a:latin typeface="Helvetica"/>
                <a:ea typeface="MS PGothic" panose="020B0600070205080204" pitchFamily="34" charset="-128"/>
                <a:sym typeface="Monotype Sorts" pitchFamily="-84" charset="2"/>
              </a:rPr>
            </a:br>
            <a:r>
              <a:rPr kumimoji="1" lang="en-US" altLang="en-US" sz="1700" i="1"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Iconic Symbols Ext"/>
              </a:rPr>
              <a:t>CG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H</a:t>
            </a:r>
            <a:br>
              <a:rPr kumimoji="1" lang="en-US" altLang="en-US" sz="1700" i="1" kern="0" dirty="0">
                <a:solidFill>
                  <a:srgbClr val="000000"/>
                </a:solidFill>
                <a:latin typeface="Helvetica"/>
                <a:ea typeface="MS PGothic" panose="020B0600070205080204" pitchFamily="34" charset="-128"/>
                <a:sym typeface="Monotype Sorts" pitchFamily="-84" charset="2"/>
              </a:rPr>
            </a:br>
            <a:r>
              <a:rPr kumimoji="1" lang="en-US" altLang="en-US" sz="1700" i="1"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Iconic Symbols Ext"/>
              </a:rPr>
              <a:t>CG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I</a:t>
            </a:r>
            <a:br>
              <a:rPr kumimoji="1" lang="en-US" altLang="en-US" sz="1700" i="1" kern="0" dirty="0">
                <a:solidFill>
                  <a:srgbClr val="000000"/>
                </a:solidFill>
                <a:latin typeface="Helvetica"/>
                <a:ea typeface="MS PGothic" panose="020B0600070205080204" pitchFamily="34" charset="-128"/>
                <a:sym typeface="Monotype Sorts" pitchFamily="-84" charset="2"/>
              </a:rPr>
            </a:br>
            <a:r>
              <a:rPr kumimoji="1" lang="en-US" altLang="en-US" sz="1700" i="1"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Iconic Symbols Ext"/>
              </a:rPr>
              <a:t>B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H</a:t>
            </a:r>
            <a:r>
              <a:rPr kumimoji="1" lang="en-US" altLang="en-US" sz="1700" kern="0" dirty="0">
                <a:solidFill>
                  <a:srgbClr val="000000"/>
                </a:solidFill>
                <a:latin typeface="Helvetica"/>
                <a:ea typeface="MS PGothic" panose="020B0600070205080204" pitchFamily="34" charset="-128"/>
                <a:sym typeface="Monotype Sorts" pitchFamily="-84" charset="2"/>
              </a:rPr>
              <a:t>}</a:t>
            </a:r>
            <a:endParaRPr kumimoji="1" lang="en-US" altLang="en-US" sz="1700" kern="0" dirty="0">
              <a:solidFill>
                <a:srgbClr val="000000"/>
              </a:solidFill>
              <a:latin typeface="Helvetica"/>
              <a:ea typeface="MS PGothic" panose="020B0600070205080204" pitchFamily="34" charset="-128"/>
              <a:sym typeface="MS LineDraw"/>
            </a:endParaRPr>
          </a:p>
          <a:p>
            <a:pPr marL="342900" indent="-342900" eaLnBrk="0" fontAlgn="base" hangingPunct="0">
              <a:lnSpc>
                <a:spcPct val="100000"/>
              </a:lnSpc>
              <a:spcBef>
                <a:spcPct val="35000"/>
              </a:spcBef>
              <a:spcAft>
                <a:spcPct val="0"/>
              </a:spcAft>
              <a:buClr>
                <a:srgbClr val="002060"/>
              </a:buClr>
              <a:buSzPct val="110000"/>
              <a:buFont typeface="Wingdings" panose="05000000000000000000" pitchFamily="2" charset="2"/>
              <a:buChar char="§"/>
              <a:tabLst>
                <a:tab pos="803275" algn="l"/>
              </a:tabLst>
              <a:defRPr/>
            </a:pPr>
            <a:r>
              <a:rPr kumimoji="1" lang="en-US" altLang="en-US" sz="1700" kern="0" dirty="0">
                <a:solidFill>
                  <a:srgbClr val="000000"/>
                </a:solidFill>
                <a:latin typeface="Helvetica"/>
                <a:ea typeface="MS PGothic" panose="020B0600070205080204" pitchFamily="34" charset="-128"/>
                <a:sym typeface="MS LineDraw"/>
              </a:rPr>
              <a:t>Some members of </a:t>
            </a:r>
            <a:r>
              <a:rPr kumimoji="1" lang="en-US" altLang="en-US" sz="1700" i="1" kern="0" dirty="0">
                <a:solidFill>
                  <a:srgbClr val="000000"/>
                </a:solidFill>
                <a:latin typeface="Helvetica"/>
                <a:ea typeface="MS PGothic" panose="020B0600070205080204" pitchFamily="34" charset="-128"/>
                <a:sym typeface="MS LineDraw"/>
              </a:rPr>
              <a:t>F</a:t>
            </a:r>
            <a:r>
              <a:rPr kumimoji="1" lang="en-US" altLang="en-US" sz="1700" kern="0" baseline="30000" dirty="0">
                <a:solidFill>
                  <a:srgbClr val="000000"/>
                </a:solidFill>
                <a:latin typeface="Helvetica"/>
                <a:ea typeface="MS PGothic" panose="020B0600070205080204" pitchFamily="34" charset="-128"/>
                <a:sym typeface="MS LineDraw"/>
              </a:rPr>
              <a:t>+</a:t>
            </a:r>
            <a:endParaRPr kumimoji="1" lang="en-US" altLang="en-US" sz="1700" kern="0" dirty="0">
              <a:solidFill>
                <a:srgbClr val="000000"/>
              </a:solidFill>
              <a:latin typeface="Helvetica"/>
              <a:ea typeface="MS PGothic" panose="020B0600070205080204" pitchFamily="34" charset="-128"/>
              <a:sym typeface="MS LineDraw"/>
            </a:endParaRPr>
          </a:p>
          <a:p>
            <a:pPr marL="742950" lvl="1" indent="-285750" eaLnBrk="0" fontAlgn="base" hangingPunct="0">
              <a:lnSpc>
                <a:spcPct val="100000"/>
              </a:lnSpc>
              <a:spcBef>
                <a:spcPct val="35000"/>
              </a:spcBef>
              <a:spcAft>
                <a:spcPct val="0"/>
              </a:spcAft>
              <a:buClr>
                <a:srgbClr val="FF9933"/>
              </a:buClr>
              <a:buSzPct val="110000"/>
              <a:tabLst>
                <a:tab pos="803275" algn="l"/>
              </a:tabLst>
              <a:defRPr/>
            </a:pPr>
            <a:r>
              <a:rPr kumimoji="1" lang="en-US" altLang="en-US" sz="1700" i="1" kern="0" dirty="0">
                <a:solidFill>
                  <a:srgbClr val="000000"/>
                </a:solidFill>
                <a:latin typeface="Helvetica"/>
                <a:ea typeface="MS PGothic" panose="020B0600070205080204" pitchFamily="34" charset="-128"/>
                <a:sym typeface="Monotype Sorts" pitchFamily="-84" charset="2"/>
              </a:rPr>
              <a:t>A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H        </a:t>
            </a:r>
          </a:p>
          <a:p>
            <a:pPr marL="1085850" lvl="2" eaLnBrk="0" fontAlgn="base" hangingPunct="0">
              <a:lnSpc>
                <a:spcPct val="100000"/>
              </a:lnSpc>
              <a:spcBef>
                <a:spcPct val="35000"/>
              </a:spcBef>
              <a:spcAft>
                <a:spcPct val="0"/>
              </a:spcAft>
              <a:buClr>
                <a:srgbClr val="33CC33"/>
              </a:buClr>
              <a:buSzPct val="85000"/>
              <a:buFont typeface="Wingdings" panose="05000000000000000000" pitchFamily="2" charset="2"/>
              <a:buChar char="§"/>
              <a:tabLst>
                <a:tab pos="803275" algn="l"/>
              </a:tabLst>
              <a:defRPr/>
            </a:pPr>
            <a:r>
              <a:rPr kumimoji="1" lang="en-US" altLang="en-US" sz="1700" kern="0" dirty="0">
                <a:solidFill>
                  <a:srgbClr val="000000"/>
                </a:solidFill>
                <a:latin typeface="Helvetica"/>
                <a:ea typeface="MS PGothic" panose="020B0600070205080204" pitchFamily="34" charset="-128"/>
                <a:sym typeface="Monotype Sorts" pitchFamily="-84" charset="2"/>
              </a:rPr>
              <a:t>by transitivity from </a:t>
            </a:r>
            <a:r>
              <a:rPr kumimoji="1" lang="en-US" altLang="en-US" sz="1700" i="1" kern="0" dirty="0">
                <a:solidFill>
                  <a:srgbClr val="000000"/>
                </a:solidFill>
                <a:latin typeface="Helvetica"/>
                <a:ea typeface="MS PGothic" panose="020B0600070205080204" pitchFamily="34" charset="-128"/>
                <a:sym typeface="Iconic Symbols Ext"/>
              </a:rPr>
              <a:t>A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B and </a:t>
            </a:r>
            <a:r>
              <a:rPr kumimoji="1" lang="en-US" altLang="en-US" sz="1700" i="1" kern="0" dirty="0">
                <a:solidFill>
                  <a:srgbClr val="000000"/>
                </a:solidFill>
                <a:latin typeface="Helvetica"/>
                <a:ea typeface="MS PGothic" panose="020B0600070205080204" pitchFamily="34" charset="-128"/>
                <a:sym typeface="Iconic Symbols Ext"/>
              </a:rPr>
              <a:t>B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H</a:t>
            </a:r>
          </a:p>
          <a:p>
            <a:pPr marL="742950" lvl="1" indent="-285750" eaLnBrk="0" fontAlgn="base" hangingPunct="0">
              <a:lnSpc>
                <a:spcPct val="100000"/>
              </a:lnSpc>
              <a:spcBef>
                <a:spcPct val="35000"/>
              </a:spcBef>
              <a:spcAft>
                <a:spcPct val="0"/>
              </a:spcAft>
              <a:buClr>
                <a:srgbClr val="FF9933"/>
              </a:buClr>
              <a:buSzPct val="110000"/>
              <a:tabLst>
                <a:tab pos="803275" algn="l"/>
              </a:tabLst>
              <a:defRPr/>
            </a:pPr>
            <a:r>
              <a:rPr kumimoji="1" lang="en-US" altLang="en-US" sz="1700" i="1" kern="0" dirty="0">
                <a:solidFill>
                  <a:srgbClr val="000000"/>
                </a:solidFill>
                <a:latin typeface="Helvetica"/>
                <a:ea typeface="MS PGothic" panose="020B0600070205080204" pitchFamily="34" charset="-128"/>
                <a:sym typeface="Monotype Sorts" pitchFamily="-84" charset="2"/>
              </a:rPr>
              <a:t>AG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I       </a:t>
            </a:r>
            <a:endParaRPr kumimoji="1" lang="en-US" altLang="en-US" sz="1700" kern="0" dirty="0">
              <a:solidFill>
                <a:srgbClr val="000000"/>
              </a:solidFill>
              <a:latin typeface="Helvetica"/>
              <a:ea typeface="MS PGothic" panose="020B0600070205080204" pitchFamily="34" charset="-128"/>
              <a:sym typeface="Monotype Sorts" pitchFamily="-84" charset="2"/>
            </a:endParaRPr>
          </a:p>
          <a:p>
            <a:pPr marL="1085850" lvl="2" eaLnBrk="0" fontAlgn="base" hangingPunct="0">
              <a:lnSpc>
                <a:spcPct val="100000"/>
              </a:lnSpc>
              <a:spcBef>
                <a:spcPct val="35000"/>
              </a:spcBef>
              <a:spcAft>
                <a:spcPct val="0"/>
              </a:spcAft>
              <a:buClr>
                <a:srgbClr val="33CC33"/>
              </a:buClr>
              <a:buSzPct val="85000"/>
              <a:buFont typeface="Wingdings" panose="05000000000000000000" pitchFamily="2" charset="2"/>
              <a:buChar char="§"/>
              <a:tabLst>
                <a:tab pos="803275" algn="l"/>
              </a:tabLst>
              <a:defRPr/>
            </a:pPr>
            <a:r>
              <a:rPr kumimoji="1" lang="en-US" altLang="en-US" sz="1700" kern="0" dirty="0">
                <a:solidFill>
                  <a:srgbClr val="000000"/>
                </a:solidFill>
                <a:latin typeface="Helvetica"/>
                <a:ea typeface="MS PGothic" panose="020B0600070205080204" pitchFamily="34" charset="-128"/>
                <a:sym typeface="Monotype Sorts" pitchFamily="-84" charset="2"/>
              </a:rPr>
              <a:t>by augmenting </a:t>
            </a:r>
            <a:r>
              <a:rPr kumimoji="1" lang="en-US" altLang="en-US" sz="1700" i="1" kern="0" dirty="0">
                <a:solidFill>
                  <a:srgbClr val="000000"/>
                </a:solidFill>
                <a:latin typeface="Helvetica"/>
                <a:ea typeface="MS PGothic" panose="020B0600070205080204" pitchFamily="34" charset="-128"/>
                <a:sym typeface="Iconic Symbols Ext"/>
              </a:rPr>
              <a:t>A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C </a:t>
            </a:r>
            <a:r>
              <a:rPr kumimoji="1" lang="en-US" altLang="en-US" sz="1700" kern="0" dirty="0">
                <a:solidFill>
                  <a:srgbClr val="000000"/>
                </a:solidFill>
                <a:latin typeface="Helvetica"/>
                <a:ea typeface="MS PGothic" panose="020B0600070205080204" pitchFamily="34" charset="-128"/>
                <a:sym typeface="Monotype Sorts" pitchFamily="-84" charset="2"/>
              </a:rPr>
              <a:t>with G, to get </a:t>
            </a:r>
            <a:r>
              <a:rPr kumimoji="1" lang="en-US" altLang="en-US" sz="1700" i="1" kern="0" dirty="0">
                <a:solidFill>
                  <a:srgbClr val="000000"/>
                </a:solidFill>
                <a:latin typeface="Helvetica"/>
                <a:ea typeface="MS PGothic" panose="020B0600070205080204" pitchFamily="34" charset="-128"/>
                <a:sym typeface="Iconic Symbols Ext"/>
              </a:rPr>
              <a:t>AG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CG </a:t>
            </a:r>
            <a:br>
              <a:rPr kumimoji="1" lang="en-US" altLang="en-US" sz="1700" i="1" kern="0" dirty="0">
                <a:solidFill>
                  <a:srgbClr val="000000"/>
                </a:solidFill>
                <a:latin typeface="Helvetica"/>
                <a:ea typeface="MS PGothic" panose="020B0600070205080204" pitchFamily="34" charset="-128"/>
                <a:sym typeface="Monotype Sorts" pitchFamily="-84" charset="2"/>
              </a:rPr>
            </a:br>
            <a:r>
              <a:rPr kumimoji="1" lang="en-US" altLang="en-US" sz="1700" i="1" kern="0" dirty="0">
                <a:solidFill>
                  <a:srgbClr val="000000"/>
                </a:solidFill>
                <a:latin typeface="Helvetica"/>
                <a:ea typeface="MS PGothic" panose="020B0600070205080204" pitchFamily="34" charset="-128"/>
                <a:sym typeface="Monotype Sorts" pitchFamily="-84" charset="2"/>
              </a:rPr>
              <a:t>                   </a:t>
            </a:r>
            <a:r>
              <a:rPr kumimoji="1" lang="en-US" altLang="en-US" sz="1700" kern="0" dirty="0">
                <a:solidFill>
                  <a:srgbClr val="000000"/>
                </a:solidFill>
                <a:latin typeface="Helvetica"/>
                <a:ea typeface="MS PGothic" panose="020B0600070205080204" pitchFamily="34" charset="-128"/>
                <a:sym typeface="Monotype Sorts" pitchFamily="-84" charset="2"/>
              </a:rPr>
              <a:t>and then transitivity with </a:t>
            </a:r>
            <a:r>
              <a:rPr kumimoji="1" lang="en-US" altLang="en-US" sz="1700" i="1" kern="0" dirty="0">
                <a:solidFill>
                  <a:srgbClr val="000000"/>
                </a:solidFill>
                <a:latin typeface="Helvetica"/>
                <a:ea typeface="MS PGothic" panose="020B0600070205080204" pitchFamily="34" charset="-128"/>
                <a:sym typeface="Iconic Symbols Ext"/>
              </a:rPr>
              <a:t>CG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I </a:t>
            </a:r>
          </a:p>
          <a:p>
            <a:pPr marL="742950" lvl="1" indent="-285750" eaLnBrk="0" fontAlgn="base" hangingPunct="0">
              <a:lnSpc>
                <a:spcPct val="100000"/>
              </a:lnSpc>
              <a:spcBef>
                <a:spcPct val="35000"/>
              </a:spcBef>
              <a:spcAft>
                <a:spcPct val="0"/>
              </a:spcAft>
              <a:buClr>
                <a:srgbClr val="FF9933"/>
              </a:buClr>
              <a:buSzPct val="110000"/>
              <a:tabLst>
                <a:tab pos="803275" algn="l"/>
              </a:tabLst>
              <a:defRPr/>
            </a:pPr>
            <a:r>
              <a:rPr kumimoji="1" lang="en-US" altLang="en-US" sz="1700" i="1" kern="0" dirty="0">
                <a:solidFill>
                  <a:srgbClr val="000000"/>
                </a:solidFill>
                <a:latin typeface="Helvetica"/>
                <a:ea typeface="MS PGothic" panose="020B0600070205080204" pitchFamily="34" charset="-128"/>
                <a:sym typeface="Monotype Sorts" pitchFamily="-84" charset="2"/>
              </a:rPr>
              <a:t>CG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HI     </a:t>
            </a:r>
            <a:endParaRPr kumimoji="1" lang="en-US" altLang="en-US" sz="1700" kern="0" dirty="0">
              <a:solidFill>
                <a:srgbClr val="000000"/>
              </a:solidFill>
              <a:latin typeface="Helvetica"/>
              <a:ea typeface="MS PGothic" panose="020B0600070205080204" pitchFamily="34" charset="-128"/>
              <a:sym typeface="Monotype Sorts" pitchFamily="-84" charset="2"/>
            </a:endParaRPr>
          </a:p>
          <a:p>
            <a:pPr marL="1085850" lvl="2" eaLnBrk="0" fontAlgn="base" hangingPunct="0">
              <a:lnSpc>
                <a:spcPct val="100000"/>
              </a:lnSpc>
              <a:spcBef>
                <a:spcPct val="35000"/>
              </a:spcBef>
              <a:spcAft>
                <a:spcPct val="0"/>
              </a:spcAft>
              <a:buClr>
                <a:srgbClr val="33CC33"/>
              </a:buClr>
              <a:buSzPct val="85000"/>
              <a:buFont typeface="Wingdings" panose="05000000000000000000" pitchFamily="2" charset="2"/>
              <a:buChar char="§"/>
              <a:tabLst>
                <a:tab pos="803275" algn="l"/>
              </a:tabLst>
              <a:defRPr/>
            </a:pPr>
            <a:r>
              <a:rPr kumimoji="1" lang="en-US" altLang="en-US" sz="1700" kern="0" dirty="0">
                <a:solidFill>
                  <a:srgbClr val="000000"/>
                </a:solidFill>
                <a:latin typeface="Helvetica"/>
                <a:ea typeface="MS PGothic" panose="020B0600070205080204" pitchFamily="34" charset="-128"/>
                <a:sym typeface="Monotype Sorts" pitchFamily="-84" charset="2"/>
              </a:rPr>
              <a:t>by augmenting </a:t>
            </a:r>
            <a:r>
              <a:rPr kumimoji="1" lang="en-US" altLang="en-US" sz="1700" i="1" kern="0" dirty="0">
                <a:solidFill>
                  <a:srgbClr val="000000"/>
                </a:solidFill>
                <a:latin typeface="Helvetica"/>
                <a:ea typeface="MS PGothic" panose="020B0600070205080204" pitchFamily="34" charset="-128"/>
                <a:sym typeface="Iconic Symbols Ext"/>
              </a:rPr>
              <a:t>CG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I </a:t>
            </a:r>
            <a:r>
              <a:rPr kumimoji="1" lang="en-US" altLang="en-US" sz="1700" kern="0" dirty="0">
                <a:solidFill>
                  <a:srgbClr val="000000"/>
                </a:solidFill>
                <a:latin typeface="Helvetica"/>
                <a:ea typeface="MS PGothic" panose="020B0600070205080204" pitchFamily="34" charset="-128"/>
                <a:sym typeface="Monotype Sorts" pitchFamily="-84" charset="2"/>
              </a:rPr>
              <a:t>to infer </a:t>
            </a:r>
            <a:r>
              <a:rPr kumimoji="1" lang="en-US" altLang="en-US" sz="1700" i="1" kern="0" dirty="0">
                <a:solidFill>
                  <a:srgbClr val="000000"/>
                </a:solidFill>
                <a:latin typeface="Helvetica"/>
                <a:ea typeface="MS PGothic" panose="020B0600070205080204" pitchFamily="34" charset="-128"/>
                <a:sym typeface="Iconic Symbols Ext"/>
              </a:rPr>
              <a:t>CG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CG</a:t>
            </a:r>
            <a:r>
              <a:rPr kumimoji="1" lang="en-US" altLang="en-US" sz="1700" i="1" kern="0" dirty="0">
                <a:solidFill>
                  <a:srgbClr val="000000"/>
                </a:solidFill>
                <a:latin typeface="Helvetica"/>
                <a:ea typeface="MS PGothic" panose="020B0600070205080204" pitchFamily="34" charset="-128"/>
                <a:sym typeface="Monotype Sorts" pitchFamily="-84" charset="2"/>
              </a:rPr>
              <a:t>I, </a:t>
            </a:r>
          </a:p>
          <a:p>
            <a:pPr marL="1085850" lvl="2" eaLnBrk="0" fontAlgn="base" hangingPunct="0">
              <a:lnSpc>
                <a:spcPct val="100000"/>
              </a:lnSpc>
              <a:spcBef>
                <a:spcPct val="35000"/>
              </a:spcBef>
              <a:spcAft>
                <a:spcPct val="0"/>
              </a:spcAft>
              <a:buClr>
                <a:srgbClr val="33CC33"/>
              </a:buClr>
              <a:buSzPct val="85000"/>
              <a:buFont typeface="Webdings" panose="05030102010509060703" pitchFamily="18" charset="2"/>
              <a:buNone/>
              <a:tabLst>
                <a:tab pos="803275" algn="l"/>
              </a:tabLst>
              <a:defRPr/>
            </a:pPr>
            <a:r>
              <a:rPr kumimoji="1" lang="en-US" altLang="en-US" sz="1700" kern="0" dirty="0">
                <a:solidFill>
                  <a:srgbClr val="000000"/>
                </a:solidFill>
                <a:latin typeface="Helvetica"/>
                <a:ea typeface="MS PGothic" panose="020B0600070205080204" pitchFamily="34" charset="-128"/>
                <a:sym typeface="Monotype Sorts" pitchFamily="-84" charset="2"/>
              </a:rPr>
              <a:t>    and augmenting of </a:t>
            </a:r>
            <a:r>
              <a:rPr kumimoji="1" lang="en-US" altLang="en-US" sz="1700" i="1" kern="0" dirty="0">
                <a:solidFill>
                  <a:srgbClr val="000000"/>
                </a:solidFill>
                <a:latin typeface="Helvetica"/>
                <a:ea typeface="MS PGothic" panose="020B0600070205080204" pitchFamily="34" charset="-128"/>
                <a:sym typeface="Iconic Symbols Ext"/>
              </a:rPr>
              <a:t>CG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H </a:t>
            </a:r>
            <a:r>
              <a:rPr kumimoji="1" lang="en-US" altLang="en-US" sz="1700" kern="0" dirty="0">
                <a:solidFill>
                  <a:srgbClr val="000000"/>
                </a:solidFill>
                <a:latin typeface="Helvetica"/>
                <a:ea typeface="MS PGothic" panose="020B0600070205080204" pitchFamily="34" charset="-128"/>
                <a:sym typeface="Monotype Sorts" pitchFamily="-84" charset="2"/>
              </a:rPr>
              <a:t>to infer</a:t>
            </a:r>
            <a:r>
              <a:rPr kumimoji="1" lang="en-US" altLang="en-US" sz="1700" i="1"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Iconic Symbols Ext"/>
              </a:rPr>
              <a:t>CGI </a:t>
            </a:r>
            <a:r>
              <a:rPr kumimoji="1" lang="en-US" altLang="en-US" sz="1700" kern="0" dirty="0">
                <a:solidFill>
                  <a:srgbClr val="000000"/>
                </a:solidFill>
                <a:latin typeface="Helvetica"/>
                <a:ea typeface="MS PGothic" panose="020B0600070205080204" pitchFamily="34" charset="-128"/>
                <a:sym typeface="Symbol" panose="05050102010706020507" pitchFamily="18" charset="2"/>
              </a:rPr>
              <a:t></a:t>
            </a:r>
            <a:r>
              <a:rPr kumimoji="1" lang="en-US" altLang="en-US" sz="1700" kern="0" dirty="0">
                <a:solidFill>
                  <a:srgbClr val="000000"/>
                </a:solidFill>
                <a:latin typeface="Helvetica"/>
                <a:ea typeface="MS PGothic" panose="020B0600070205080204" pitchFamily="34" charset="-128"/>
                <a:sym typeface="Monotype Sorts" pitchFamily="-84" charset="2"/>
              </a:rPr>
              <a:t> </a:t>
            </a:r>
            <a:r>
              <a:rPr kumimoji="1" lang="en-US" altLang="en-US" sz="1700" i="1" kern="0" dirty="0">
                <a:solidFill>
                  <a:srgbClr val="000000"/>
                </a:solidFill>
                <a:latin typeface="Helvetica"/>
                <a:ea typeface="MS PGothic" panose="020B0600070205080204" pitchFamily="34" charset="-128"/>
                <a:sym typeface="Monotype Sorts" pitchFamily="-84" charset="2"/>
              </a:rPr>
              <a:t>HI, </a:t>
            </a:r>
          </a:p>
          <a:p>
            <a:pPr marL="1085850" lvl="2" eaLnBrk="0" fontAlgn="base" hangingPunct="0">
              <a:lnSpc>
                <a:spcPct val="100000"/>
              </a:lnSpc>
              <a:spcBef>
                <a:spcPct val="35000"/>
              </a:spcBef>
              <a:spcAft>
                <a:spcPct val="0"/>
              </a:spcAft>
              <a:buClr>
                <a:srgbClr val="33CC33"/>
              </a:buClr>
              <a:buSzPct val="85000"/>
              <a:buFont typeface="Webdings" panose="05030102010509060703" pitchFamily="18" charset="2"/>
              <a:buNone/>
              <a:tabLst>
                <a:tab pos="803275" algn="l"/>
              </a:tabLst>
              <a:defRPr/>
            </a:pPr>
            <a:r>
              <a:rPr kumimoji="1" lang="en-US" altLang="en-US" sz="1700" i="1" kern="0" dirty="0">
                <a:solidFill>
                  <a:srgbClr val="000000"/>
                </a:solidFill>
                <a:latin typeface="Helvetica"/>
                <a:ea typeface="MS PGothic" panose="020B0600070205080204" pitchFamily="34" charset="-128"/>
                <a:sym typeface="Monotype Sorts" pitchFamily="-84" charset="2"/>
              </a:rPr>
              <a:t>                         </a:t>
            </a:r>
            <a:r>
              <a:rPr kumimoji="1" lang="en-US" altLang="en-US" sz="1700" kern="0" dirty="0">
                <a:solidFill>
                  <a:srgbClr val="000000"/>
                </a:solidFill>
                <a:latin typeface="Helvetica"/>
                <a:ea typeface="MS PGothic" panose="020B0600070205080204" pitchFamily="34" charset="-128"/>
                <a:sym typeface="Monotype Sorts" pitchFamily="-84" charset="2"/>
              </a:rPr>
              <a:t>and then transitivity</a:t>
            </a:r>
            <a:endParaRPr lang="en-IN" dirty="0"/>
          </a:p>
        </p:txBody>
      </p:sp>
    </p:spTree>
    <p:extLst>
      <p:ext uri="{BB962C8B-B14F-4D97-AF65-F5344CB8AC3E}">
        <p14:creationId xmlns:p14="http://schemas.microsoft.com/office/powerpoint/2010/main" val="151583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C01A-88A1-4F6E-A0DB-CF7AEBA7C0A4}"/>
              </a:ext>
            </a:extLst>
          </p:cNvPr>
          <p:cNvSpPr>
            <a:spLocks noGrp="1"/>
          </p:cNvSpPr>
          <p:nvPr>
            <p:ph type="title"/>
          </p:nvPr>
        </p:nvSpPr>
        <p:spPr/>
        <p:txBody>
          <a:bodyPr/>
          <a:lstStyle/>
          <a:p>
            <a:r>
              <a:rPr lang="en-US" dirty="0"/>
              <a:t>Closure of Functional Dependencies</a:t>
            </a:r>
            <a:endParaRPr lang="en-IN" dirty="0"/>
          </a:p>
        </p:txBody>
      </p:sp>
      <p:sp>
        <p:nvSpPr>
          <p:cNvPr id="3" name="Content Placeholder 2">
            <a:extLst>
              <a:ext uri="{FF2B5EF4-FFF2-40B4-BE49-F238E27FC236}">
                <a16:creationId xmlns:a16="http://schemas.microsoft.com/office/drawing/2014/main" id="{6F10968E-BAEB-4DB7-85B6-A195493FF95C}"/>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Additional rules:</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Union rule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If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holds</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holds,  then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holds.</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Decomposition rule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If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holds, then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holds 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holds.</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Greek Symbols"/>
              </a:rPr>
              <a:t>Pseudotransitivity</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1" i="0"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Greek Symbols"/>
              </a:rPr>
              <a:t>rule</a:t>
            </a:r>
            <a:r>
              <a:rPr kumimoji="1" lang="en-US" altLang="en-US" sz="1700" b="0" i="0"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Greek Symbols"/>
              </a:rPr>
              <a:t>:</a:t>
            </a:r>
            <a:r>
              <a:rPr kumimoji="1" lang="en-US" altLang="en-US" sz="1700" b="0" i="0"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Monotype Sorts" pitchFamily="-84" charset="2"/>
              </a:rPr>
              <a:t>If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holds</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nd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holds, then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holds</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The above rules can be inferred from Armstrong</a:t>
            </a:r>
            <a:r>
              <a:rPr kumimoji="1" lang="ja-JP" altLang="en-US" sz="17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sym typeface="Greek Symbols"/>
              </a:rPr>
              <a:t>’</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s axioms.</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endParaRPr>
          </a:p>
          <a:p>
            <a:endParaRPr lang="en-IN" dirty="0"/>
          </a:p>
        </p:txBody>
      </p:sp>
      <p:sp>
        <p:nvSpPr>
          <p:cNvPr id="4" name="Footer Placeholder 3">
            <a:extLst>
              <a:ext uri="{FF2B5EF4-FFF2-40B4-BE49-F238E27FC236}">
                <a16:creationId xmlns:a16="http://schemas.microsoft.com/office/drawing/2014/main" id="{CF86DE1F-706B-4AE9-A8CA-6826F433199C}"/>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E471132D-057E-406C-B42E-86B152145201}"/>
              </a:ext>
            </a:extLst>
          </p:cNvPr>
          <p:cNvSpPr>
            <a:spLocks noGrp="1"/>
          </p:cNvSpPr>
          <p:nvPr>
            <p:ph type="sldNum" sz="quarter" idx="12"/>
          </p:nvPr>
        </p:nvSpPr>
        <p:spPr/>
        <p:txBody>
          <a:bodyPr/>
          <a:lstStyle/>
          <a:p>
            <a:fld id="{E638D2D0-9DCA-4F8F-8C45-A1B94A92E359}" type="slidenum">
              <a:rPr lang="en-IN" smtClean="0"/>
              <a:t>16</a:t>
            </a:fld>
            <a:endParaRPr lang="en-IN"/>
          </a:p>
        </p:txBody>
      </p:sp>
    </p:spTree>
    <p:extLst>
      <p:ext uri="{BB962C8B-B14F-4D97-AF65-F5344CB8AC3E}">
        <p14:creationId xmlns:p14="http://schemas.microsoft.com/office/powerpoint/2010/main" val="357759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FE87-29E7-453A-8198-6BD832C504CD}"/>
              </a:ext>
            </a:extLst>
          </p:cNvPr>
          <p:cNvSpPr>
            <a:spLocks noGrp="1"/>
          </p:cNvSpPr>
          <p:nvPr>
            <p:ph type="title"/>
          </p:nvPr>
        </p:nvSpPr>
        <p:spPr/>
        <p:txBody>
          <a:bodyPr/>
          <a:lstStyle/>
          <a:p>
            <a:r>
              <a:rPr lang="en-US" dirty="0"/>
              <a:t>Procedure for Computing F</a:t>
            </a:r>
            <a:r>
              <a:rPr lang="en-US" baseline="30000" dirty="0"/>
              <a:t>+</a:t>
            </a:r>
            <a:endParaRPr lang="en-IN" baseline="30000" dirty="0"/>
          </a:p>
        </p:txBody>
      </p:sp>
      <p:sp>
        <p:nvSpPr>
          <p:cNvPr id="3" name="Content Placeholder 2">
            <a:extLst>
              <a:ext uri="{FF2B5EF4-FFF2-40B4-BE49-F238E27FC236}">
                <a16:creationId xmlns:a16="http://schemas.microsoft.com/office/drawing/2014/main" id="{45B5142F-0BCC-4EF3-B736-315B509CC37F}"/>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1027113" algn="l"/>
                <a:tab pos="1547813" algn="l"/>
                <a:tab pos="1771650" algn="l"/>
                <a:tab pos="2054225" algn="l"/>
                <a:tab pos="3140075" algn="ct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To compute the closure of a set of functional dependencies F:</a:t>
            </a:r>
            <a:endPar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F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repeat</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for each</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functional dependency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b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b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apply reflexivity and augmentation rules on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b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add the resulting functional dependencies to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b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b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for each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pair of functional dependencies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b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b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if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can be combined using transitivity</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then</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add the resulting functional dependency to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b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b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until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does not change any further</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 NOTE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We shall see an alternative procedure for this task later</a:t>
            </a:r>
            <a:endPar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endParaRPr>
          </a:p>
          <a:p>
            <a:endParaRPr lang="en-IN" dirty="0"/>
          </a:p>
        </p:txBody>
      </p:sp>
      <p:sp>
        <p:nvSpPr>
          <p:cNvPr id="4" name="Footer Placeholder 3">
            <a:extLst>
              <a:ext uri="{FF2B5EF4-FFF2-40B4-BE49-F238E27FC236}">
                <a16:creationId xmlns:a16="http://schemas.microsoft.com/office/drawing/2014/main" id="{8B851F3A-ECAA-4FCE-AE45-C1AE0131DA39}"/>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D9D71FE3-1489-42F6-9EB4-5D29ACECD10F}"/>
              </a:ext>
            </a:extLst>
          </p:cNvPr>
          <p:cNvSpPr>
            <a:spLocks noGrp="1"/>
          </p:cNvSpPr>
          <p:nvPr>
            <p:ph type="sldNum" sz="quarter" idx="12"/>
          </p:nvPr>
        </p:nvSpPr>
        <p:spPr/>
        <p:txBody>
          <a:bodyPr/>
          <a:lstStyle/>
          <a:p>
            <a:fld id="{E638D2D0-9DCA-4F8F-8C45-A1B94A92E359}" type="slidenum">
              <a:rPr lang="en-IN" smtClean="0"/>
              <a:t>17</a:t>
            </a:fld>
            <a:endParaRPr lang="en-IN"/>
          </a:p>
        </p:txBody>
      </p:sp>
    </p:spTree>
    <p:extLst>
      <p:ext uri="{BB962C8B-B14F-4D97-AF65-F5344CB8AC3E}">
        <p14:creationId xmlns:p14="http://schemas.microsoft.com/office/powerpoint/2010/main" val="1715508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B6C4-46C6-45C9-A4A2-461834A204C4}"/>
              </a:ext>
            </a:extLst>
          </p:cNvPr>
          <p:cNvSpPr>
            <a:spLocks noGrp="1"/>
          </p:cNvSpPr>
          <p:nvPr>
            <p:ph type="title"/>
          </p:nvPr>
        </p:nvSpPr>
        <p:spPr/>
        <p:txBody>
          <a:bodyPr/>
          <a:lstStyle/>
          <a:p>
            <a:r>
              <a:rPr lang="en-US" dirty="0"/>
              <a:t>Closure of Attribute Sets</a:t>
            </a:r>
            <a:endParaRPr lang="en-IN" dirty="0"/>
          </a:p>
        </p:txBody>
      </p:sp>
      <p:sp>
        <p:nvSpPr>
          <p:cNvPr id="3" name="Content Placeholder 2">
            <a:extLst>
              <a:ext uri="{FF2B5EF4-FFF2-40B4-BE49-F238E27FC236}">
                <a16:creationId xmlns:a16="http://schemas.microsoft.com/office/drawing/2014/main" id="{ADA97E8F-B9A7-4BAA-A438-AC7D7D5715B4}"/>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1027113" algn="l"/>
                <a:tab pos="1547813" algn="l"/>
                <a:tab pos="1771650" algn="l"/>
                <a:tab pos="2054225" algn="l"/>
                <a:tab pos="3140075" algn="ct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Given a set of attributes </a:t>
            </a:r>
            <a:r>
              <a:rPr kumimoji="1" lang="en-US" altLang="en-US" sz="1700" b="0" i="0" u="none" strike="noStrike" kern="0" cap="none" spc="0" normalizeH="0" baseline="0" noProof="0" dirty="0">
                <a:ln>
                  <a:noFill/>
                </a:ln>
                <a:solidFill>
                  <a:srgbClr val="000000"/>
                </a:solidFill>
                <a:effectLst/>
                <a:uLnTx/>
                <a:uFillTx/>
                <a:latin typeface="Symbol" panose="05050102010706020507" pitchFamily="18" charset="2"/>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define the </a:t>
            </a:r>
            <a:r>
              <a:rPr kumimoji="1" lang="en-US" altLang="en-US" sz="1700" b="1" i="1" u="none" strike="noStrike" kern="0" cap="none" spc="0" normalizeH="0" baseline="0" noProof="0" dirty="0">
                <a:ln>
                  <a:noFill/>
                </a:ln>
                <a:solidFill>
                  <a:srgbClr val="002060"/>
                </a:solidFill>
                <a:effectLst/>
                <a:uLnTx/>
                <a:uFillTx/>
                <a:latin typeface="Helvetica"/>
                <a:ea typeface="MS PGothic" panose="020B0600070205080204" pitchFamily="34" charset="-128"/>
              </a:rPr>
              <a:t>closure</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of </a:t>
            </a:r>
            <a:r>
              <a:rPr kumimoji="1" lang="en-US" altLang="en-US" sz="1700" b="0" i="0" u="none" strike="noStrike" kern="0" cap="none" spc="0" normalizeH="0" baseline="0" noProof="0" dirty="0">
                <a:ln>
                  <a:noFill/>
                </a:ln>
                <a:solidFill>
                  <a:srgbClr val="000000"/>
                </a:solidFill>
                <a:effectLst/>
                <a:uLnTx/>
                <a:uFillTx/>
                <a:latin typeface="Symbol" panose="05050102010706020507" pitchFamily="18" charset="2"/>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Greek Symbols"/>
              </a:rPr>
              <a:t>under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(denoted by </a:t>
            </a:r>
            <a:r>
              <a:rPr kumimoji="1" lang="en-US" altLang="en-US" sz="1700" b="0" i="0" u="none" strike="noStrike" kern="0" cap="none" spc="0" normalizeH="0" baseline="0" noProof="0" dirty="0">
                <a:ln>
                  <a:noFill/>
                </a:ln>
                <a:solidFill>
                  <a:srgbClr val="000000"/>
                </a:solidFill>
                <a:effectLst/>
                <a:uLnTx/>
                <a:uFillTx/>
                <a:latin typeface="Symbol" panose="05050102010706020507" pitchFamily="18" charset="2"/>
                <a:ea typeface="MS PGothic" panose="020B0600070205080204" pitchFamily="34" charset="-128"/>
                <a:sym typeface="Greek Symbols"/>
              </a:rPr>
              <a:t>a</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Greek Symbols"/>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as the set of attributes that are functionally determined by </a:t>
            </a:r>
            <a:r>
              <a:rPr kumimoji="1" lang="en-US" altLang="en-US" sz="1700" b="0" i="0" u="none" strike="noStrike" kern="0" cap="none" spc="0" normalizeH="0" baseline="0" noProof="0" dirty="0">
                <a:ln>
                  <a:noFill/>
                </a:ln>
                <a:solidFill>
                  <a:srgbClr val="000000"/>
                </a:solidFill>
                <a:effectLst/>
                <a:uLnTx/>
                <a:uFillTx/>
                <a:latin typeface="Symbol" panose="05050102010706020507" pitchFamily="18" charset="2"/>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under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1027113" algn="l"/>
                <a:tab pos="1547813" algn="l"/>
                <a:tab pos="1771650" algn="l"/>
                <a:tab pos="2054225" algn="l"/>
                <a:tab pos="3140075" algn="ct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Algorithm to compute </a:t>
            </a:r>
            <a:r>
              <a:rPr kumimoji="1" lang="en-US" altLang="en-US" sz="1700" b="0" i="0" u="none" strike="noStrike" kern="0" cap="none" spc="0" normalizeH="0" baseline="0" noProof="0" dirty="0">
                <a:ln>
                  <a:noFill/>
                </a:ln>
                <a:solidFill>
                  <a:srgbClr val="000000"/>
                </a:solidFill>
                <a:effectLst/>
                <a:uLnTx/>
                <a:uFillTx/>
                <a:latin typeface="Symbol" panose="05050102010706020507" pitchFamily="18" charset="2"/>
                <a:ea typeface="MS PGothic" panose="020B0600070205080204" pitchFamily="34" charset="-128"/>
                <a:sym typeface="Greek Symbols"/>
              </a:rPr>
              <a:t>a</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Greek Symbols"/>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the closure of </a:t>
            </a:r>
            <a:r>
              <a:rPr kumimoji="1" lang="en-US" altLang="en-US" sz="1700" b="0" i="0" u="none" strike="noStrike" kern="0" cap="none" spc="0" normalizeH="0" baseline="0" noProof="0" dirty="0">
                <a:ln>
                  <a:noFill/>
                </a:ln>
                <a:solidFill>
                  <a:srgbClr val="000000"/>
                </a:solidFill>
                <a:effectLst/>
                <a:uLnTx/>
                <a:uFillTx/>
                <a:latin typeface="Symbol" panose="05050102010706020507" pitchFamily="18" charset="2"/>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under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tab pos="1027113" algn="l"/>
                <a:tab pos="1547813" algn="l"/>
                <a:tab pos="1771650" algn="l"/>
                <a:tab pos="2054225" algn="l"/>
                <a:tab pos="3140075" algn="ct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result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Symbol" panose="05050102010706020507" pitchFamily="18" charset="2"/>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while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(changes to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result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do</a:t>
            </a:r>
            <a:b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for each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in</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F</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do</a:t>
            </a:r>
            <a:b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begin</a:t>
            </a:r>
            <a:b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if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result</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then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result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result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end</a:t>
            </a:r>
          </a:p>
          <a:p>
            <a:endParaRPr lang="en-IN" dirty="0"/>
          </a:p>
        </p:txBody>
      </p:sp>
      <p:sp>
        <p:nvSpPr>
          <p:cNvPr id="4" name="Footer Placeholder 3">
            <a:extLst>
              <a:ext uri="{FF2B5EF4-FFF2-40B4-BE49-F238E27FC236}">
                <a16:creationId xmlns:a16="http://schemas.microsoft.com/office/drawing/2014/main" id="{67F0BC7A-555A-4A96-8FC2-77B402A4DB95}"/>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BD6CDDF8-28F6-43C5-82E4-EBF33E2A074D}"/>
              </a:ext>
            </a:extLst>
          </p:cNvPr>
          <p:cNvSpPr>
            <a:spLocks noGrp="1"/>
          </p:cNvSpPr>
          <p:nvPr>
            <p:ph type="sldNum" sz="quarter" idx="12"/>
          </p:nvPr>
        </p:nvSpPr>
        <p:spPr/>
        <p:txBody>
          <a:bodyPr/>
          <a:lstStyle/>
          <a:p>
            <a:fld id="{E638D2D0-9DCA-4F8F-8C45-A1B94A92E359}" type="slidenum">
              <a:rPr lang="en-IN" smtClean="0"/>
              <a:t>18</a:t>
            </a:fld>
            <a:endParaRPr lang="en-IN"/>
          </a:p>
        </p:txBody>
      </p:sp>
    </p:spTree>
    <p:extLst>
      <p:ext uri="{BB962C8B-B14F-4D97-AF65-F5344CB8AC3E}">
        <p14:creationId xmlns:p14="http://schemas.microsoft.com/office/powerpoint/2010/main" val="21178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AE13-00B3-4893-9DDA-B6B31E826E1B}"/>
              </a:ext>
            </a:extLst>
          </p:cNvPr>
          <p:cNvSpPr>
            <a:spLocks noGrp="1"/>
          </p:cNvSpPr>
          <p:nvPr>
            <p:ph type="title"/>
          </p:nvPr>
        </p:nvSpPr>
        <p:spPr/>
        <p:txBody>
          <a:bodyPr/>
          <a:lstStyle/>
          <a:p>
            <a:r>
              <a:rPr lang="en-US" dirty="0"/>
              <a:t>Example of Attribute Set Closure</a:t>
            </a:r>
            <a:endParaRPr lang="en-IN" dirty="0"/>
          </a:p>
        </p:txBody>
      </p:sp>
      <p:sp>
        <p:nvSpPr>
          <p:cNvPr id="3" name="Content Placeholder 2">
            <a:extLst>
              <a:ext uri="{FF2B5EF4-FFF2-40B4-BE49-F238E27FC236}">
                <a16:creationId xmlns:a16="http://schemas.microsoft.com/office/drawing/2014/main" id="{C660D63E-4E8F-4AD6-B99F-79F53A6D813A}"/>
              </a:ext>
            </a:extLst>
          </p:cNvPr>
          <p:cNvSpPr>
            <a:spLocks noGrp="1"/>
          </p:cNvSpPr>
          <p:nvPr>
            <p:ph idx="1"/>
          </p:nvPr>
        </p:nvSpPr>
        <p:spPr>
          <a:xfrm>
            <a:off x="2589212" y="1540189"/>
            <a:ext cx="8915400" cy="5072646"/>
          </a:xfrm>
        </p:spPr>
        <p:txBody>
          <a:bodyPr>
            <a:normAutofit lnSpcReduction="10000"/>
          </a:bodyPr>
          <a:lstStyle/>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803275" algn="l"/>
                <a:tab pos="2633663" algn="l"/>
                <a:tab pos="3140075" algn="l"/>
              </a:tabLst>
              <a:defRPr/>
            </a:pP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R = (A, B, C, G, H, I)</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803275" algn="l"/>
                <a:tab pos="2633663" algn="l"/>
                <a:tab pos="3140075" algn="l"/>
              </a:tabLst>
              <a:defRPr/>
            </a:pP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Iconic Symbols Ext"/>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a:t>
            </a:r>
            <a:b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b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Iconic Symbols Ext"/>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 </a:t>
            </a:r>
            <a:b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b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Iconic Symbols Ext"/>
              </a:rPr>
              <a:t>CG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H</a:t>
            </a:r>
            <a:b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b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Iconic Symbols Ext"/>
              </a:rPr>
              <a:t>CG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a:t>
            </a:r>
            <a:b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b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Iconic Symbols Ext"/>
              </a:rPr>
              <a:t>B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H</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endPar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rPr>
              <a:t>(</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rPr>
              <a:t>AG)</a:t>
            </a:r>
            <a:r>
              <a:rPr kumimoji="1" lang="en-US" altLang="en-US" sz="16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MS LineDraw"/>
              </a:rPr>
              <a:t>+</a:t>
            </a:r>
            <a:endPar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endParaRPr>
          </a:p>
          <a:p>
            <a:pPr marL="762000" marR="0" lvl="1" indent="-304800" algn="l" defTabSz="914400" rtl="0" eaLnBrk="0" fontAlgn="base" latinLnBrk="0" hangingPunct="0">
              <a:lnSpc>
                <a:spcPct val="90000"/>
              </a:lnSpc>
              <a:spcBef>
                <a:spcPct val="35000"/>
              </a:spcBef>
              <a:spcAft>
                <a:spcPct val="0"/>
              </a:spcAft>
              <a:buClr>
                <a:srgbClr val="FF9933"/>
              </a:buClr>
              <a:buSzPct val="110000"/>
              <a:buFont typeface="Monotype Sorts" pitchFamily="-84" charset="2"/>
              <a:buNone/>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rPr>
              <a:t>1.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rPr>
              <a:t>result = AG</a:t>
            </a:r>
            <a:endPar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endParaRPr>
          </a:p>
          <a:p>
            <a:pPr marL="762000" marR="0" lvl="1" indent="-304800" algn="l" defTabSz="914400" rtl="0" eaLnBrk="0" fontAlgn="base" latinLnBrk="0" hangingPunct="0">
              <a:lnSpc>
                <a:spcPct val="90000"/>
              </a:lnSpc>
              <a:spcBef>
                <a:spcPct val="35000"/>
              </a:spcBef>
              <a:spcAft>
                <a:spcPct val="0"/>
              </a:spcAft>
              <a:buClr>
                <a:srgbClr val="FF9933"/>
              </a:buClr>
              <a:buSzPct val="110000"/>
              <a:buFont typeface="Monotype Sorts" pitchFamily="-84" charset="2"/>
              <a:buNone/>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rPr>
              <a:t>2.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rPr>
              <a:t>result = ABCG	(A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and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B)</a:t>
            </a:r>
            <a:endPar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pPr marL="762000" marR="0" lvl="1" indent="-304800" algn="l" defTabSz="914400" rtl="0" eaLnBrk="0" fontAlgn="base" latinLnBrk="0" hangingPunct="0">
              <a:lnSpc>
                <a:spcPct val="90000"/>
              </a:lnSpc>
              <a:spcBef>
                <a:spcPct val="35000"/>
              </a:spcBef>
              <a:spcAft>
                <a:spcPct val="0"/>
              </a:spcAft>
              <a:buClr>
                <a:srgbClr val="FF9933"/>
              </a:buClr>
              <a:buSzPct val="110000"/>
              <a:buFont typeface="Monotype Sorts" pitchFamily="-84" charset="2"/>
              <a:buNone/>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3.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rPr>
              <a:t>result = ABCG</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H	(CG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H</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and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CG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AGBC)</a:t>
            </a:r>
          </a:p>
          <a:p>
            <a:pPr marL="762000" marR="0" lvl="1" indent="-304800" algn="l" defTabSz="914400" rtl="0" eaLnBrk="0" fontAlgn="base" latinLnBrk="0" hangingPunct="0">
              <a:lnSpc>
                <a:spcPct val="90000"/>
              </a:lnSpc>
              <a:spcBef>
                <a:spcPct val="35000"/>
              </a:spcBef>
              <a:spcAft>
                <a:spcPct val="0"/>
              </a:spcAft>
              <a:buClr>
                <a:srgbClr val="FF9933"/>
              </a:buClr>
              <a:buSzPct val="110000"/>
              <a:buFont typeface="Monotype Sorts" pitchFamily="-84" charset="2"/>
              <a:buNone/>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4.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S LineDraw"/>
              </a:rPr>
              <a:t>result = ABCG</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HI	(CG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and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CG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AGBCH)</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Is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AG</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 candidate key?  </a:t>
            </a:r>
          </a:p>
          <a:p>
            <a:pPr marL="762000" marR="0" lvl="1" indent="-304800" algn="l" defTabSz="914400" rtl="0" eaLnBrk="0" fontAlgn="base" latinLnBrk="0" hangingPunct="0">
              <a:lnSpc>
                <a:spcPct val="90000"/>
              </a:lnSpc>
              <a:spcBef>
                <a:spcPct val="35000"/>
              </a:spcBef>
              <a:spcAft>
                <a:spcPct val="0"/>
              </a:spcAft>
              <a:buClr>
                <a:srgbClr val="FF9933"/>
              </a:buClr>
              <a:buSzPct val="110000"/>
              <a:buFont typeface="Monotype Sorts" pitchFamily="-84" charset="2"/>
              <a:buAutoNum type="arabicPeriod"/>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Is AG a super key?</a:t>
            </a:r>
          </a:p>
          <a:p>
            <a:pPr marL="1163638" marR="0" lvl="2" indent="-304800" algn="l" defTabSz="914400" rtl="0" eaLnBrk="0" fontAlgn="base" latinLnBrk="0" hangingPunct="0">
              <a:lnSpc>
                <a:spcPct val="90000"/>
              </a:lnSpc>
              <a:spcBef>
                <a:spcPct val="35000"/>
              </a:spcBef>
              <a:spcAft>
                <a:spcPct val="0"/>
              </a:spcAft>
              <a:buClr>
                <a:srgbClr val="33CC33"/>
              </a:buClr>
              <a:buSzPct val="85000"/>
              <a:buFont typeface="Monotype Sorts" pitchFamily="-84" charset="2"/>
              <a:buAutoNum type="arabicPeriod"/>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Does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AG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 ==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Is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(AG)</a:t>
            </a:r>
            <a:r>
              <a:rPr kumimoji="1" lang="en-US" altLang="en-US" sz="16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Monotype Sorts" pitchFamily="-84" charset="2"/>
              </a:rPr>
              <a:t>+ </a:t>
            </a:r>
            <a:endPar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endParaRPr>
          </a:p>
          <a:p>
            <a:pPr marL="762000" marR="0" lvl="1" indent="-304800" algn="l" defTabSz="914400" rtl="0" eaLnBrk="0" fontAlgn="base" latinLnBrk="0" hangingPunct="0">
              <a:lnSpc>
                <a:spcPct val="90000"/>
              </a:lnSpc>
              <a:spcBef>
                <a:spcPct val="35000"/>
              </a:spcBef>
              <a:spcAft>
                <a:spcPct val="0"/>
              </a:spcAft>
              <a:buClr>
                <a:srgbClr val="FF9933"/>
              </a:buClr>
              <a:buSzPct val="110000"/>
              <a:buFont typeface="Monotype Sorts" pitchFamily="-84" charset="2"/>
              <a:buAutoNum type="arabicPeriod" startAt="2"/>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Is any subset of AG a </a:t>
            </a:r>
            <a:r>
              <a:rPr kumimoji="1" lang="en-US" altLang="en-US" sz="1600" b="0" i="0"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Monotype Sorts" pitchFamily="-84" charset="2"/>
              </a:rPr>
              <a:t>superkey</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p>
          <a:p>
            <a:pPr marL="1163638" marR="0" lvl="2" indent="-304800" algn="l" defTabSz="914400" rtl="0" eaLnBrk="0" fontAlgn="base" latinLnBrk="0" hangingPunct="0">
              <a:lnSpc>
                <a:spcPct val="90000"/>
              </a:lnSpc>
              <a:spcBef>
                <a:spcPct val="35000"/>
              </a:spcBef>
              <a:spcAft>
                <a:spcPct val="0"/>
              </a:spcAft>
              <a:buClr>
                <a:srgbClr val="33CC33"/>
              </a:buClr>
              <a:buSzPct val="85000"/>
              <a:buFont typeface="Monotype Sorts" pitchFamily="-84" charset="2"/>
              <a:buAutoNum type="arabicPeriod"/>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Does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Is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a:t>
            </a:r>
            <a:r>
              <a:rPr kumimoji="1" lang="en-US" altLang="en-US" sz="16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Monotype Sorts" pitchFamily="-84" charset="2"/>
              </a:rPr>
              <a:t>+   </a:t>
            </a:r>
            <a:endPar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endParaRPr>
          </a:p>
          <a:p>
            <a:pPr marL="1163638" marR="0" lvl="2" indent="-304800" algn="l" defTabSz="914400" rtl="0" eaLnBrk="0" fontAlgn="base" latinLnBrk="0" hangingPunct="0">
              <a:lnSpc>
                <a:spcPct val="90000"/>
              </a:lnSpc>
              <a:spcBef>
                <a:spcPct val="35000"/>
              </a:spcBef>
              <a:spcAft>
                <a:spcPct val="0"/>
              </a:spcAft>
              <a:buClr>
                <a:srgbClr val="33CC33"/>
              </a:buClr>
              <a:buSzPct val="85000"/>
              <a:buFont typeface="Monotype Sorts" pitchFamily="-84" charset="2"/>
              <a:buAutoNum type="arabicPeriod"/>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Does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G</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 Is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 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(G)</a:t>
            </a:r>
            <a:r>
              <a:rPr kumimoji="1" lang="en-US" altLang="en-US" sz="16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Monotype Sorts" pitchFamily="-84" charset="2"/>
              </a:rPr>
              <a:t>+ </a:t>
            </a:r>
          </a:p>
          <a:p>
            <a:pPr marL="1163638" marR="0" lvl="2" indent="-304800" algn="l" defTabSz="914400" rtl="0" eaLnBrk="0" fontAlgn="base" latinLnBrk="0" hangingPunct="0">
              <a:lnSpc>
                <a:spcPct val="90000"/>
              </a:lnSpc>
              <a:spcBef>
                <a:spcPct val="35000"/>
              </a:spcBef>
              <a:spcAft>
                <a:spcPct val="0"/>
              </a:spcAft>
              <a:buClr>
                <a:srgbClr val="33CC33"/>
              </a:buClr>
              <a:buSzPct val="85000"/>
              <a:buFont typeface="Monotype Sorts" pitchFamily="-84" charset="2"/>
              <a:buAutoNum type="arabicPeriod"/>
              <a:tabLst>
                <a:tab pos="803275" algn="l"/>
                <a:tab pos="2633663" algn="l"/>
                <a:tab pos="314007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In general: check for each subset of size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n-1</a:t>
            </a:r>
            <a:endParaRPr lang="en-IN" dirty="0"/>
          </a:p>
        </p:txBody>
      </p:sp>
      <p:sp>
        <p:nvSpPr>
          <p:cNvPr id="4" name="Footer Placeholder 3">
            <a:extLst>
              <a:ext uri="{FF2B5EF4-FFF2-40B4-BE49-F238E27FC236}">
                <a16:creationId xmlns:a16="http://schemas.microsoft.com/office/drawing/2014/main" id="{5BA6B73A-5510-4738-A094-11DE451D7CAC}"/>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0DBF5E7D-3240-453D-A637-B969535D0430}"/>
              </a:ext>
            </a:extLst>
          </p:cNvPr>
          <p:cNvSpPr>
            <a:spLocks noGrp="1"/>
          </p:cNvSpPr>
          <p:nvPr>
            <p:ph type="sldNum" sz="quarter" idx="12"/>
          </p:nvPr>
        </p:nvSpPr>
        <p:spPr/>
        <p:txBody>
          <a:bodyPr/>
          <a:lstStyle/>
          <a:p>
            <a:fld id="{E638D2D0-9DCA-4F8F-8C45-A1B94A92E359}" type="slidenum">
              <a:rPr lang="en-IN" smtClean="0"/>
              <a:t>19</a:t>
            </a:fld>
            <a:endParaRPr lang="en-IN"/>
          </a:p>
        </p:txBody>
      </p:sp>
    </p:spTree>
    <p:extLst>
      <p:ext uri="{BB962C8B-B14F-4D97-AF65-F5344CB8AC3E}">
        <p14:creationId xmlns:p14="http://schemas.microsoft.com/office/powerpoint/2010/main" val="373051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5B7-76F2-4E31-99C8-A7FA604BBFB3}"/>
              </a:ext>
            </a:extLst>
          </p:cNvPr>
          <p:cNvSpPr>
            <a:spLocks noGrp="1"/>
          </p:cNvSpPr>
          <p:nvPr>
            <p:ph type="title"/>
          </p:nvPr>
        </p:nvSpPr>
        <p:spPr>
          <a:xfrm>
            <a:off x="0" y="0"/>
            <a:ext cx="2743200" cy="452761"/>
          </a:xfrm>
        </p:spPr>
        <p:txBody>
          <a:bodyPr>
            <a:noAutofit/>
          </a:bodyPr>
          <a:lstStyle/>
          <a:p>
            <a:r>
              <a:rPr lang="en-US" sz="2000" dirty="0"/>
              <a:t>Decomposition</a:t>
            </a:r>
            <a:endParaRPr lang="en-IN" sz="2000" dirty="0"/>
          </a:p>
        </p:txBody>
      </p:sp>
      <p:sp>
        <p:nvSpPr>
          <p:cNvPr id="3" name="Content Placeholder 2">
            <a:extLst>
              <a:ext uri="{FF2B5EF4-FFF2-40B4-BE49-F238E27FC236}">
                <a16:creationId xmlns:a16="http://schemas.microsoft.com/office/drawing/2014/main" id="{91B4B600-EE37-4F8D-A79C-95290796BB5E}"/>
              </a:ext>
            </a:extLst>
          </p:cNvPr>
          <p:cNvSpPr>
            <a:spLocks noGrp="1"/>
          </p:cNvSpPr>
          <p:nvPr>
            <p:ph idx="1"/>
          </p:nvPr>
        </p:nvSpPr>
        <p:spPr>
          <a:xfrm>
            <a:off x="0" y="381741"/>
            <a:ext cx="12192000" cy="2565646"/>
          </a:xfrm>
        </p:spPr>
        <p:txBody>
          <a:bodyPr>
            <a:normAutofit fontScale="77500" lnSpcReduction="20000"/>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 only way to avoid the repetition-of-information problem in the </a:t>
            </a:r>
            <a:r>
              <a:rPr kumimoji="1" lang="en-US" altLang="en-US" sz="1700" b="0" i="0" u="none" strike="noStrike" kern="0" cap="none" spc="0" normalizeH="0" baseline="0" noProof="0" dirty="0" err="1">
                <a:ln>
                  <a:noFill/>
                </a:ln>
                <a:solidFill>
                  <a:srgbClr val="000000"/>
                </a:solidFill>
                <a:effectLst/>
                <a:uLnTx/>
                <a:uFillTx/>
                <a:latin typeface="Helvetica"/>
                <a:ea typeface="MS PGothic" panose="020B0600070205080204" pitchFamily="34" charset="-128"/>
              </a:rPr>
              <a:t>i</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n_dep</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schema is to decompose it into two schemas – instructor 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department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schemas.</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Not all decompositions are good.  Suppose we decompose</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employee(ID, name, street, city, salary)</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into</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employee1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ID</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name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employee2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name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street, city, salary</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The problem arises when we have two employees with the same name</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 next slide shows how we lose information -- we cannot reconstruct the original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employee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relation -- and so, this is a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lossy decomposition</a:t>
            </a:r>
            <a:endParaRPr lang="en-IN" dirty="0"/>
          </a:p>
        </p:txBody>
      </p:sp>
      <p:sp>
        <p:nvSpPr>
          <p:cNvPr id="4" name="Footer Placeholder 3">
            <a:extLst>
              <a:ext uri="{FF2B5EF4-FFF2-40B4-BE49-F238E27FC236}">
                <a16:creationId xmlns:a16="http://schemas.microsoft.com/office/drawing/2014/main" id="{3A9CFAE5-5F5C-46C8-9283-CDF13751B356}"/>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F258CC0B-F010-456A-B05E-0E9D686E78B4}"/>
              </a:ext>
            </a:extLst>
          </p:cNvPr>
          <p:cNvSpPr>
            <a:spLocks noGrp="1"/>
          </p:cNvSpPr>
          <p:nvPr>
            <p:ph type="sldNum" sz="quarter" idx="12"/>
          </p:nvPr>
        </p:nvSpPr>
        <p:spPr/>
        <p:txBody>
          <a:bodyPr/>
          <a:lstStyle/>
          <a:p>
            <a:fld id="{E638D2D0-9DCA-4F8F-8C45-A1B94A92E359}" type="slidenum">
              <a:rPr lang="en-IN" smtClean="0"/>
              <a:t>2</a:t>
            </a:fld>
            <a:endParaRPr lang="en-IN"/>
          </a:p>
        </p:txBody>
      </p:sp>
      <p:sp>
        <p:nvSpPr>
          <p:cNvPr id="6" name="Title 1">
            <a:extLst>
              <a:ext uri="{FF2B5EF4-FFF2-40B4-BE49-F238E27FC236}">
                <a16:creationId xmlns:a16="http://schemas.microsoft.com/office/drawing/2014/main" id="{AB5BDE8B-99E0-472C-ACA4-56842326806D}"/>
              </a:ext>
            </a:extLst>
          </p:cNvPr>
          <p:cNvSpPr txBox="1">
            <a:spLocks/>
          </p:cNvSpPr>
          <p:nvPr/>
        </p:nvSpPr>
        <p:spPr>
          <a:xfrm>
            <a:off x="0" y="22069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en-US" sz="2800" b="1" kern="0">
                <a:solidFill>
                  <a:srgbClr val="002060"/>
                </a:solidFill>
                <a:effectLst>
                  <a:outerShdw blurRad="38100" dist="38100" dir="2700000" algn="tl">
                    <a:srgbClr val="C0C0C0"/>
                  </a:outerShdw>
                </a:effectLst>
                <a:latin typeface="Helvetica"/>
                <a:ea typeface="ＭＳ Ｐゴシック" pitchFamily="34" charset="-128"/>
              </a:rPr>
              <a:t>A Lossy Decomposition</a:t>
            </a:r>
            <a:endParaRPr lang="en-IN" dirty="0"/>
          </a:p>
        </p:txBody>
      </p:sp>
      <p:pic>
        <p:nvPicPr>
          <p:cNvPr id="7" name="Picture 6" descr="8">
            <a:extLst>
              <a:ext uri="{FF2B5EF4-FFF2-40B4-BE49-F238E27FC236}">
                <a16:creationId xmlns:a16="http://schemas.microsoft.com/office/drawing/2014/main" id="{C46CECCA-E409-4140-B3DE-9FD7AE4D16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124761"/>
            <a:ext cx="6409678" cy="368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916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FDC9-5130-4BEE-8231-B2D4EC1446F8}"/>
              </a:ext>
            </a:extLst>
          </p:cNvPr>
          <p:cNvSpPr>
            <a:spLocks noGrp="1"/>
          </p:cNvSpPr>
          <p:nvPr>
            <p:ph type="title"/>
          </p:nvPr>
        </p:nvSpPr>
        <p:spPr/>
        <p:txBody>
          <a:bodyPr/>
          <a:lstStyle/>
          <a:p>
            <a:r>
              <a:rPr lang="en-US" dirty="0"/>
              <a:t>Use of Attribute Closure</a:t>
            </a:r>
            <a:endParaRPr lang="en-IN" dirty="0"/>
          </a:p>
        </p:txBody>
      </p:sp>
      <p:sp>
        <p:nvSpPr>
          <p:cNvPr id="3" name="Content Placeholder 2">
            <a:extLst>
              <a:ext uri="{FF2B5EF4-FFF2-40B4-BE49-F238E27FC236}">
                <a16:creationId xmlns:a16="http://schemas.microsoft.com/office/drawing/2014/main" id="{8ADD02C7-075D-4C49-A8D0-EA35DF7A8087}"/>
              </a:ext>
            </a:extLst>
          </p:cNvPr>
          <p:cNvSpPr>
            <a:spLocks noGrp="1"/>
          </p:cNvSpPr>
          <p:nvPr>
            <p:ph idx="1"/>
          </p:nvPr>
        </p:nvSpPr>
        <p:spPr/>
        <p:txBody>
          <a:bodyPr>
            <a:normAutofit/>
          </a:bodyPr>
          <a:lstStyle/>
          <a:p>
            <a:pPr marL="342900" marR="0" lvl="0" indent="-342900" algn="l" defTabSz="914400" rtl="0" eaLnBrk="0" fontAlgn="base" latinLnBrk="0" hangingPunct="0">
              <a:lnSpc>
                <a:spcPct val="100000"/>
              </a:lnSpc>
              <a:spcBef>
                <a:spcPct val="35000"/>
              </a:spcBef>
              <a:spcAft>
                <a:spcPct val="0"/>
              </a:spcAft>
              <a:buClr>
                <a:srgbClr val="002060"/>
              </a:buClr>
              <a:buSzPct val="10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There are several uses of the attribute closure algorithm:</a:t>
            </a:r>
          </a:p>
          <a:p>
            <a:pPr marL="342900" marR="0" lvl="0" indent="-342900" algn="l" defTabSz="914400" rtl="0" eaLnBrk="0" fontAlgn="base" latinLnBrk="0" hangingPunct="0">
              <a:lnSpc>
                <a:spcPct val="100000"/>
              </a:lnSpc>
              <a:spcBef>
                <a:spcPct val="35000"/>
              </a:spcBef>
              <a:spcAft>
                <a:spcPct val="0"/>
              </a:spcAft>
              <a:buClr>
                <a:srgbClr val="002060"/>
              </a:buClr>
              <a:buSzPct val="10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Testing for </a:t>
            </a:r>
            <a:r>
              <a:rPr kumimoji="1" lang="en-US" altLang="en-US" sz="1700" b="0" i="0" u="none" strike="noStrike" kern="0" cap="none" spc="0" normalizeH="0" baseline="0" noProof="0" dirty="0" err="1">
                <a:ln>
                  <a:noFill/>
                </a:ln>
                <a:solidFill>
                  <a:srgbClr val="000000"/>
                </a:solidFill>
                <a:effectLst/>
                <a:uLnTx/>
                <a:uFillTx/>
                <a:latin typeface="Helvetica"/>
                <a:ea typeface="MS PGothic" panose="020B0600070205080204" pitchFamily="34" charset="-128"/>
              </a:rPr>
              <a:t>superkey</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To test if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is a </a:t>
            </a:r>
            <a:r>
              <a:rPr kumimoji="1" lang="en-US" altLang="en-US" sz="1700" b="0" i="0"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anose="05050102010706020507" pitchFamily="18" charset="2"/>
              </a:rPr>
              <a:t>superkey</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we compute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and check if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contains all attributes of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p>
          <a:p>
            <a:pPr marL="342900" marR="0" lvl="0" indent="-342900" algn="l" defTabSz="914400" rtl="0" eaLnBrk="0" fontAlgn="base" latinLnBrk="0" hangingPunct="0">
              <a:lnSpc>
                <a:spcPct val="100000"/>
              </a:lnSpc>
              <a:spcBef>
                <a:spcPct val="35000"/>
              </a:spcBef>
              <a:spcAft>
                <a:spcPct val="0"/>
              </a:spcAft>
              <a:buClr>
                <a:srgbClr val="002060"/>
              </a:buClr>
              <a:buSzPct val="10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Testing functional dependencies</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To check if a functional dependency    holds (or, in other words, is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just check if  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That is, we compute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by using attribute closure, and then check if it contains .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Is a simple and cheap test, and very useful</a:t>
            </a:r>
          </a:p>
          <a:p>
            <a:pPr marL="342900" marR="0" lvl="0" indent="-342900" algn="l" defTabSz="914400" rtl="0" eaLnBrk="0" fontAlgn="base" latinLnBrk="0" hangingPunct="0">
              <a:lnSpc>
                <a:spcPct val="100000"/>
              </a:lnSpc>
              <a:spcBef>
                <a:spcPct val="35000"/>
              </a:spcBef>
              <a:spcAft>
                <a:spcPct val="0"/>
              </a:spcAft>
              <a:buClr>
                <a:srgbClr val="002060"/>
              </a:buClr>
              <a:buSzPct val="10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Computing closure of F</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For each 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we find the closure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and for each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S</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we output a functional dependency 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S.</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endParaRPr lang="en-IN" dirty="0"/>
          </a:p>
        </p:txBody>
      </p:sp>
      <p:sp>
        <p:nvSpPr>
          <p:cNvPr id="4" name="Footer Placeholder 3">
            <a:extLst>
              <a:ext uri="{FF2B5EF4-FFF2-40B4-BE49-F238E27FC236}">
                <a16:creationId xmlns:a16="http://schemas.microsoft.com/office/drawing/2014/main" id="{D9ACA05B-5C38-48A9-8880-DD676DC059EE}"/>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913BCD84-2C14-40EA-9B13-53219040BFE2}"/>
              </a:ext>
            </a:extLst>
          </p:cNvPr>
          <p:cNvSpPr>
            <a:spLocks noGrp="1"/>
          </p:cNvSpPr>
          <p:nvPr>
            <p:ph type="sldNum" sz="quarter" idx="12"/>
          </p:nvPr>
        </p:nvSpPr>
        <p:spPr/>
        <p:txBody>
          <a:bodyPr/>
          <a:lstStyle/>
          <a:p>
            <a:fld id="{E638D2D0-9DCA-4F8F-8C45-A1B94A92E359}" type="slidenum">
              <a:rPr lang="en-IN" smtClean="0"/>
              <a:t>20</a:t>
            </a:fld>
            <a:endParaRPr lang="en-IN"/>
          </a:p>
        </p:txBody>
      </p:sp>
    </p:spTree>
    <p:extLst>
      <p:ext uri="{BB962C8B-B14F-4D97-AF65-F5344CB8AC3E}">
        <p14:creationId xmlns:p14="http://schemas.microsoft.com/office/powerpoint/2010/main" val="4164946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962C-E4FA-4C07-8C6B-43575105D4F8}"/>
              </a:ext>
            </a:extLst>
          </p:cNvPr>
          <p:cNvSpPr>
            <a:spLocks noGrp="1"/>
          </p:cNvSpPr>
          <p:nvPr>
            <p:ph type="title"/>
          </p:nvPr>
        </p:nvSpPr>
        <p:spPr/>
        <p:txBody>
          <a:bodyPr/>
          <a:lstStyle/>
          <a:p>
            <a:r>
              <a:rPr lang="en-US" dirty="0"/>
              <a:t>Canonical Cover</a:t>
            </a:r>
            <a:endParaRPr lang="en-IN" dirty="0"/>
          </a:p>
        </p:txBody>
      </p:sp>
      <p:sp>
        <p:nvSpPr>
          <p:cNvPr id="3" name="Content Placeholder 2">
            <a:extLst>
              <a:ext uri="{FF2B5EF4-FFF2-40B4-BE49-F238E27FC236}">
                <a16:creationId xmlns:a16="http://schemas.microsoft.com/office/drawing/2014/main" id="{0BBE53BF-4201-413B-805D-D005A2E2FE21}"/>
              </a:ext>
            </a:extLst>
          </p:cNvPr>
          <p:cNvSpPr>
            <a:spLocks noGrp="1"/>
          </p:cNvSpPr>
          <p:nvPr>
            <p:ph idx="1"/>
          </p:nvPr>
        </p:nvSpPr>
        <p:spPr>
          <a:xfrm>
            <a:off x="0" y="1290321"/>
            <a:ext cx="12192000" cy="5567680"/>
          </a:xfrm>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Suppose that we have a set of functional dependencies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on a relation schema. Whenever a user performs an update on the relation, the database system must ensure that the update does not violate any functional dependencies; that is, all the functional dependencies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are satisfied in the new database state.</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If an update violates any functional dependencies in the set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 system must roll back the update.</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can reduce the effort spent in checking for violations by testing a simplified set of functional dependencies that has the same closure as the given set.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This simplified set is termed the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canonical cover</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outerShdw blurRad="38100" dist="38100" dir="2700000" algn="tl">
                    <a:srgbClr val="C0C0C0"/>
                  </a:outerShdw>
                </a:effectLst>
                <a:uLnTx/>
                <a:uFillTx/>
                <a:latin typeface="Helvetica"/>
                <a:ea typeface="ＭＳ Ｐゴシック" pitchFamily="34" charset="-128"/>
              </a:rPr>
              <a:t>To define canonical cover we must first define </a:t>
            </a:r>
            <a:r>
              <a:rPr kumimoji="1" lang="en-US" altLang="en-US" sz="1700" b="1" i="0" u="none" strike="noStrike" kern="0" cap="none" spc="0" normalizeH="0" baseline="0" noProof="0" dirty="0">
                <a:ln>
                  <a:noFill/>
                </a:ln>
                <a:solidFill>
                  <a:srgbClr val="002060"/>
                </a:solidFill>
                <a:effectLst>
                  <a:outerShdw blurRad="38100" dist="38100" dir="2700000" algn="tl">
                    <a:srgbClr val="C0C0C0"/>
                  </a:outerShdw>
                </a:effectLst>
                <a:uLnTx/>
                <a:uFillTx/>
                <a:latin typeface="Helvetica"/>
                <a:ea typeface="ＭＳ Ｐゴシック" pitchFamily="34" charset="-128"/>
              </a:rPr>
              <a:t>e</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xtraneous</a:t>
            </a:r>
            <a:r>
              <a:rPr kumimoji="1" lang="en-US" altLang="en-US" sz="1700" b="1" i="0" u="none" strike="noStrike" kern="0" cap="none" spc="0" normalizeH="0" baseline="0" noProof="0" dirty="0">
                <a:ln>
                  <a:noFill/>
                </a:ln>
                <a:solidFill>
                  <a:srgbClr val="000099"/>
                </a:solidFill>
                <a:effectLst/>
                <a:uLnTx/>
                <a:uFillTx/>
                <a:latin typeface="Helvetica"/>
                <a:ea typeface="MS PGothic" panose="020B0600070205080204" pitchFamily="34" charset="-128"/>
              </a:rPr>
              <a:t>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attributes</a:t>
            </a:r>
            <a:r>
              <a:rPr kumimoji="1" lang="en-US" altLang="en-US" sz="1700" b="1" i="0" u="none" strike="noStrike" kern="0" cap="none" spc="0" normalizeH="0" baseline="0" noProof="0" dirty="0">
                <a:ln>
                  <a:noFill/>
                </a:ln>
                <a:solidFill>
                  <a:srgbClr val="000099"/>
                </a:solidFill>
                <a:effectLst/>
                <a:uLnTx/>
                <a:uFillTx/>
                <a:latin typeface="Helvetica"/>
                <a:ea typeface="MS PGothic" panose="020B0600070205080204" pitchFamily="34" charset="-128"/>
              </a:rPr>
              <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An attribute of a functional dependency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is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extraneous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if we can remove it without changing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F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p>
          <a:p>
            <a:endParaRPr lang="en-IN" dirty="0"/>
          </a:p>
        </p:txBody>
      </p:sp>
      <p:sp>
        <p:nvSpPr>
          <p:cNvPr id="4" name="Footer Placeholder 3">
            <a:extLst>
              <a:ext uri="{FF2B5EF4-FFF2-40B4-BE49-F238E27FC236}">
                <a16:creationId xmlns:a16="http://schemas.microsoft.com/office/drawing/2014/main" id="{21449852-5D5F-4F53-9213-FA66DC876FDF}"/>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EF0B6EE3-AD45-4207-9F61-2D08A8AEFB2C}"/>
              </a:ext>
            </a:extLst>
          </p:cNvPr>
          <p:cNvSpPr>
            <a:spLocks noGrp="1"/>
          </p:cNvSpPr>
          <p:nvPr>
            <p:ph type="sldNum" sz="quarter" idx="12"/>
          </p:nvPr>
        </p:nvSpPr>
        <p:spPr/>
        <p:txBody>
          <a:bodyPr/>
          <a:lstStyle/>
          <a:p>
            <a:fld id="{E638D2D0-9DCA-4F8F-8C45-A1B94A92E359}" type="slidenum">
              <a:rPr lang="en-IN" smtClean="0"/>
              <a:t>21</a:t>
            </a:fld>
            <a:endParaRPr lang="en-IN"/>
          </a:p>
        </p:txBody>
      </p:sp>
    </p:spTree>
    <p:extLst>
      <p:ext uri="{BB962C8B-B14F-4D97-AF65-F5344CB8AC3E}">
        <p14:creationId xmlns:p14="http://schemas.microsoft.com/office/powerpoint/2010/main" val="57713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E712-4EDA-40E5-B207-9F7CE81F878B}"/>
              </a:ext>
            </a:extLst>
          </p:cNvPr>
          <p:cNvSpPr>
            <a:spLocks noGrp="1"/>
          </p:cNvSpPr>
          <p:nvPr>
            <p:ph type="title"/>
          </p:nvPr>
        </p:nvSpPr>
        <p:spPr/>
        <p:txBody>
          <a:bodyPr/>
          <a:lstStyle/>
          <a:p>
            <a:r>
              <a:rPr lang="en-US" dirty="0"/>
              <a:t>Extraneous Attributes</a:t>
            </a:r>
            <a:endParaRPr lang="en-IN" dirty="0"/>
          </a:p>
        </p:txBody>
      </p:sp>
      <p:sp>
        <p:nvSpPr>
          <p:cNvPr id="3" name="Content Placeholder 2">
            <a:extLst>
              <a:ext uri="{FF2B5EF4-FFF2-40B4-BE49-F238E27FC236}">
                <a16:creationId xmlns:a16="http://schemas.microsoft.com/office/drawing/2014/main" id="{58748FD8-1F48-4AC4-A0DC-FE17CF0E671F}"/>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Removing an attribute from the left side of a functional dependency could make it a stronger constraint.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For example, if we have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 and remove B, we get the possibly stronger result 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C.  It may be stronger because 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C logically implies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 but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 does not, on its own, logically imply 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C</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But, depending on what our set F of functional dependencies happens to be, we may be able to remove B from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 safely.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For example, suppose that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F =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 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D, D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Then we can show that F logically implies 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 making extraneous in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a:t>
            </a:r>
          </a:p>
          <a:p>
            <a:endParaRPr lang="en-IN" dirty="0"/>
          </a:p>
        </p:txBody>
      </p:sp>
      <p:sp>
        <p:nvSpPr>
          <p:cNvPr id="4" name="Footer Placeholder 3">
            <a:extLst>
              <a:ext uri="{FF2B5EF4-FFF2-40B4-BE49-F238E27FC236}">
                <a16:creationId xmlns:a16="http://schemas.microsoft.com/office/drawing/2014/main" id="{4B056717-1F21-495B-B4ED-AC97613B5740}"/>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67FA1169-2812-43BF-98B2-78A4A43F3EDB}"/>
              </a:ext>
            </a:extLst>
          </p:cNvPr>
          <p:cNvSpPr>
            <a:spLocks noGrp="1"/>
          </p:cNvSpPr>
          <p:nvPr>
            <p:ph type="sldNum" sz="quarter" idx="12"/>
          </p:nvPr>
        </p:nvSpPr>
        <p:spPr/>
        <p:txBody>
          <a:bodyPr/>
          <a:lstStyle/>
          <a:p>
            <a:fld id="{E638D2D0-9DCA-4F8F-8C45-A1B94A92E359}" type="slidenum">
              <a:rPr lang="en-IN" smtClean="0"/>
              <a:t>22</a:t>
            </a:fld>
            <a:endParaRPr lang="en-IN"/>
          </a:p>
        </p:txBody>
      </p:sp>
    </p:spTree>
    <p:extLst>
      <p:ext uri="{BB962C8B-B14F-4D97-AF65-F5344CB8AC3E}">
        <p14:creationId xmlns:p14="http://schemas.microsoft.com/office/powerpoint/2010/main" val="994960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70ECF-BAC9-4F18-8AB6-8F728077E9C2}"/>
              </a:ext>
            </a:extLst>
          </p:cNvPr>
          <p:cNvSpPr>
            <a:spLocks noGrp="1"/>
          </p:cNvSpPr>
          <p:nvPr>
            <p:ph idx="1"/>
          </p:nvPr>
        </p:nvSpPr>
        <p:spPr>
          <a:xfrm>
            <a:off x="2416933" y="1152907"/>
            <a:ext cx="8915400" cy="3777622"/>
          </a:xfrm>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Removing an attribute from the right side of a functional dependency could make it a weaker constraint.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For example, if we have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CD and remove C, we get the possibly weaker result AB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D.  It may be weaker because using just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D, we can no longer infer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But, depending on what our set F of functional dependencies happens to be, we may be able to remove C from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CD safely.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For example, suppose that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F = { AB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CD, 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C.</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Then we can show that even after replacing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CD by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D, we can still infer $AB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 and thus AB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CD</a:t>
            </a:r>
            <a:endParaRPr lang="en-IN" dirty="0"/>
          </a:p>
        </p:txBody>
      </p:sp>
      <p:sp>
        <p:nvSpPr>
          <p:cNvPr id="4" name="Footer Placeholder 3">
            <a:extLst>
              <a:ext uri="{FF2B5EF4-FFF2-40B4-BE49-F238E27FC236}">
                <a16:creationId xmlns:a16="http://schemas.microsoft.com/office/drawing/2014/main" id="{A761A2CB-40F7-42DB-B9E3-D80661331333}"/>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3A6D8BA1-6770-4F6A-928B-79D531800722}"/>
              </a:ext>
            </a:extLst>
          </p:cNvPr>
          <p:cNvSpPr>
            <a:spLocks noGrp="1"/>
          </p:cNvSpPr>
          <p:nvPr>
            <p:ph type="sldNum" sz="quarter" idx="12"/>
          </p:nvPr>
        </p:nvSpPr>
        <p:spPr/>
        <p:txBody>
          <a:bodyPr/>
          <a:lstStyle/>
          <a:p>
            <a:fld id="{E638D2D0-9DCA-4F8F-8C45-A1B94A92E359}" type="slidenum">
              <a:rPr lang="en-IN" smtClean="0"/>
              <a:t>23</a:t>
            </a:fld>
            <a:endParaRPr lang="en-IN"/>
          </a:p>
        </p:txBody>
      </p:sp>
    </p:spTree>
    <p:extLst>
      <p:ext uri="{BB962C8B-B14F-4D97-AF65-F5344CB8AC3E}">
        <p14:creationId xmlns:p14="http://schemas.microsoft.com/office/powerpoint/2010/main" val="3407906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46AFE-5815-4FD2-AF75-38C4CD91D863}"/>
              </a:ext>
            </a:extLst>
          </p:cNvPr>
          <p:cNvSpPr>
            <a:spLocks noGrp="1"/>
          </p:cNvSpPr>
          <p:nvPr>
            <p:ph idx="1"/>
          </p:nvPr>
        </p:nvSpPr>
        <p:spPr>
          <a:xfrm>
            <a:off x="2430186" y="970343"/>
            <a:ext cx="8915400" cy="4913621"/>
          </a:xfrm>
        </p:spPr>
        <p:txBody>
          <a:bodyPr>
            <a:normAutofit/>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An attribute of a functional dependency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is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extraneous</a:t>
            </a:r>
            <a:r>
              <a:rPr kumimoji="1" lang="en-US" altLang="en-US" sz="1700" b="1" i="0" u="none" strike="noStrike" kern="0" cap="none" spc="0" normalizeH="0" baseline="0" noProof="0" dirty="0">
                <a:ln>
                  <a:noFill/>
                </a:ln>
                <a:solidFill>
                  <a:srgbClr val="000099"/>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if we can remove it without changing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F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Consider a set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of functional dependencies and the functional dependency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Remove from the left side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Attribute A is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Monotype Sorts" pitchFamily="-84" charset="2"/>
              </a:rPr>
              <a:t>extraneous</a:t>
            </a:r>
            <a:r>
              <a:rPr kumimoji="1" lang="en-US" altLang="en-US" sz="1700" b="0" i="0" u="none" strike="noStrike" kern="0" cap="none" spc="0" normalizeH="0" baseline="0" noProof="0" dirty="0">
                <a:ln>
                  <a:noFill/>
                </a:ln>
                <a:solidFill>
                  <a:srgbClr val="CC33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if</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and </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logically implies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Remove from the right side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Attribute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is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Greek Symbols"/>
              </a:rPr>
              <a:t>extraneous</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in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if</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and </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The set of functional dependencies    </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ebdings" panose="05030102010509060703" pitchFamily="18"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logically implies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Note: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implication in the opposite direction is trivial in each of the cases above, since a </a:t>
            </a:r>
            <a:r>
              <a:rPr kumimoji="1" lang="ja-JP" altLang="en-US" sz="17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sym typeface="Greek Symbols"/>
              </a:rPr>
              <a:t>“</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stronger</a:t>
            </a:r>
            <a:r>
              <a:rPr kumimoji="1" lang="ja-JP" altLang="en-US" sz="17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sym typeface="Greek Symbols"/>
              </a:rPr>
              <a:t>”</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functional dependency always implies a weaker one</a:t>
            </a:r>
          </a:p>
          <a:p>
            <a:endParaRPr lang="en-IN" dirty="0"/>
          </a:p>
        </p:txBody>
      </p:sp>
      <p:sp>
        <p:nvSpPr>
          <p:cNvPr id="4" name="Footer Placeholder 3">
            <a:extLst>
              <a:ext uri="{FF2B5EF4-FFF2-40B4-BE49-F238E27FC236}">
                <a16:creationId xmlns:a16="http://schemas.microsoft.com/office/drawing/2014/main" id="{50E851BD-9DE4-4C98-AE1D-BCF1820417BA}"/>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42A70405-A228-4928-A3CB-FD4B224EE6B5}"/>
              </a:ext>
            </a:extLst>
          </p:cNvPr>
          <p:cNvSpPr>
            <a:spLocks noGrp="1"/>
          </p:cNvSpPr>
          <p:nvPr>
            <p:ph type="sldNum" sz="quarter" idx="12"/>
          </p:nvPr>
        </p:nvSpPr>
        <p:spPr/>
        <p:txBody>
          <a:bodyPr/>
          <a:lstStyle/>
          <a:p>
            <a:fld id="{E638D2D0-9DCA-4F8F-8C45-A1B94A92E359}" type="slidenum">
              <a:rPr lang="en-IN" smtClean="0"/>
              <a:t>24</a:t>
            </a:fld>
            <a:endParaRPr lang="en-IN"/>
          </a:p>
        </p:txBody>
      </p:sp>
    </p:spTree>
    <p:extLst>
      <p:ext uri="{BB962C8B-B14F-4D97-AF65-F5344CB8AC3E}">
        <p14:creationId xmlns:p14="http://schemas.microsoft.com/office/powerpoint/2010/main" val="338865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DBEB-DD2C-4731-BF47-C3D45B9A0FD6}"/>
              </a:ext>
            </a:extLst>
          </p:cNvPr>
          <p:cNvSpPr>
            <a:spLocks noGrp="1"/>
          </p:cNvSpPr>
          <p:nvPr>
            <p:ph type="title"/>
          </p:nvPr>
        </p:nvSpPr>
        <p:spPr>
          <a:xfrm>
            <a:off x="0" y="18255"/>
            <a:ext cx="8220722" cy="736347"/>
          </a:xfrm>
        </p:spPr>
        <p:txBody>
          <a:bodyPr/>
          <a:lstStyle/>
          <a:p>
            <a:r>
              <a:rPr lang="en-US" dirty="0"/>
              <a:t>Testing if Attribute is Extraneous</a:t>
            </a:r>
            <a:endParaRPr lang="en-IN" dirty="0"/>
          </a:p>
        </p:txBody>
      </p:sp>
      <p:sp>
        <p:nvSpPr>
          <p:cNvPr id="3" name="Content Placeholder 2">
            <a:extLst>
              <a:ext uri="{FF2B5EF4-FFF2-40B4-BE49-F238E27FC236}">
                <a16:creationId xmlns:a16="http://schemas.microsoft.com/office/drawing/2014/main" id="{958EF470-15FB-4E00-8C45-106106FB8F5B}"/>
              </a:ext>
            </a:extLst>
          </p:cNvPr>
          <p:cNvSpPr>
            <a:spLocks noGrp="1"/>
          </p:cNvSpPr>
          <p:nvPr>
            <p:ph idx="1"/>
          </p:nvPr>
        </p:nvSpPr>
        <p:spPr>
          <a:xfrm>
            <a:off x="0" y="834501"/>
            <a:ext cx="12192000" cy="6005243"/>
          </a:xfrm>
        </p:spPr>
        <p:txBody>
          <a:bodyPr>
            <a:normAutofit/>
          </a:bodyPr>
          <a:lstStyle/>
          <a:p>
            <a:pPr marL="381000" marR="0" lvl="0" indent="-3810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Let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be  a relation  schema and  let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be  a set of functional dependencies that hold on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 Consider an attribute  in the functional dependency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t>
            </a:r>
          </a:p>
          <a:p>
            <a:pPr marL="381000" marR="0" lvl="0" indent="-3810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To test if attribute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is extraneous in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p>
          <a:p>
            <a:pPr marL="800100" marR="0" lvl="1" indent="-34290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Consider the set:</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F</a:t>
            </a:r>
            <a:r>
              <a:rPr kumimoji="1" lang="en-US" altLang="ja-JP" sz="17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sym typeface="Greek Symbols"/>
              </a:rPr>
              <a:t>'</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 (</a:t>
            </a:r>
            <a:r>
              <a:rPr kumimoji="1" lang="en-US" altLang="ja-JP"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ja-JP"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ja-JP"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ja-JP"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p>
          <a:p>
            <a:pPr marL="800100" marR="0" lvl="1" indent="-34290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check that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contains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if it does</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is extraneous in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p>
          <a:p>
            <a:pPr marL="381000" marR="0" lvl="0" indent="-3810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To test if attribute A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is extraneous</a:t>
            </a:r>
            <a:r>
              <a:rPr kumimoji="1" lang="en-US" altLang="en-US" sz="1700" b="0" i="0" u="none" strike="noStrike" kern="0" cap="none" spc="0" normalizeH="0" baseline="0" noProof="0" dirty="0">
                <a:ln>
                  <a:noFill/>
                </a:ln>
                <a:solidFill>
                  <a:srgbClr val="CC33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in</a:t>
            </a:r>
            <a:r>
              <a:rPr kumimoji="1" lang="en-US" altLang="en-US" sz="1700" b="0" i="0" u="none" strike="noStrike" kern="0" cap="none" spc="0" normalizeH="0" baseline="0" noProof="0" dirty="0">
                <a:ln>
                  <a:noFill/>
                </a:ln>
                <a:solidFill>
                  <a:srgbClr val="CC33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CC3300"/>
                </a:solidFill>
                <a:effectLst/>
                <a:uLnTx/>
                <a:uFillTx/>
                <a:latin typeface="Helvetica"/>
                <a:ea typeface="MS PGothic" panose="020B0600070205080204" pitchFamily="34" charset="-128"/>
                <a:sym typeface="Monotype Sorts" pitchFamily="-84" charset="2"/>
              </a:rPr>
              <a:t> </a:t>
            </a:r>
          </a:p>
          <a:p>
            <a:pPr marL="800100" marR="0" lvl="1" indent="-34290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Let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Check if 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ja-JP"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can be inferred  from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 </a:t>
            </a:r>
          </a:p>
          <a:p>
            <a:pPr marL="1143000" marR="0" lvl="2" indent="-3429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Compute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using the dependencies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pPr marL="1143000" marR="0" lvl="2" indent="-3429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If </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includes all attributes in  then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is extraneous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in</a:t>
            </a:r>
            <a:r>
              <a:rPr kumimoji="1" lang="en-US" altLang="en-US" sz="1700" b="0" i="0" u="none" strike="noStrike" kern="0" cap="none" spc="0" normalizeH="0" baseline="0" noProof="0" dirty="0">
                <a:ln>
                  <a:noFill/>
                </a:ln>
                <a:solidFill>
                  <a:srgbClr val="CC33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CC3300"/>
                </a:solidFill>
                <a:effectLst/>
                <a:uLnTx/>
                <a:uFillTx/>
                <a:latin typeface="Helvetica"/>
                <a:ea typeface="MS PGothic" panose="020B0600070205080204" pitchFamily="34" charset="-128"/>
                <a:sym typeface="Monotype Sorts" pitchFamily="-84" charset="2"/>
              </a:rPr>
              <a:t> </a:t>
            </a:r>
          </a:p>
          <a:p>
            <a:pPr marL="800100" marR="0" lvl="2" indent="0" algn="l" defTabSz="914400" rtl="0" eaLnBrk="0" fontAlgn="base" latinLnBrk="0" hangingPunct="0">
              <a:lnSpc>
                <a:spcPct val="100000"/>
              </a:lnSpc>
              <a:spcBef>
                <a:spcPct val="35000"/>
              </a:spcBef>
              <a:spcAft>
                <a:spcPct val="0"/>
              </a:spcAft>
              <a:buClr>
                <a:srgbClr val="33CC33"/>
              </a:buClr>
              <a:buSzPct val="85000"/>
              <a:buNone/>
              <a:tabLst/>
              <a:defRPr/>
            </a:pPr>
            <a:endParaRPr kumimoji="1" lang="en-US" altLang="en-US" sz="1700" kern="0" dirty="0">
              <a:solidFill>
                <a:srgbClr val="CC3300"/>
              </a:solidFill>
              <a:latin typeface="Helvetica"/>
              <a:ea typeface="MS PGothic" panose="020B0600070205080204" pitchFamily="34" charset="-128"/>
              <a:sym typeface="Monotype Sorts" pitchFamily="-84" charset="2"/>
            </a:endParaRPr>
          </a:p>
          <a:p>
            <a:pPr marL="800100" marR="0" lvl="2" indent="0" algn="l" defTabSz="914400" rtl="0" eaLnBrk="0" fontAlgn="base" latinLnBrk="0" hangingPunct="0">
              <a:lnSpc>
                <a:spcPct val="100000"/>
              </a:lnSpc>
              <a:spcBef>
                <a:spcPct val="35000"/>
              </a:spcBef>
              <a:spcAft>
                <a:spcPct val="0"/>
              </a:spcAft>
              <a:buClr>
                <a:srgbClr val="33CC33"/>
              </a:buClr>
              <a:buSzPct val="85000"/>
              <a:buNone/>
              <a:tabLst/>
              <a:defRPr/>
            </a:pPr>
            <a:r>
              <a:rPr kumimoji="1" lang="en-US" altLang="en-US" sz="1700" kern="0" dirty="0">
                <a:solidFill>
                  <a:srgbClr val="CC3300"/>
                </a:solidFill>
                <a:latin typeface="Helvetica"/>
                <a:ea typeface="MS PGothic" panose="020B0600070205080204" pitchFamily="34" charset="-128"/>
                <a:sym typeface="Monotype Sorts" pitchFamily="-84" charset="2"/>
              </a:rPr>
              <a:t>Example:</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Let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CD</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E, 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C</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To check if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C</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is extraneous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CD,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Compute the attribute closure of AB under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D,</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E, 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C}</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 closure is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ABCDE,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which includes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CD</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This implies tha</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t C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is</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extraneous</a:t>
            </a:r>
            <a:endPar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800100" marR="0" lvl="2" indent="0" algn="l" defTabSz="914400" rtl="0" eaLnBrk="0" fontAlgn="base" latinLnBrk="0" hangingPunct="0">
              <a:lnSpc>
                <a:spcPct val="100000"/>
              </a:lnSpc>
              <a:spcBef>
                <a:spcPct val="35000"/>
              </a:spcBef>
              <a:spcAft>
                <a:spcPct val="0"/>
              </a:spcAft>
              <a:buClr>
                <a:srgbClr val="33CC33"/>
              </a:buClr>
              <a:buSzPct val="85000"/>
              <a:buNone/>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endParaRPr>
          </a:p>
          <a:p>
            <a:endParaRPr lang="en-IN" dirty="0"/>
          </a:p>
        </p:txBody>
      </p:sp>
      <p:sp>
        <p:nvSpPr>
          <p:cNvPr id="4" name="Footer Placeholder 3">
            <a:extLst>
              <a:ext uri="{FF2B5EF4-FFF2-40B4-BE49-F238E27FC236}">
                <a16:creationId xmlns:a16="http://schemas.microsoft.com/office/drawing/2014/main" id="{ECC5C873-6719-4FD3-8B7D-72053E3AB910}"/>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0E448F9B-D841-4F3A-B558-1E91544B09C3}"/>
              </a:ext>
            </a:extLst>
          </p:cNvPr>
          <p:cNvSpPr>
            <a:spLocks noGrp="1"/>
          </p:cNvSpPr>
          <p:nvPr>
            <p:ph type="sldNum" sz="quarter" idx="12"/>
          </p:nvPr>
        </p:nvSpPr>
        <p:spPr/>
        <p:txBody>
          <a:bodyPr/>
          <a:lstStyle/>
          <a:p>
            <a:fld id="{E638D2D0-9DCA-4F8F-8C45-A1B94A92E359}" type="slidenum">
              <a:rPr lang="en-IN" smtClean="0"/>
              <a:t>25</a:t>
            </a:fld>
            <a:endParaRPr lang="en-IN"/>
          </a:p>
        </p:txBody>
      </p:sp>
    </p:spTree>
    <p:extLst>
      <p:ext uri="{BB962C8B-B14F-4D97-AF65-F5344CB8AC3E}">
        <p14:creationId xmlns:p14="http://schemas.microsoft.com/office/powerpoint/2010/main" val="64029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44F0-F1AC-4690-860E-EC1B1CE74558}"/>
              </a:ext>
            </a:extLst>
          </p:cNvPr>
          <p:cNvSpPr>
            <a:spLocks noGrp="1"/>
          </p:cNvSpPr>
          <p:nvPr>
            <p:ph type="title"/>
          </p:nvPr>
        </p:nvSpPr>
        <p:spPr>
          <a:xfrm>
            <a:off x="0" y="0"/>
            <a:ext cx="4261282" cy="461639"/>
          </a:xfrm>
        </p:spPr>
        <p:txBody>
          <a:bodyPr>
            <a:normAutofit fontScale="90000"/>
          </a:bodyPr>
          <a:lstStyle/>
          <a:p>
            <a:r>
              <a:rPr lang="en-US" dirty="0"/>
              <a:t>Canonical Cover</a:t>
            </a:r>
            <a:endParaRPr lang="en-IN" dirty="0"/>
          </a:p>
        </p:txBody>
      </p:sp>
      <p:sp>
        <p:nvSpPr>
          <p:cNvPr id="3" name="Content Placeholder 2">
            <a:extLst>
              <a:ext uri="{FF2B5EF4-FFF2-40B4-BE49-F238E27FC236}">
                <a16:creationId xmlns:a16="http://schemas.microsoft.com/office/drawing/2014/main" id="{F1E73B51-7CCF-4090-B17B-61638EA50BA0}"/>
              </a:ext>
            </a:extLst>
          </p:cNvPr>
          <p:cNvSpPr>
            <a:spLocks noGrp="1"/>
          </p:cNvSpPr>
          <p:nvPr>
            <p:ph idx="1"/>
          </p:nvPr>
        </p:nvSpPr>
        <p:spPr>
          <a:xfrm>
            <a:off x="0" y="461639"/>
            <a:ext cx="12192000" cy="6396361"/>
          </a:xfrm>
        </p:spPr>
        <p:txBody>
          <a:bodyPr>
            <a:normAutofit fontScale="77500" lnSpcReduction="20000"/>
          </a:bodyPr>
          <a:lstStyle/>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To compute a canonical cover for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defRPr/>
            </a:pPr>
            <a:r>
              <a:rPr kumimoji="1" lang="en-US" altLang="en-US" sz="8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repeat</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defRPr/>
            </a:pP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Use the union rule to replace any dependencies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of the form</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defRPr/>
            </a:pPr>
            <a:r>
              <a:rPr kumimoji="1" lang="en-US" altLang="en-US" sz="8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b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and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with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2</a:t>
            </a:r>
          </a:p>
          <a:p>
            <a:pPr marL="342900" marR="0" lvl="0" indent="-342900" algn="l" defTabSz="914400" rtl="0" eaLnBrk="0" fontAlgn="base" latinLnBrk="0" hangingPunct="0">
              <a:lnSpc>
                <a:spcPct val="90000"/>
              </a:lnSpc>
              <a:spcBef>
                <a:spcPts val="0"/>
              </a:spcBef>
              <a:spcAft>
                <a:spcPct val="0"/>
              </a:spcAft>
              <a:buClr>
                <a:srgbClr val="002060"/>
              </a:buClr>
              <a:buSzPct val="110000"/>
              <a:buFont typeface="Monotype Sorts" pitchFamily="-84" charset="2"/>
              <a:buNone/>
              <a:tabLst/>
              <a:defRPr/>
            </a:pPr>
            <a:r>
              <a:rPr kumimoji="1" lang="en-US" altLang="en-US" sz="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Find a functional dependency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c</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with an extraneous  </a:t>
            </a:r>
          </a:p>
          <a:p>
            <a:pPr marL="342900" marR="0" lvl="0" indent="-342900" algn="l" defTabSz="914400" rtl="0" eaLnBrk="0" fontAlgn="base" latinLnBrk="0" hangingPunct="0">
              <a:lnSpc>
                <a:spcPct val="90000"/>
              </a:lnSpc>
              <a:spcBef>
                <a:spcPts val="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attribute either in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or in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defRPr/>
            </a:pPr>
            <a:br>
              <a:rPr kumimoji="1" lang="en-US" altLang="en-US" sz="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 Note: test for extraneous attributes done using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c,</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not F*/</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defRPr/>
            </a:pPr>
            <a:r>
              <a:rPr kumimoji="1" lang="en-US" altLang="en-US" sz="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If an extraneous attribute is found, delete it from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defRPr/>
            </a:pPr>
            <a:br>
              <a:rPr kumimoji="1" lang="en-US" altLang="en-US" sz="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b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until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F</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Greek Symbols"/>
              </a:rPr>
              <a:t>c</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not change</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defRPr/>
            </a:pPr>
            <a:r>
              <a:rPr kumimoji="1" lang="en-US" altLang="en-US" sz="8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 </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rPr>
              <a:t>Note: Union rule may become applicable after some extraneous attributes have been deleted, so it has to be re-applied</a:t>
            </a:r>
          </a:p>
          <a:p>
            <a:pPr marL="0" marR="0" lvl="0" indent="0" algn="l" defTabSz="914400" rtl="0" eaLnBrk="0" fontAlgn="base" latinLnBrk="0" hangingPunct="0">
              <a:lnSpc>
                <a:spcPct val="90000"/>
              </a:lnSpc>
              <a:spcBef>
                <a:spcPct val="35000"/>
              </a:spcBef>
              <a:spcAft>
                <a:spcPct val="0"/>
              </a:spcAft>
              <a:buClr>
                <a:srgbClr val="002060"/>
              </a:buClr>
              <a:buSzPct val="110000"/>
              <a:buNone/>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endParaRPr>
          </a:p>
          <a:p>
            <a:pPr marL="0" marR="0" lvl="0" indent="0" algn="l" defTabSz="914400" rtl="0" eaLnBrk="0" fontAlgn="base" latinLnBrk="0" hangingPunct="0">
              <a:lnSpc>
                <a:spcPct val="90000"/>
              </a:lnSpc>
              <a:spcBef>
                <a:spcPct val="35000"/>
              </a:spcBef>
              <a:spcAft>
                <a:spcPct val="0"/>
              </a:spcAft>
              <a:buClr>
                <a:srgbClr val="002060"/>
              </a:buClr>
              <a:buSzPct val="110000"/>
              <a:buNone/>
              <a:tabLst/>
              <a:defRPr/>
            </a:pPr>
            <a:r>
              <a:rPr kumimoji="1" lang="en-US" altLang="en-US" sz="1700" b="1" u="sng" kern="0" noProof="0" dirty="0">
                <a:solidFill>
                  <a:srgbClr val="000000"/>
                </a:solidFill>
                <a:latin typeface="Helvetica"/>
                <a:ea typeface="MS PGothic" panose="020B0600070205080204" pitchFamily="34" charset="-128"/>
                <a:sym typeface="Greek Symbols"/>
              </a:rPr>
              <a:t>Example:</a:t>
            </a:r>
            <a:endParaRPr kumimoji="1" lang="en-US" altLang="en-US" sz="1700" b="1" i="0" u="sng" strike="noStrike" kern="0" cap="none" spc="0" normalizeH="0" baseline="0" noProof="0" dirty="0">
              <a:ln>
                <a:noFill/>
              </a:ln>
              <a:solidFill>
                <a:srgbClr val="000000"/>
              </a:solidFill>
              <a:effectLst/>
              <a:uLnTx/>
              <a:uFillTx/>
              <a:latin typeface="Helvetica"/>
              <a:ea typeface="MS PGothic" panose="020B0600070205080204" pitchFamily="34" charset="-128"/>
              <a:sym typeface="Greek Symbols"/>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684213" algn="l"/>
                <a:tab pos="2917825" algn="l"/>
              </a:tabLst>
              <a:defRPr/>
            </a:pP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R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A, B, C)</a:t>
            </a:r>
            <a:b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 {A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BC</a:t>
            </a:r>
            <a:b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b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B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b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b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a:t>
            </a:r>
            <a:b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b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AB</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684213" algn="l"/>
                <a:tab pos="291782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Combine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BC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and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into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BC</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684213" algn="l"/>
                <a:tab pos="291782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Set is now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BC, B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 AB</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684213" algn="l"/>
                <a:tab pos="2917825" algn="l"/>
              </a:tabLst>
              <a:defRPr/>
            </a:pP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is extraneous in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AB</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684213" algn="l"/>
                <a:tab pos="291782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Check if the result of deleting A from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AB</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is implied by the other dependencies</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tab pos="684213" algn="l"/>
                <a:tab pos="291782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Yes: in fact,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is already present!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684213" algn="l"/>
                <a:tab pos="291782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Set is now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BC, B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t>
            </a:r>
            <a:endPar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684213" algn="l"/>
                <a:tab pos="2917825" algn="l"/>
              </a:tabLst>
              <a:defRPr/>
            </a:pP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is extraneous in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BC</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684213" algn="l"/>
                <a:tab pos="291782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Check if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is logically implied by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and the other dependencies</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tab pos="684213" algn="l"/>
                <a:tab pos="291782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Yes</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using transitivity on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  and B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C. </a:t>
            </a:r>
          </a:p>
          <a:p>
            <a:pPr marL="1428750" marR="0" lvl="3" indent="-228600" algn="l" defTabSz="914400" rtl="0" eaLnBrk="0" fontAlgn="base" latinLnBrk="0" hangingPunct="0">
              <a:lnSpc>
                <a:spcPct val="100000"/>
              </a:lnSpc>
              <a:spcBef>
                <a:spcPct val="35000"/>
              </a:spcBef>
              <a:spcAft>
                <a:spcPct val="0"/>
              </a:spcAft>
              <a:buClr>
                <a:srgbClr val="FF9900"/>
              </a:buClr>
              <a:buSzTx/>
              <a:buFont typeface="Arial" panose="020B0604020202020204" pitchFamily="34" charset="0"/>
              <a:buChar char="•"/>
              <a:tabLst>
                <a:tab pos="684213" algn="l"/>
                <a:tab pos="291782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Can use attribute closure of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in more complex cases</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684213" algn="l"/>
                <a:tab pos="2917825" algn="l"/>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The canonical cover is: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a:t>
            </a:r>
            <a:b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b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B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p>
          <a:p>
            <a:endParaRPr lang="en-IN" dirty="0"/>
          </a:p>
        </p:txBody>
      </p:sp>
      <p:sp>
        <p:nvSpPr>
          <p:cNvPr id="5" name="Slide Number Placeholder 4">
            <a:extLst>
              <a:ext uri="{FF2B5EF4-FFF2-40B4-BE49-F238E27FC236}">
                <a16:creationId xmlns:a16="http://schemas.microsoft.com/office/drawing/2014/main" id="{3640A484-9F3C-4A76-A26A-879B041E3ED0}"/>
              </a:ext>
            </a:extLst>
          </p:cNvPr>
          <p:cNvSpPr>
            <a:spLocks noGrp="1"/>
          </p:cNvSpPr>
          <p:nvPr>
            <p:ph type="sldNum" sz="quarter" idx="12"/>
          </p:nvPr>
        </p:nvSpPr>
        <p:spPr/>
        <p:txBody>
          <a:bodyPr/>
          <a:lstStyle/>
          <a:p>
            <a:fld id="{E638D2D0-9DCA-4F8F-8C45-A1B94A92E359}" type="slidenum">
              <a:rPr lang="en-IN" smtClean="0"/>
              <a:t>26</a:t>
            </a:fld>
            <a:endParaRPr lang="en-IN"/>
          </a:p>
        </p:txBody>
      </p:sp>
    </p:spTree>
    <p:extLst>
      <p:ext uri="{BB962C8B-B14F-4D97-AF65-F5344CB8AC3E}">
        <p14:creationId xmlns:p14="http://schemas.microsoft.com/office/powerpoint/2010/main" val="261941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37E4-46DC-4B4A-B68B-24869B1F09ED}"/>
              </a:ext>
            </a:extLst>
          </p:cNvPr>
          <p:cNvSpPr>
            <a:spLocks noGrp="1"/>
          </p:cNvSpPr>
          <p:nvPr>
            <p:ph type="title"/>
          </p:nvPr>
        </p:nvSpPr>
        <p:spPr>
          <a:xfrm>
            <a:off x="0" y="18255"/>
            <a:ext cx="10515600" cy="1325563"/>
          </a:xfrm>
        </p:spPr>
        <p:txBody>
          <a:bodyPr/>
          <a:lstStyle/>
          <a:p>
            <a:r>
              <a:rPr lang="en-US" dirty="0"/>
              <a:t>Dependency Preservation</a:t>
            </a:r>
            <a:endParaRPr lang="en-IN" dirty="0"/>
          </a:p>
        </p:txBody>
      </p:sp>
      <p:sp>
        <p:nvSpPr>
          <p:cNvPr id="3" name="Content Placeholder 2">
            <a:extLst>
              <a:ext uri="{FF2B5EF4-FFF2-40B4-BE49-F238E27FC236}">
                <a16:creationId xmlns:a16="http://schemas.microsoft.com/office/drawing/2014/main" id="{D8F62161-54E3-405B-9C50-F28836BE9B1D}"/>
              </a:ext>
            </a:extLst>
          </p:cNvPr>
          <p:cNvSpPr>
            <a:spLocks noGrp="1"/>
          </p:cNvSpPr>
          <p:nvPr>
            <p:ph idx="1"/>
          </p:nvPr>
        </p:nvSpPr>
        <p:spPr>
          <a:xfrm>
            <a:off x="0" y="1012054"/>
            <a:ext cx="12192000" cy="5845946"/>
          </a:xfrm>
        </p:spPr>
        <p:txBody>
          <a:bodyPr>
            <a:normAutofit/>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Let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6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i</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be the set of dependencies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a:t>
            </a:r>
            <a:r>
              <a:rPr kumimoji="1" lang="en-US" altLang="en-US" sz="1600" b="0" i="1" u="none" strike="noStrike" kern="0" cap="none" spc="0" normalizeH="0" baseline="30000" noProof="0" dirty="0">
                <a:ln>
                  <a:noFill/>
                </a:ln>
                <a:solidFill>
                  <a:srgbClr val="000000"/>
                </a:solidFill>
                <a:effectLst/>
                <a:uLnTx/>
                <a:uFillTx/>
                <a:latin typeface="Helvetica"/>
                <a:ea typeface="MS PGothic" panose="020B0600070205080204" pitchFamily="34" charset="-128"/>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 that include only attributes in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6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i</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  decomposition is </a:t>
            </a:r>
            <a:r>
              <a:rPr kumimoji="1" lang="en-US" altLang="en-US" sz="1600" b="1" i="0" u="none" strike="noStrike" kern="0" cap="none" spc="0" normalizeH="0" baseline="0" noProof="0" dirty="0">
                <a:ln>
                  <a:noFill/>
                </a:ln>
                <a:solidFill>
                  <a:srgbClr val="002060"/>
                </a:solidFill>
                <a:effectLst/>
                <a:uLnTx/>
                <a:uFillTx/>
                <a:latin typeface="Helvetica"/>
                <a:ea typeface="MS PGothic" panose="020B0600070205080204" pitchFamily="34" charset="-128"/>
              </a:rPr>
              <a:t>dependency preserving</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if</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Webdings" panose="05030102010509060703" pitchFamily="18" charset="2"/>
              <a:buNone/>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F</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2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anose="05050102010706020507" pitchFamily="18" charset="2"/>
              </a:rPr>
              <a:t>F</a:t>
            </a:r>
            <a:r>
              <a:rPr kumimoji="1" lang="en-US" altLang="en-US" sz="1600" b="0" i="0" u="none" strike="noStrike" kern="0" cap="none" spc="0" normalizeH="0" baseline="-25000" noProof="0" dirty="0" err="1">
                <a:ln>
                  <a:noFill/>
                </a:ln>
                <a:solidFill>
                  <a:srgbClr val="000000"/>
                </a:solidFill>
                <a:effectLst/>
                <a:uLnTx/>
                <a:uFillTx/>
                <a:latin typeface="Helvetica"/>
                <a:ea typeface="MS PGothic" panose="020B0600070205080204" pitchFamily="34" charset="-128"/>
                <a:sym typeface="Symbol" panose="05050102010706020507" pitchFamily="18" charset="2"/>
              </a:rPr>
              <a:t>n</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 </a:t>
            </a:r>
            <a:r>
              <a:rPr kumimoji="1" lang="en-US" altLang="en-US" sz="1600" b="0" i="1"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Using the above definition,  testing for dependency preservation take exponential time.</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Not that if a decomposition is NOT dependency preserving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then checking updates for violation of functional dependencies may require computing joins, which is expensive</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Let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F </a:t>
            </a:r>
            <a:r>
              <a:rPr kumimoji="1" lang="en-US" altLang="en-US" sz="16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be the set of dependencies  on schema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and let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R</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2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R</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n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be a decomposition of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The restriction of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to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i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is the set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i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of all  functional dependencies in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 </a:t>
            </a:r>
            <a:r>
              <a:rPr kumimoji="1" lang="en-US" altLang="en-US" sz="1600" b="0" i="1"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that include </a:t>
            </a:r>
            <a:r>
              <a:rPr kumimoji="1" lang="en-US" altLang="en-US" sz="16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only</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attributes  of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i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Since all functional dependencies in a restriction involve attributes of only one relation schema, it is possible to test such a dependency for satisfaction by checking only one relation.</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Note that the definition of restriction uses all dependencies in in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 </a:t>
            </a:r>
            <a:r>
              <a:rPr kumimoji="1" lang="en-US" altLang="en-US" sz="1600" b="0" i="1"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not just those in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 set of restrictions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F</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2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6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anose="05050102010706020507" pitchFamily="18" charset="2"/>
              </a:rPr>
              <a:t>F</a:t>
            </a:r>
            <a:r>
              <a:rPr kumimoji="1" lang="en-US" altLang="en-US" sz="1600" b="0" i="0" u="none" strike="noStrike" kern="0" cap="none" spc="0" normalizeH="0" baseline="-25000" noProof="0" dirty="0" err="1">
                <a:ln>
                  <a:noFill/>
                </a:ln>
                <a:solidFill>
                  <a:srgbClr val="000000"/>
                </a:solidFill>
                <a:effectLst/>
                <a:uLnTx/>
                <a:uFillTx/>
                <a:latin typeface="Helvetica"/>
                <a:ea typeface="MS PGothic" panose="020B0600070205080204" pitchFamily="34" charset="-128"/>
                <a:sym typeface="Symbol" panose="05050102010706020507" pitchFamily="18" charset="2"/>
              </a:rPr>
              <a:t>n</a:t>
            </a:r>
            <a:r>
              <a:rPr kumimoji="1" lang="en-US" altLang="en-US" sz="16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600" b="0" i="0" u="none" strike="noStrike" kern="0" cap="none" spc="0" normalizeH="0" baseline="0" noProof="0" dirty="0">
                <a:ln>
                  <a:noFill/>
                </a:ln>
                <a:solidFill>
                  <a:srgbClr val="000000"/>
                </a:solidFill>
                <a:effectLst/>
                <a:uLnTx/>
                <a:uFillTx/>
                <a:latin typeface="Helvetica"/>
                <a:ea typeface="MS PGothic" panose="020B0600070205080204" pitchFamily="34" charset="-128"/>
              </a:rPr>
              <a:t>is the set of functional  dependencies that can be checked efficiently.</a:t>
            </a:r>
          </a:p>
        </p:txBody>
      </p:sp>
      <p:sp>
        <p:nvSpPr>
          <p:cNvPr id="4" name="Footer Placeholder 3">
            <a:extLst>
              <a:ext uri="{FF2B5EF4-FFF2-40B4-BE49-F238E27FC236}">
                <a16:creationId xmlns:a16="http://schemas.microsoft.com/office/drawing/2014/main" id="{A2A684BD-0CB2-4F38-9184-55BC959ABC7C}"/>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94D1B249-6358-406A-9FA4-02C7F27288F1}"/>
              </a:ext>
            </a:extLst>
          </p:cNvPr>
          <p:cNvSpPr>
            <a:spLocks noGrp="1"/>
          </p:cNvSpPr>
          <p:nvPr>
            <p:ph type="sldNum" sz="quarter" idx="12"/>
          </p:nvPr>
        </p:nvSpPr>
        <p:spPr/>
        <p:txBody>
          <a:bodyPr/>
          <a:lstStyle/>
          <a:p>
            <a:fld id="{E638D2D0-9DCA-4F8F-8C45-A1B94A92E359}" type="slidenum">
              <a:rPr lang="en-IN" smtClean="0"/>
              <a:t>27</a:t>
            </a:fld>
            <a:endParaRPr lang="en-IN"/>
          </a:p>
        </p:txBody>
      </p:sp>
    </p:spTree>
    <p:extLst>
      <p:ext uri="{BB962C8B-B14F-4D97-AF65-F5344CB8AC3E}">
        <p14:creationId xmlns:p14="http://schemas.microsoft.com/office/powerpoint/2010/main" val="46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CC36-A4E9-44DD-B941-7D7DA68A49A9}"/>
              </a:ext>
            </a:extLst>
          </p:cNvPr>
          <p:cNvSpPr>
            <a:spLocks noGrp="1"/>
          </p:cNvSpPr>
          <p:nvPr>
            <p:ph type="title"/>
          </p:nvPr>
        </p:nvSpPr>
        <p:spPr>
          <a:xfrm>
            <a:off x="0" y="0"/>
            <a:ext cx="10515600" cy="1325563"/>
          </a:xfrm>
        </p:spPr>
        <p:txBody>
          <a:bodyPr/>
          <a:lstStyle/>
          <a:p>
            <a:r>
              <a:rPr lang="en-US" dirty="0"/>
              <a:t>Testing for Dependency Preservation</a:t>
            </a:r>
            <a:endParaRPr lang="en-IN" dirty="0"/>
          </a:p>
        </p:txBody>
      </p:sp>
      <p:sp>
        <p:nvSpPr>
          <p:cNvPr id="3" name="Content Placeholder 2">
            <a:extLst>
              <a:ext uri="{FF2B5EF4-FFF2-40B4-BE49-F238E27FC236}">
                <a16:creationId xmlns:a16="http://schemas.microsoft.com/office/drawing/2014/main" id="{E8405CC6-7073-4A68-B750-1E1F8D8371DD}"/>
              </a:ext>
            </a:extLst>
          </p:cNvPr>
          <p:cNvSpPr>
            <a:spLocks noGrp="1"/>
          </p:cNvSpPr>
          <p:nvPr>
            <p:ph idx="1"/>
          </p:nvPr>
        </p:nvSpPr>
        <p:spPr>
          <a:xfrm>
            <a:off x="0" y="1020932"/>
            <a:ext cx="12192000" cy="4545367"/>
          </a:xfrm>
        </p:spPr>
        <p:txBody>
          <a:bodyPr>
            <a:normAutofit/>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To check if a dependency    is preserved in a decomposition of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into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n</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we apply the following test (with attribute closure done with respect to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result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b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repeat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for each</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in the decomposition</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result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a:t>
            </a:r>
            <a:b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b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result  =  result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a:t>
            </a:r>
          </a:p>
          <a:p>
            <a:pPr marL="457200" marR="0" lvl="1" indent="0" algn="l" defTabSz="914400" rtl="0" eaLnBrk="0" fontAlgn="base" latinLnBrk="0" hangingPunct="0">
              <a:lnSpc>
                <a:spcPct val="100000"/>
              </a:lnSpc>
              <a:spcBef>
                <a:spcPct val="35000"/>
              </a:spcBef>
              <a:spcAft>
                <a:spcPct val="0"/>
              </a:spcAft>
              <a:buClr>
                <a:srgbClr val="FF9933"/>
              </a:buClr>
              <a:buSzPct val="110000"/>
              <a:buFont typeface="Monotype Sorts" pitchFamily="-65" charset="2"/>
              <a:buNone/>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until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result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does not change)</a:t>
            </a:r>
            <a:endPar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If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result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contains all attributes in , then the functional dependency     is preserved.</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We apply the test on all dependencies in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to check if a decomposition is dependency preserving</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This procedure takes polynomial time, instead of the exponential time required to compute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a:t>
            </a:r>
            <a:r>
              <a:rPr kumimoji="1" lang="en-US" altLang="en-US" sz="1700" b="0" i="1"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and</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F</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anose="05050102010706020507" pitchFamily="18" charset="2"/>
              </a:rPr>
              <a:t>F</a:t>
            </a:r>
            <a:r>
              <a:rPr kumimoji="1" lang="en-US" altLang="en-US" sz="1700" b="0" i="0" u="none" strike="noStrike" kern="0" cap="none" spc="0" normalizeH="0" baseline="-25000" noProof="0" dirty="0" err="1">
                <a:ln>
                  <a:noFill/>
                </a:ln>
                <a:solidFill>
                  <a:srgbClr val="000000"/>
                </a:solidFill>
                <a:effectLst/>
                <a:uLnTx/>
                <a:uFillTx/>
                <a:latin typeface="Helvetica"/>
                <a:ea typeface="MS PGothic" panose="020B0600070205080204" pitchFamily="34" charset="-128"/>
                <a:sym typeface="Symbol" panose="05050102010706020507" pitchFamily="18" charset="2"/>
              </a:rPr>
              <a:t>n</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30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p>
          <a:p>
            <a:endParaRPr lang="en-IN" dirty="0"/>
          </a:p>
        </p:txBody>
      </p:sp>
      <p:sp>
        <p:nvSpPr>
          <p:cNvPr id="4" name="Footer Placeholder 3">
            <a:extLst>
              <a:ext uri="{FF2B5EF4-FFF2-40B4-BE49-F238E27FC236}">
                <a16:creationId xmlns:a16="http://schemas.microsoft.com/office/drawing/2014/main" id="{110D63ED-E386-4F3C-BB12-036D015EBC29}"/>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631B49E7-D02E-4F23-AE02-BE49732E2282}"/>
              </a:ext>
            </a:extLst>
          </p:cNvPr>
          <p:cNvSpPr>
            <a:spLocks noGrp="1"/>
          </p:cNvSpPr>
          <p:nvPr>
            <p:ph type="sldNum" sz="quarter" idx="12"/>
          </p:nvPr>
        </p:nvSpPr>
        <p:spPr/>
        <p:txBody>
          <a:bodyPr/>
          <a:lstStyle/>
          <a:p>
            <a:fld id="{E638D2D0-9DCA-4F8F-8C45-A1B94A92E359}" type="slidenum">
              <a:rPr lang="en-IN" smtClean="0"/>
              <a:t>28</a:t>
            </a:fld>
            <a:endParaRPr lang="en-IN"/>
          </a:p>
        </p:txBody>
      </p:sp>
    </p:spTree>
    <p:extLst>
      <p:ext uri="{BB962C8B-B14F-4D97-AF65-F5344CB8AC3E}">
        <p14:creationId xmlns:p14="http://schemas.microsoft.com/office/powerpoint/2010/main" val="603661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04E0-5484-4528-8B22-A9C0058ECFBE}"/>
              </a:ext>
            </a:extLst>
          </p:cNvPr>
          <p:cNvSpPr>
            <a:spLocks noGrp="1"/>
          </p:cNvSpPr>
          <p:nvPr>
            <p:ph type="title"/>
          </p:nvPr>
        </p:nvSpPr>
        <p:spPr/>
        <p:txBody>
          <a:bodyPr/>
          <a:lstStyle/>
          <a:p>
            <a:r>
              <a:rPr lang="en-US" dirty="0"/>
              <a:t>Normalization</a:t>
            </a:r>
            <a:endParaRPr lang="en-IN" dirty="0"/>
          </a:p>
        </p:txBody>
      </p:sp>
      <p:sp>
        <p:nvSpPr>
          <p:cNvPr id="3" name="Content Placeholder 2">
            <a:extLst>
              <a:ext uri="{FF2B5EF4-FFF2-40B4-BE49-F238E27FC236}">
                <a16:creationId xmlns:a16="http://schemas.microsoft.com/office/drawing/2014/main" id="{CC67B045-28B5-42D4-A1A0-654F39230EAB}"/>
              </a:ext>
            </a:extLst>
          </p:cNvPr>
          <p:cNvSpPr>
            <a:spLocks noGrp="1"/>
          </p:cNvSpPr>
          <p:nvPr>
            <p:ph idx="1"/>
          </p:nvPr>
        </p:nvSpPr>
        <p:spPr>
          <a:xfrm>
            <a:off x="833121" y="1341120"/>
            <a:ext cx="10948062" cy="4119528"/>
          </a:xfrm>
        </p:spPr>
        <p:txBody>
          <a:bodyPr>
            <a:normAutofit/>
          </a:bodyPr>
          <a:lstStyle/>
          <a:p>
            <a:pPr marL="385763" marR="0" lvl="0" indent="-385763" algn="just" defTabSz="914400" rtl="0" eaLnBrk="0" fontAlgn="base" latinLnBrk="0" hangingPunct="0">
              <a:lnSpc>
                <a:spcPct val="95000"/>
              </a:lnSpc>
              <a:spcBef>
                <a:spcPct val="50000"/>
              </a:spcBef>
              <a:spcAft>
                <a:spcPct val="0"/>
              </a:spcAft>
              <a:buClr>
                <a:srgbClr val="660033"/>
              </a:buClr>
              <a:buSzTx/>
              <a:buFont typeface="Wingdings" panose="05000000000000000000" pitchFamily="2" charset="2"/>
              <a:buChar char="Ø"/>
              <a:tabLst/>
              <a:defRPr/>
            </a:pPr>
            <a:r>
              <a:rPr kumimoji="0" lang="en-US" sz="17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The process of normalization is a formal method that identifies relational schemas based upon their primary or candidate keys and the functional dependencies that exists amongst their attributes.</a:t>
            </a:r>
          </a:p>
          <a:p>
            <a:pPr marL="385763" marR="0" lvl="0" indent="-385763" algn="just" defTabSz="914400" rtl="0" eaLnBrk="0" fontAlgn="base" latinLnBrk="0" hangingPunct="0">
              <a:lnSpc>
                <a:spcPct val="95000"/>
              </a:lnSpc>
              <a:spcBef>
                <a:spcPct val="50000"/>
              </a:spcBef>
              <a:spcAft>
                <a:spcPct val="0"/>
              </a:spcAft>
              <a:buClr>
                <a:srgbClr val="660033"/>
              </a:buClr>
              <a:buSzTx/>
              <a:buFont typeface="Wingdings" panose="05000000000000000000" pitchFamily="2" charset="2"/>
              <a:buChar char="Ø"/>
              <a:tabLst/>
              <a:defRPr/>
            </a:pPr>
            <a:r>
              <a:rPr kumimoji="0" lang="en-US" sz="17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Normalization is primarily a tool to validate and improve a logical design so that it satisfies certain constraints that </a:t>
            </a:r>
            <a:r>
              <a:rPr kumimoji="0" lang="en-US" sz="1700" i="1"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avoid unnecessary duplication of data.</a:t>
            </a:r>
          </a:p>
          <a:p>
            <a:pPr marL="385763" marR="0" lvl="0" indent="-385763" algn="just" defTabSz="914400" rtl="0" eaLnBrk="0" fontAlgn="base" latinLnBrk="0" hangingPunct="0">
              <a:lnSpc>
                <a:spcPct val="95000"/>
              </a:lnSpc>
              <a:spcBef>
                <a:spcPct val="50000"/>
              </a:spcBef>
              <a:spcAft>
                <a:spcPct val="0"/>
              </a:spcAft>
              <a:buClr>
                <a:srgbClr val="660033"/>
              </a:buClr>
              <a:buSzTx/>
              <a:buFont typeface="Wingdings" panose="05000000000000000000" pitchFamily="2" charset="2"/>
              <a:buChar char="Ø"/>
              <a:tabLst/>
              <a:defRPr/>
            </a:pPr>
            <a:r>
              <a:rPr kumimoji="0" lang="en-US" sz="17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Normalization is the process of decomposing relation with anomalies to produce smaller, </a:t>
            </a:r>
            <a:r>
              <a:rPr kumimoji="0" lang="en-US" sz="1700" i="1"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well-structured </a:t>
            </a:r>
            <a:r>
              <a:rPr kumimoji="0" lang="en-US" sz="17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relations.</a:t>
            </a:r>
            <a:endParaRPr kumimoji="0" lang="en-GB" sz="17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endParaRPr>
          </a:p>
          <a:p>
            <a:pPr marL="385763" marR="0" lvl="0" indent="-385763" algn="just" defTabSz="914400" rtl="0" eaLnBrk="0" fontAlgn="base" latinLnBrk="0" hangingPunct="0">
              <a:lnSpc>
                <a:spcPct val="95000"/>
              </a:lnSpc>
              <a:spcBef>
                <a:spcPct val="50000"/>
              </a:spcBef>
              <a:spcAft>
                <a:spcPct val="0"/>
              </a:spcAft>
              <a:buClr>
                <a:srgbClr val="660033"/>
              </a:buClr>
              <a:buSzTx/>
              <a:buFont typeface="Wingdings" panose="05000000000000000000" pitchFamily="2" charset="2"/>
              <a:buChar char="Ø"/>
              <a:tabLst/>
              <a:defRPr/>
            </a:pPr>
            <a:r>
              <a:rPr kumimoji="0" lang="en-GB" sz="17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Normalisation should remove redundancy, but not at the expense of data integrity.</a:t>
            </a:r>
          </a:p>
          <a:p>
            <a:pPr marL="385763" marR="0" lvl="0" indent="-385763" algn="just" defTabSz="914400" rtl="0" eaLnBrk="0" fontAlgn="base" latinLnBrk="0" hangingPunct="0">
              <a:lnSpc>
                <a:spcPct val="95000"/>
              </a:lnSpc>
              <a:spcBef>
                <a:spcPct val="50000"/>
              </a:spcBef>
              <a:spcAft>
                <a:spcPct val="0"/>
              </a:spcAft>
              <a:buClr>
                <a:srgbClr val="660033"/>
              </a:buClr>
              <a:buSzTx/>
              <a:buFont typeface="Wingdings" panose="05000000000000000000" pitchFamily="2" charset="2"/>
              <a:buChar char="Ø"/>
              <a:tabLst/>
              <a:defRPr/>
            </a:pPr>
            <a:endParaRPr lang="en-GB" sz="1700" kern="0" dirty="0">
              <a:solidFill>
                <a:srgbClr val="003300"/>
              </a:solidFill>
              <a:effectLst>
                <a:outerShdw blurRad="38100" dist="38100" dir="2700000" algn="tl">
                  <a:srgbClr val="C0C0C0"/>
                </a:outerShdw>
              </a:effectLst>
              <a:latin typeface="Helvetica"/>
            </a:endParaRPr>
          </a:p>
          <a:p>
            <a:pPr marL="385763" marR="0" lvl="0" indent="-385763" algn="just" defTabSz="914400" rtl="0" eaLnBrk="0" fontAlgn="base" latinLnBrk="0" hangingPunct="0">
              <a:lnSpc>
                <a:spcPct val="95000"/>
              </a:lnSpc>
              <a:spcBef>
                <a:spcPct val="50000"/>
              </a:spcBef>
              <a:spcAft>
                <a:spcPct val="0"/>
              </a:spcAft>
              <a:buClr>
                <a:srgbClr val="660033"/>
              </a:buClr>
              <a:buSzTx/>
              <a:buFont typeface="Wingdings" panose="05000000000000000000" pitchFamily="2" charset="2"/>
              <a:buChar char="Ø"/>
              <a:tabLst/>
              <a:defRPr/>
            </a:pPr>
            <a:r>
              <a:rPr lang="en-US" sz="2000" b="1" i="0" dirty="0">
                <a:solidFill>
                  <a:srgbClr val="3A3A3A"/>
                </a:solidFill>
                <a:effectLst/>
                <a:latin typeface="rubik"/>
              </a:rPr>
              <a:t>Normalization is necessary if you do not do it then the overall integrity of the data stored in the database will eventually degrade.  Specifically, this is due to data anomalies.  These anomalies naturally occur and result in data that does not match the real-world the database purports to represent.</a:t>
            </a:r>
            <a:endParaRPr kumimoji="0" lang="en-GB" sz="2000" b="1"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endParaRPr>
          </a:p>
          <a:p>
            <a:endParaRPr lang="en-IN" dirty="0"/>
          </a:p>
        </p:txBody>
      </p:sp>
      <p:sp>
        <p:nvSpPr>
          <p:cNvPr id="4" name="Footer Placeholder 3">
            <a:extLst>
              <a:ext uri="{FF2B5EF4-FFF2-40B4-BE49-F238E27FC236}">
                <a16:creationId xmlns:a16="http://schemas.microsoft.com/office/drawing/2014/main" id="{59FA6B04-2A7A-48D1-A20C-D07640FC2AC2}"/>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85748DCD-4C20-4ED9-99AF-18E7A9C8366F}"/>
              </a:ext>
            </a:extLst>
          </p:cNvPr>
          <p:cNvSpPr>
            <a:spLocks noGrp="1"/>
          </p:cNvSpPr>
          <p:nvPr>
            <p:ph type="sldNum" sz="quarter" idx="12"/>
          </p:nvPr>
        </p:nvSpPr>
        <p:spPr/>
        <p:txBody>
          <a:bodyPr/>
          <a:lstStyle/>
          <a:p>
            <a:fld id="{E638D2D0-9DCA-4F8F-8C45-A1B94A92E359}" type="slidenum">
              <a:rPr lang="en-IN" smtClean="0"/>
              <a:t>29</a:t>
            </a:fld>
            <a:endParaRPr lang="en-IN"/>
          </a:p>
        </p:txBody>
      </p:sp>
    </p:spTree>
    <p:extLst>
      <p:ext uri="{BB962C8B-B14F-4D97-AF65-F5344CB8AC3E}">
        <p14:creationId xmlns:p14="http://schemas.microsoft.com/office/powerpoint/2010/main" val="360396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0C11-0446-4285-ACD0-A2F0ABBF55A4}"/>
              </a:ext>
            </a:extLst>
          </p:cNvPr>
          <p:cNvSpPr>
            <a:spLocks noGrp="1"/>
          </p:cNvSpPr>
          <p:nvPr>
            <p:ph type="title"/>
          </p:nvPr>
        </p:nvSpPr>
        <p:spPr>
          <a:xfrm>
            <a:off x="0" y="1"/>
            <a:ext cx="7203440" cy="589279"/>
          </a:xfrm>
        </p:spPr>
        <p:txBody>
          <a:bodyPr>
            <a:normAutofit fontScale="90000"/>
          </a:bodyPr>
          <a:lstStyle/>
          <a:p>
            <a:r>
              <a:rPr lang="en-US" dirty="0"/>
              <a:t>Lossless Decomposition</a:t>
            </a:r>
            <a:endParaRPr lang="en-IN" dirty="0"/>
          </a:p>
        </p:txBody>
      </p:sp>
      <p:sp>
        <p:nvSpPr>
          <p:cNvPr id="3" name="Content Placeholder 2">
            <a:extLst>
              <a:ext uri="{FF2B5EF4-FFF2-40B4-BE49-F238E27FC236}">
                <a16:creationId xmlns:a16="http://schemas.microsoft.com/office/drawing/2014/main" id="{4D2A288B-3260-4BBC-B584-D1D941640973}"/>
              </a:ext>
            </a:extLst>
          </p:cNvPr>
          <p:cNvSpPr>
            <a:spLocks noGrp="1"/>
          </p:cNvSpPr>
          <p:nvPr>
            <p:ph idx="1"/>
          </p:nvPr>
        </p:nvSpPr>
        <p:spPr>
          <a:xfrm>
            <a:off x="0" y="589280"/>
            <a:ext cx="11754678" cy="3830320"/>
          </a:xfrm>
        </p:spPr>
        <p:txBody>
          <a:bodyPr>
            <a:normAutofit/>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Let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be a relation schema and let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1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2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form a decomposition of R . That is R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1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U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say that the decomposition is a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lossless decomposition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if there is no loss of information by replacing  R with the two relation schemas</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1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U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Formally,</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              </a:t>
            </a:r>
            <a:r>
              <a:rPr kumimoji="1" lang="en-US" altLang="en-US" sz="1700" b="0" i="0" u="none" strike="noStrike" kern="0" cap="none" spc="0" normalizeH="0" baseline="-2500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R</a:t>
            </a:r>
            <a:r>
              <a:rPr kumimoji="1" lang="en-US" altLang="en-US" sz="1700" b="0" i="0" u="none" strike="noStrike" kern="0" cap="none" spc="0" normalizeH="0" baseline="-5000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1</a:t>
            </a:r>
            <a:r>
              <a:rPr kumimoji="1" lang="en-US" altLang="en-US" sz="1700" b="0" i="0" u="none" strike="noStrike" kern="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 (r)      </a:t>
            </a:r>
            <a:r>
              <a:rPr kumimoji="1" lang="en-US" altLang="en-US" sz="1700" b="0" i="0" u="none" strike="noStrike" kern="0" cap="none" spc="0" normalizeH="0" baseline="-2500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R</a:t>
            </a:r>
            <a:r>
              <a:rPr kumimoji="1" lang="en-US" altLang="en-US" sz="1700" b="0" i="0" u="none" strike="noStrike" kern="0" cap="none" spc="0" normalizeH="0" baseline="-5000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2</a:t>
            </a:r>
            <a:r>
              <a:rPr kumimoji="1" lang="en-US" altLang="en-US" sz="1700" b="0" i="0" u="none" strike="noStrike" kern="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 (r) = </a:t>
            </a:r>
            <a:r>
              <a:rPr kumimoji="1" lang="en-US" altLang="en-US" sz="1700" b="0" i="1" u="none" strike="noStrike" kern="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r</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And,  conversely a decomposition is lossy if</a:t>
            </a:r>
            <a:endPar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Monotype Sorts" pitchFamily="-84" charset="2"/>
              <a:buNone/>
              <a:tabLst/>
              <a:defRPr/>
            </a:pPr>
            <a:r>
              <a:rPr kumimoji="1" lang="en-US" altLang="en-US" sz="1700" b="0" i="0" u="none" strike="noStrike" kern="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     r     </a:t>
            </a:r>
            <a:r>
              <a:rPr kumimoji="1" lang="en-US" altLang="en-US" sz="1700" b="0" i="0" u="none" strike="noStrike" kern="0" cap="none" spc="0" normalizeH="0" baseline="-2500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R</a:t>
            </a:r>
            <a:r>
              <a:rPr kumimoji="1" lang="en-US" altLang="en-US" sz="1700" b="0" i="0" u="none" strike="noStrike" kern="0" cap="none" spc="0" normalizeH="0" baseline="-5000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1</a:t>
            </a:r>
            <a:r>
              <a:rPr kumimoji="1" lang="en-US" altLang="en-US" sz="1700" b="0" i="0" u="none" strike="noStrike" kern="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 (r)      </a:t>
            </a:r>
            <a:r>
              <a:rPr kumimoji="1" lang="en-US" altLang="en-US" sz="1700" b="0" i="0" u="none" strike="noStrike" kern="0" cap="none" spc="0" normalizeH="0" baseline="-2500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R</a:t>
            </a:r>
            <a:r>
              <a:rPr kumimoji="1" lang="en-US" altLang="en-US" sz="1700" b="0" i="0" u="none" strike="noStrike" kern="0" cap="none" spc="0" normalizeH="0" baseline="-5000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2</a:t>
            </a:r>
            <a:r>
              <a:rPr kumimoji="1" lang="en-US" altLang="en-US" sz="1700" b="0" i="0" u="none" strike="noStrike" kern="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 (r) = </a:t>
            </a:r>
            <a:r>
              <a:rPr kumimoji="1" lang="en-US" altLang="en-US" sz="1700" b="0" i="1" u="none" strike="noStrike" kern="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sym typeface="Symbol" panose="05050102010706020507" pitchFamily="18" charset="2"/>
              </a:rPr>
              <a:t>r</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Monotype Sorts" pitchFamily="-84" charset="2"/>
              <a:buNone/>
              <a:tabLst/>
              <a:defRPr/>
            </a:pPr>
            <a:r>
              <a:rPr kumimoji="1" lang="en-US" sz="1700" i="1" kern="0" dirty="0">
                <a:solidFill>
                  <a:srgbClr val="000000"/>
                </a:solidFill>
                <a:latin typeface="Times New Roman" panose="02020603050405020304" pitchFamily="18" charset="0"/>
                <a:ea typeface="MS PGothic" panose="020B0600070205080204" pitchFamily="34" charset="-128"/>
                <a:sym typeface="Symbol" panose="05050102010706020507" pitchFamily="18" charset="2"/>
              </a:rPr>
              <a:t>Example:</a:t>
            </a:r>
            <a:endParaRPr lang="en-IN" dirty="0"/>
          </a:p>
        </p:txBody>
      </p:sp>
      <p:sp>
        <p:nvSpPr>
          <p:cNvPr id="5" name="Slide Number Placeholder 4">
            <a:extLst>
              <a:ext uri="{FF2B5EF4-FFF2-40B4-BE49-F238E27FC236}">
                <a16:creationId xmlns:a16="http://schemas.microsoft.com/office/drawing/2014/main" id="{579A98D1-923F-45D1-A546-16409A56FE5A}"/>
              </a:ext>
            </a:extLst>
          </p:cNvPr>
          <p:cNvSpPr>
            <a:spLocks noGrp="1"/>
          </p:cNvSpPr>
          <p:nvPr>
            <p:ph type="sldNum" sz="quarter" idx="12"/>
          </p:nvPr>
        </p:nvSpPr>
        <p:spPr/>
        <p:txBody>
          <a:bodyPr/>
          <a:lstStyle/>
          <a:p>
            <a:fld id="{E638D2D0-9DCA-4F8F-8C45-A1B94A92E359}" type="slidenum">
              <a:rPr lang="en-IN" smtClean="0"/>
              <a:t>3</a:t>
            </a:fld>
            <a:endParaRPr lang="en-IN"/>
          </a:p>
        </p:txBody>
      </p:sp>
      <p:pic>
        <p:nvPicPr>
          <p:cNvPr id="7" name="Picture 30" descr="C:\Users\as668\Desktop\Judi\7_02 figure.jpg">
            <a:extLst>
              <a:ext uri="{FF2B5EF4-FFF2-40B4-BE49-F238E27FC236}">
                <a16:creationId xmlns:a16="http://schemas.microsoft.com/office/drawing/2014/main" id="{2B4E523A-458F-450E-BD18-D5342BCA6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228" y="3185160"/>
            <a:ext cx="6780188" cy="272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226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54F1E5-728A-4B18-91C4-8054DEEB2FA9}"/>
              </a:ext>
            </a:extLst>
          </p:cNvPr>
          <p:cNvSpPr>
            <a:spLocks noGrp="1"/>
          </p:cNvSpPr>
          <p:nvPr>
            <p:ph idx="1"/>
          </p:nvPr>
        </p:nvSpPr>
        <p:spPr>
          <a:xfrm>
            <a:off x="0" y="345440"/>
            <a:ext cx="12192000" cy="6512560"/>
          </a:xfrm>
        </p:spPr>
        <p:txBody>
          <a:bodyPr>
            <a:normAutofit/>
          </a:bodyPr>
          <a:lstStyle/>
          <a:p>
            <a:pPr marL="385763" marR="0" lvl="0" indent="-385763" algn="l" defTabSz="914400" rtl="0" eaLnBrk="1" fontAlgn="base" latinLnBrk="0" hangingPunct="1">
              <a:lnSpc>
                <a:spcPct val="95000"/>
              </a:lnSpc>
              <a:spcBef>
                <a:spcPct val="50000"/>
              </a:spcBef>
              <a:spcAft>
                <a:spcPct val="0"/>
              </a:spcAft>
              <a:buClr>
                <a:srgbClr val="660033"/>
              </a:buClr>
              <a:buSzTx/>
              <a:buFont typeface="Wingdings" panose="05000000000000000000" pitchFamily="2" charset="2"/>
              <a:buChar char="Ø"/>
              <a:tabLst/>
              <a:defRPr/>
            </a:pPr>
            <a:r>
              <a:rPr kumimoji="0" lang="en-GB" sz="16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Transforming data from a problem into relations while ensuring data integrity and eliminating data redundancy.</a:t>
            </a:r>
          </a:p>
          <a:p>
            <a:pPr marL="744538" marR="0" lvl="1" indent="-246063" algn="l" defTabSz="914400" rtl="0" eaLnBrk="1" fontAlgn="base" latinLnBrk="0" hangingPunct="1">
              <a:lnSpc>
                <a:spcPct val="100000"/>
              </a:lnSpc>
              <a:spcBef>
                <a:spcPct val="25000"/>
              </a:spcBef>
              <a:spcAft>
                <a:spcPct val="0"/>
              </a:spcAft>
              <a:buClr>
                <a:srgbClr val="660033"/>
              </a:buClr>
              <a:buSzPct val="75000"/>
              <a:buFont typeface="Wingdings" panose="05000000000000000000" pitchFamily="2" charset="2"/>
              <a:buChar char="n"/>
              <a:tabLst/>
              <a:defRPr/>
            </a:pPr>
            <a:r>
              <a:rPr kumimoji="0" lang="en-GB" sz="1600" i="0" u="none" strike="noStrike" kern="0" cap="none" spc="0" normalizeH="0" baseline="0" noProof="0" dirty="0">
                <a:ln>
                  <a:noFill/>
                </a:ln>
                <a:solidFill>
                  <a:srgbClr val="000066"/>
                </a:solidFill>
                <a:effectLst/>
                <a:uLnTx/>
                <a:uFillTx/>
                <a:latin typeface="Helvetica"/>
              </a:rPr>
              <a:t>Data integrity : consistent and satisfies data constraint rules</a:t>
            </a:r>
          </a:p>
          <a:p>
            <a:pPr marL="744538" marR="0" lvl="1" indent="-246063" algn="l" defTabSz="914400" rtl="0" eaLnBrk="1" fontAlgn="base" latinLnBrk="0" hangingPunct="1">
              <a:lnSpc>
                <a:spcPct val="100000"/>
              </a:lnSpc>
              <a:spcBef>
                <a:spcPct val="25000"/>
              </a:spcBef>
              <a:spcAft>
                <a:spcPct val="0"/>
              </a:spcAft>
              <a:buClr>
                <a:srgbClr val="660033"/>
              </a:buClr>
              <a:buSzPct val="75000"/>
              <a:buFont typeface="Wingdings" panose="05000000000000000000" pitchFamily="2" charset="2"/>
              <a:buChar char="n"/>
              <a:tabLst/>
              <a:defRPr/>
            </a:pPr>
            <a:r>
              <a:rPr kumimoji="0" lang="en-GB" sz="1600" i="0" u="none" strike="noStrike" kern="0" cap="none" spc="0" normalizeH="0" baseline="0" noProof="0" dirty="0">
                <a:ln>
                  <a:noFill/>
                </a:ln>
                <a:solidFill>
                  <a:srgbClr val="000066"/>
                </a:solidFill>
                <a:effectLst/>
                <a:uLnTx/>
                <a:uFillTx/>
                <a:latin typeface="Helvetica"/>
              </a:rPr>
              <a:t>Data redundancy: if data can be found in two places in a single database (direct redundancy) or calculated using data from different parts of the database (indirect redundancy) then redundancy exists.</a:t>
            </a:r>
          </a:p>
          <a:p>
            <a:pPr marL="385763" marR="0" lvl="0" indent="-385763" algn="l" defTabSz="914400" rtl="0" eaLnBrk="1" fontAlgn="base" latinLnBrk="0" hangingPunct="1">
              <a:lnSpc>
                <a:spcPct val="95000"/>
              </a:lnSpc>
              <a:spcBef>
                <a:spcPct val="50000"/>
              </a:spcBef>
              <a:spcAft>
                <a:spcPct val="0"/>
              </a:spcAft>
              <a:buClr>
                <a:srgbClr val="660033"/>
              </a:buClr>
              <a:buSzTx/>
              <a:buFont typeface="Wingdings" panose="05000000000000000000" pitchFamily="2" charset="2"/>
              <a:buChar char="Ø"/>
              <a:tabLst/>
              <a:defRPr/>
            </a:pPr>
            <a:r>
              <a:rPr kumimoji="0" lang="en-GB" sz="16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Normalisation should remove redundancy, but not at the expense of data integrity</a:t>
            </a:r>
            <a:r>
              <a:rPr kumimoji="0" lang="en-GB" sz="1600" b="1"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a:t>
            </a:r>
          </a:p>
          <a:p>
            <a:pPr marL="0" marR="0" lvl="0" indent="0" algn="l" defTabSz="914400" rtl="0" eaLnBrk="1" fontAlgn="base" latinLnBrk="0" hangingPunct="1">
              <a:lnSpc>
                <a:spcPct val="95000"/>
              </a:lnSpc>
              <a:spcBef>
                <a:spcPct val="50000"/>
              </a:spcBef>
              <a:spcAft>
                <a:spcPct val="0"/>
              </a:spcAft>
              <a:buClr>
                <a:srgbClr val="660033"/>
              </a:buClr>
              <a:buSzTx/>
              <a:buNone/>
              <a:tabLst/>
              <a:defRPr/>
            </a:pPr>
            <a:r>
              <a:rPr lang="en-GB" sz="1600" b="1" kern="0" noProof="0" dirty="0">
                <a:solidFill>
                  <a:srgbClr val="003300"/>
                </a:solidFill>
                <a:effectLst>
                  <a:outerShdw blurRad="38100" dist="38100" dir="2700000" algn="tl">
                    <a:srgbClr val="C0C0C0"/>
                  </a:outerShdw>
                </a:effectLst>
                <a:latin typeface="Helvetica"/>
              </a:rPr>
              <a:t>------------------------------------------------------------------------------------------------------------------------------------------------------------------------------</a:t>
            </a:r>
            <a:endParaRPr kumimoji="0" lang="en-GB" sz="1600" b="1"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endParaRPr>
          </a:p>
          <a:p>
            <a:pPr algn="l" fontAlgn="base">
              <a:buFont typeface="Wingdings" panose="05000000000000000000" pitchFamily="2" charset="2"/>
              <a:buChar char="Ø"/>
            </a:pPr>
            <a:r>
              <a:rPr lang="en-US" sz="1600" b="1" i="0" dirty="0">
                <a:solidFill>
                  <a:srgbClr val="3A3A3A"/>
                </a:solidFill>
                <a:effectLst/>
                <a:latin typeface="rubik"/>
              </a:rPr>
              <a:t>Anomalies are caused when there is too much redundancy in the database's information. Anomalies can often be caused when the tables that make up the database suffer from poor construction. So, what does "poor construction" mean? Poor table design will become evident if, when the designer creates the database, he doesn't identify the entities that depend on each other for existence, like the rooms of a hotel and the hotel, and then minimize the chance that one would ever exist independent of the other. </a:t>
            </a:r>
            <a:r>
              <a:rPr lang="en-US" sz="1600" b="0" i="0" dirty="0">
                <a:solidFill>
                  <a:srgbClr val="3A3A3A"/>
                </a:solidFill>
                <a:effectLst/>
                <a:latin typeface="rubik"/>
              </a:rPr>
              <a:t>The normalization process was created largely in order to reduce the negative effects of creating tables that will introduce anomalies into the database.</a:t>
            </a:r>
          </a:p>
          <a:p>
            <a:pPr algn="l" fontAlgn="base">
              <a:buFont typeface="Wingdings" panose="05000000000000000000" pitchFamily="2" charset="2"/>
              <a:buChar char="Ø"/>
            </a:pPr>
            <a:r>
              <a:rPr lang="en-US" sz="1600" b="1" i="0" dirty="0">
                <a:solidFill>
                  <a:srgbClr val="3A3A3A"/>
                </a:solidFill>
                <a:effectLst/>
                <a:latin typeface="rubik"/>
              </a:rPr>
              <a:t>Update Anomalies </a:t>
            </a:r>
            <a:r>
              <a:rPr lang="en-US" sz="1600" b="0" i="0" dirty="0">
                <a:solidFill>
                  <a:srgbClr val="3A3A3A"/>
                </a:solidFill>
                <a:effectLst/>
                <a:latin typeface="rubik"/>
              </a:rPr>
              <a:t>happen when the person charged with the task of keeping all the records current and accurate, is asked, for example, to change an employee’s title due to a promotion. If the data is stored redundantly in the same table, and the person misses any of them, then there will be multiple titles associated with the employee. The end user has no way of knowing which is the correct title.</a:t>
            </a:r>
          </a:p>
          <a:p>
            <a:pPr algn="l" fontAlgn="base">
              <a:buFont typeface="Wingdings" panose="05000000000000000000" pitchFamily="2" charset="2"/>
              <a:buChar char="Ø"/>
            </a:pPr>
            <a:r>
              <a:rPr lang="en-US" sz="1600" b="1" i="0" dirty="0">
                <a:solidFill>
                  <a:srgbClr val="3A3A3A"/>
                </a:solidFill>
                <a:effectLst/>
                <a:latin typeface="rubik"/>
              </a:rPr>
              <a:t>Insertion Anomalies</a:t>
            </a:r>
            <a:r>
              <a:rPr lang="en-US" sz="1600" b="0" i="0" dirty="0">
                <a:solidFill>
                  <a:srgbClr val="3A3A3A"/>
                </a:solidFill>
                <a:effectLst/>
                <a:latin typeface="rubik"/>
              </a:rPr>
              <a:t> happen when inserting vital data into the database is not possible because other data is not already there. For example, if a system is designed to require that a customer be on file before a sale can be made to that customer, but you cannot add a customer until they have bought something, then you have an insert anomaly. It is the classic "catch-22" situation.</a:t>
            </a:r>
          </a:p>
          <a:p>
            <a:pPr algn="l" fontAlgn="base">
              <a:buFont typeface="Wingdings" panose="05000000000000000000" pitchFamily="2" charset="2"/>
              <a:buChar char="Ø"/>
            </a:pPr>
            <a:r>
              <a:rPr lang="en-US" sz="1600" b="1" i="0" dirty="0">
                <a:solidFill>
                  <a:srgbClr val="3A3A3A"/>
                </a:solidFill>
                <a:effectLst/>
                <a:latin typeface="rubik"/>
              </a:rPr>
              <a:t>Deletion Anomalies</a:t>
            </a:r>
            <a:r>
              <a:rPr lang="en-US" sz="1600" b="0" i="0" dirty="0">
                <a:solidFill>
                  <a:srgbClr val="3A3A3A"/>
                </a:solidFill>
                <a:effectLst/>
                <a:latin typeface="rubik"/>
              </a:rPr>
              <a:t> happen when the deletion of unwanted information causes desired information to be deleted as well. For example, if a single database record contains information about a particular product along with information about a salesperson for the company and the salesperson quits, then information about the product is deleted along with salesperson information.</a:t>
            </a:r>
            <a:endParaRPr kumimoji="0" lang="en-GB" sz="1600" b="1"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endParaRPr>
          </a:p>
        </p:txBody>
      </p:sp>
      <p:sp>
        <p:nvSpPr>
          <p:cNvPr id="4" name="Footer Placeholder 3">
            <a:extLst>
              <a:ext uri="{FF2B5EF4-FFF2-40B4-BE49-F238E27FC236}">
                <a16:creationId xmlns:a16="http://schemas.microsoft.com/office/drawing/2014/main" id="{882886FD-06E6-4C1E-A63E-FA095424EB6C}"/>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B0369A91-C59A-46E9-8222-E25107918DBD}"/>
              </a:ext>
            </a:extLst>
          </p:cNvPr>
          <p:cNvSpPr>
            <a:spLocks noGrp="1"/>
          </p:cNvSpPr>
          <p:nvPr>
            <p:ph type="sldNum" sz="quarter" idx="12"/>
          </p:nvPr>
        </p:nvSpPr>
        <p:spPr/>
        <p:txBody>
          <a:bodyPr/>
          <a:lstStyle/>
          <a:p>
            <a:fld id="{E638D2D0-9DCA-4F8F-8C45-A1B94A92E359}" type="slidenum">
              <a:rPr lang="en-IN" smtClean="0"/>
              <a:t>30</a:t>
            </a:fld>
            <a:endParaRPr lang="en-IN"/>
          </a:p>
        </p:txBody>
      </p:sp>
    </p:spTree>
    <p:extLst>
      <p:ext uri="{BB962C8B-B14F-4D97-AF65-F5344CB8AC3E}">
        <p14:creationId xmlns:p14="http://schemas.microsoft.com/office/powerpoint/2010/main" val="3555080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BEC7-9588-4AA5-B8DB-9DEE5BD6D1A5}"/>
              </a:ext>
            </a:extLst>
          </p:cNvPr>
          <p:cNvSpPr>
            <a:spLocks noGrp="1"/>
          </p:cNvSpPr>
          <p:nvPr>
            <p:ph type="title"/>
          </p:nvPr>
        </p:nvSpPr>
        <p:spPr>
          <a:xfrm>
            <a:off x="396240" y="136525"/>
            <a:ext cx="10515600" cy="701675"/>
          </a:xfrm>
        </p:spPr>
        <p:txBody>
          <a:bodyPr/>
          <a:lstStyle/>
          <a:p>
            <a:r>
              <a:rPr lang="en-US" dirty="0"/>
              <a:t>First Normal form</a:t>
            </a:r>
            <a:endParaRPr lang="en-IN" dirty="0"/>
          </a:p>
        </p:txBody>
      </p:sp>
      <p:sp>
        <p:nvSpPr>
          <p:cNvPr id="3" name="Content Placeholder 2">
            <a:extLst>
              <a:ext uri="{FF2B5EF4-FFF2-40B4-BE49-F238E27FC236}">
                <a16:creationId xmlns:a16="http://schemas.microsoft.com/office/drawing/2014/main" id="{BD8DE779-42AF-423B-AB39-E98972B6C175}"/>
              </a:ext>
            </a:extLst>
          </p:cNvPr>
          <p:cNvSpPr>
            <a:spLocks noGrp="1"/>
          </p:cNvSpPr>
          <p:nvPr>
            <p:ph idx="1"/>
          </p:nvPr>
        </p:nvSpPr>
        <p:spPr>
          <a:xfrm>
            <a:off x="0" y="838200"/>
            <a:ext cx="12192000" cy="6019800"/>
          </a:xfrm>
        </p:spPr>
        <p:txBody>
          <a:bodyPr>
            <a:normAutofit/>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rPr>
              <a:t>Domain is </a:t>
            </a:r>
            <a:r>
              <a:rPr kumimoji="1" lang="en-US" altLang="en-US" sz="1500" b="1" i="0" u="none" strike="noStrike" kern="0" cap="none" spc="0" normalizeH="0" baseline="0" noProof="0" dirty="0">
                <a:ln>
                  <a:noFill/>
                </a:ln>
                <a:solidFill>
                  <a:srgbClr val="002060"/>
                </a:solidFill>
                <a:effectLst/>
                <a:uLnTx/>
                <a:uFillTx/>
                <a:latin typeface="Helvetica"/>
                <a:ea typeface="MS PGothic" panose="020B0600070205080204" pitchFamily="34" charset="-128"/>
              </a:rPr>
              <a:t>atomic</a:t>
            </a:r>
            <a:r>
              <a:rPr kumimoji="1" lang="en-US" altLang="en-US" sz="1500" b="0" i="0" u="none" strike="noStrike" kern="0" cap="none" spc="0" normalizeH="0" baseline="0" noProof="0" dirty="0">
                <a:ln>
                  <a:noFill/>
                </a:ln>
                <a:solidFill>
                  <a:srgbClr val="002060"/>
                </a:solidFill>
                <a:effectLst/>
                <a:uLnTx/>
                <a:uFillTx/>
                <a:latin typeface="Helvetica"/>
                <a:ea typeface="MS PGothic" panose="020B0600070205080204" pitchFamily="34" charset="-128"/>
              </a:rPr>
              <a:t> </a:t>
            </a:r>
            <a:r>
              <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rPr>
              <a:t>if its elements are considered to be indivisible units</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rPr>
              <a:t>Examples of non-atomic domains:</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rPr>
              <a:t>Set of names, composite attributes</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rPr>
              <a:t>Identification numbers like CS101  that can be broken up into parts</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rPr>
              <a:t>A relational schema R is in </a:t>
            </a:r>
            <a:r>
              <a:rPr kumimoji="1" lang="en-US" altLang="en-US" sz="1500" b="1" i="0" u="none" strike="noStrike" kern="0" cap="none" spc="0" normalizeH="0" baseline="0" noProof="0" dirty="0">
                <a:ln>
                  <a:noFill/>
                </a:ln>
                <a:solidFill>
                  <a:srgbClr val="002060"/>
                </a:solidFill>
                <a:effectLst/>
                <a:uLnTx/>
                <a:uFillTx/>
                <a:latin typeface="Helvetica"/>
                <a:ea typeface="MS PGothic" panose="020B0600070205080204" pitchFamily="34" charset="-128"/>
              </a:rPr>
              <a:t>first normal form</a:t>
            </a:r>
            <a:r>
              <a:rPr kumimoji="1" lang="en-US" altLang="en-US" sz="1500" b="0" i="0" u="none" strike="noStrike" kern="0" cap="none" spc="0" normalizeH="0" baseline="0" noProof="0" dirty="0">
                <a:ln>
                  <a:noFill/>
                </a:ln>
                <a:solidFill>
                  <a:srgbClr val="002060"/>
                </a:solidFill>
                <a:effectLst/>
                <a:uLnTx/>
                <a:uFillTx/>
                <a:latin typeface="Helvetica"/>
                <a:ea typeface="MS PGothic" panose="020B0600070205080204" pitchFamily="34" charset="-128"/>
              </a:rPr>
              <a:t> </a:t>
            </a:r>
            <a:r>
              <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rPr>
              <a:t>if the domains of all attributes of R are atomic</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rPr>
              <a:t>Non-atomic values complicate storage and encourage redundant (repeated) storage of data</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rPr>
              <a:t>Example:  Set of accounts stored with each customer, and set of owners stored with each account</a:t>
            </a:r>
          </a:p>
          <a:p>
            <a:pPr marL="385763" marR="0" lvl="0" indent="-385763" algn="l" defTabSz="914400" rtl="0" eaLnBrk="1" fontAlgn="base" latinLnBrk="0" hangingPunct="1">
              <a:lnSpc>
                <a:spcPct val="95000"/>
              </a:lnSpc>
              <a:spcBef>
                <a:spcPct val="50000"/>
              </a:spcBef>
              <a:spcAft>
                <a:spcPct val="0"/>
              </a:spcAft>
              <a:buClr>
                <a:srgbClr val="660033"/>
              </a:buClr>
              <a:buSzTx/>
              <a:buFont typeface="Wingdings" panose="05000000000000000000" pitchFamily="2" charset="2"/>
              <a:buChar char="Ø"/>
              <a:tabLst/>
              <a:defRPr/>
            </a:pPr>
            <a:r>
              <a:rPr kumimoji="0" lang="en-US" sz="15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First normal form (1NF) deals with the `shape' of the record. </a:t>
            </a:r>
          </a:p>
          <a:p>
            <a:pPr marL="385763" marR="0" lvl="0" indent="-385763" algn="l" defTabSz="914400" rtl="0" eaLnBrk="1" fontAlgn="base" latinLnBrk="0" hangingPunct="1">
              <a:lnSpc>
                <a:spcPct val="95000"/>
              </a:lnSpc>
              <a:spcBef>
                <a:spcPct val="50000"/>
              </a:spcBef>
              <a:spcAft>
                <a:spcPct val="0"/>
              </a:spcAft>
              <a:buClr>
                <a:srgbClr val="660033"/>
              </a:buClr>
              <a:buSzTx/>
              <a:buFont typeface="Wingdings" panose="05000000000000000000" pitchFamily="2" charset="2"/>
              <a:buChar char="Ø"/>
              <a:tabLst/>
              <a:defRPr/>
            </a:pPr>
            <a:r>
              <a:rPr kumimoji="0" lang="en-US" sz="15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A relation is in 1NF if, and only if, it contains no repeating attributes or groups of attributes. </a:t>
            </a:r>
          </a:p>
          <a:p>
            <a:pPr marL="385763" marR="0" lvl="0" indent="-385763" algn="l" defTabSz="914400" rtl="0" eaLnBrk="1" fontAlgn="base" latinLnBrk="0" hangingPunct="1">
              <a:lnSpc>
                <a:spcPct val="95000"/>
              </a:lnSpc>
              <a:spcBef>
                <a:spcPct val="50000"/>
              </a:spcBef>
              <a:spcAft>
                <a:spcPct val="0"/>
              </a:spcAft>
              <a:buClr>
                <a:srgbClr val="660033"/>
              </a:buClr>
              <a:buSzTx/>
              <a:buFont typeface="Wingdings" panose="05000000000000000000" pitchFamily="2" charset="2"/>
              <a:buChar char="Ø"/>
              <a:tabLst/>
              <a:defRPr/>
            </a:pPr>
            <a:r>
              <a:rPr kumimoji="0" lang="en-US" sz="15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Example: </a:t>
            </a:r>
          </a:p>
          <a:p>
            <a:pPr marL="744538" marR="0" lvl="1" indent="-246063" algn="l" defTabSz="914400" rtl="0" eaLnBrk="1" fontAlgn="base" latinLnBrk="0" hangingPunct="1">
              <a:lnSpc>
                <a:spcPct val="100000"/>
              </a:lnSpc>
              <a:spcBef>
                <a:spcPct val="25000"/>
              </a:spcBef>
              <a:spcAft>
                <a:spcPct val="0"/>
              </a:spcAft>
              <a:buClr>
                <a:srgbClr val="660033"/>
              </a:buClr>
              <a:buSzPct val="75000"/>
              <a:buFont typeface="Wingdings" panose="05000000000000000000" pitchFamily="2" charset="2"/>
              <a:buChar char="n"/>
              <a:tabLst/>
              <a:defRPr/>
            </a:pPr>
            <a:r>
              <a:rPr kumimoji="0" lang="en-US" sz="1500" i="0" u="none" strike="noStrike" kern="0" cap="none" spc="0" normalizeH="0" baseline="0" noProof="0" dirty="0">
                <a:ln>
                  <a:noFill/>
                </a:ln>
                <a:solidFill>
                  <a:srgbClr val="000066"/>
                </a:solidFill>
                <a:effectLst/>
                <a:uLnTx/>
                <a:uFillTx/>
                <a:latin typeface="Helvetica"/>
              </a:rPr>
              <a:t>The Student table with the repeating group is not in 1NF </a:t>
            </a:r>
          </a:p>
          <a:p>
            <a:pPr marL="744538" marR="0" lvl="1" indent="-246063" algn="l" defTabSz="914400" rtl="0" eaLnBrk="1" fontAlgn="base" latinLnBrk="0" hangingPunct="1">
              <a:lnSpc>
                <a:spcPct val="100000"/>
              </a:lnSpc>
              <a:spcBef>
                <a:spcPct val="25000"/>
              </a:spcBef>
              <a:spcAft>
                <a:spcPct val="0"/>
              </a:spcAft>
              <a:buClr>
                <a:srgbClr val="660033"/>
              </a:buClr>
              <a:buSzPct val="75000"/>
              <a:buFont typeface="Wingdings" panose="05000000000000000000" pitchFamily="2" charset="2"/>
              <a:buChar char="n"/>
              <a:tabLst/>
              <a:defRPr/>
            </a:pPr>
            <a:r>
              <a:rPr kumimoji="0" lang="en-US" sz="1500" i="0" u="none" strike="noStrike" kern="0" cap="none" spc="0" normalizeH="0" baseline="0" noProof="0" dirty="0">
                <a:ln>
                  <a:noFill/>
                </a:ln>
                <a:solidFill>
                  <a:srgbClr val="000066"/>
                </a:solidFill>
                <a:effectLst/>
                <a:uLnTx/>
                <a:uFillTx/>
                <a:latin typeface="Helvetica"/>
              </a:rPr>
              <a:t>It has repeating groups, it is an `</a:t>
            </a:r>
            <a:r>
              <a:rPr kumimoji="0" lang="en-US" sz="1500" i="0" u="none" strike="noStrike" kern="0" cap="none" spc="0" normalizeH="0" baseline="0" noProof="0" dirty="0" err="1">
                <a:ln>
                  <a:noFill/>
                </a:ln>
                <a:solidFill>
                  <a:srgbClr val="000066"/>
                </a:solidFill>
                <a:effectLst/>
                <a:uLnTx/>
                <a:uFillTx/>
                <a:latin typeface="Helvetica"/>
              </a:rPr>
              <a:t>unnormalised</a:t>
            </a:r>
            <a:r>
              <a:rPr kumimoji="0" lang="en-US" sz="1500" i="0" u="none" strike="noStrike" kern="0" cap="none" spc="0" normalizeH="0" baseline="0" noProof="0" dirty="0">
                <a:ln>
                  <a:noFill/>
                </a:ln>
                <a:solidFill>
                  <a:srgbClr val="000066"/>
                </a:solidFill>
                <a:effectLst/>
                <a:uLnTx/>
                <a:uFillTx/>
                <a:latin typeface="Helvetica"/>
              </a:rPr>
              <a:t> table'. </a:t>
            </a:r>
          </a:p>
          <a:p>
            <a:pPr marL="385763" marR="0" lvl="0" indent="-385763" algn="l" defTabSz="914400" rtl="0" eaLnBrk="1" fontAlgn="base" latinLnBrk="0" hangingPunct="1">
              <a:lnSpc>
                <a:spcPct val="95000"/>
              </a:lnSpc>
              <a:spcBef>
                <a:spcPct val="50000"/>
              </a:spcBef>
              <a:spcAft>
                <a:spcPct val="0"/>
              </a:spcAft>
              <a:buClr>
                <a:srgbClr val="660033"/>
              </a:buClr>
              <a:buSzTx/>
              <a:buFont typeface="Wingdings" panose="05000000000000000000" pitchFamily="2" charset="2"/>
              <a:buChar char="Ø"/>
              <a:tabLst/>
              <a:defRPr/>
            </a:pPr>
            <a:r>
              <a:rPr kumimoji="0" lang="en-US" sz="15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To remove the repeating group, either:</a:t>
            </a:r>
          </a:p>
          <a:p>
            <a:pPr marL="744538" marR="0" lvl="1" indent="-246063" algn="l" defTabSz="914400" rtl="0" eaLnBrk="1" fontAlgn="base" latinLnBrk="0" hangingPunct="1">
              <a:lnSpc>
                <a:spcPct val="100000"/>
              </a:lnSpc>
              <a:spcBef>
                <a:spcPct val="25000"/>
              </a:spcBef>
              <a:spcAft>
                <a:spcPct val="0"/>
              </a:spcAft>
              <a:buClr>
                <a:srgbClr val="660033"/>
              </a:buClr>
              <a:buSzPct val="75000"/>
              <a:buFont typeface="Wingdings" panose="05000000000000000000" pitchFamily="2" charset="2"/>
              <a:buChar char="n"/>
              <a:tabLst/>
              <a:defRPr/>
            </a:pPr>
            <a:r>
              <a:rPr kumimoji="0" lang="en-US" sz="1500" i="0" u="none" strike="noStrike" kern="0" cap="none" spc="0" normalizeH="0" baseline="0" noProof="0" dirty="0">
                <a:ln>
                  <a:noFill/>
                </a:ln>
                <a:solidFill>
                  <a:srgbClr val="000066"/>
                </a:solidFill>
                <a:effectLst/>
                <a:uLnTx/>
                <a:uFillTx/>
                <a:latin typeface="Helvetica"/>
              </a:rPr>
              <a:t>flatten the table and extend the key, or </a:t>
            </a:r>
          </a:p>
          <a:p>
            <a:pPr marL="744538" marR="0" lvl="1" indent="-246063" algn="l" defTabSz="914400" rtl="0" eaLnBrk="1" fontAlgn="base" latinLnBrk="0" hangingPunct="1">
              <a:lnSpc>
                <a:spcPct val="100000"/>
              </a:lnSpc>
              <a:spcBef>
                <a:spcPct val="25000"/>
              </a:spcBef>
              <a:spcAft>
                <a:spcPct val="0"/>
              </a:spcAft>
              <a:buClr>
                <a:srgbClr val="660033"/>
              </a:buClr>
              <a:buSzPct val="75000"/>
              <a:buFont typeface="Wingdings" panose="05000000000000000000" pitchFamily="2" charset="2"/>
              <a:buChar char="n"/>
              <a:tabLst/>
              <a:defRPr/>
            </a:pPr>
            <a:r>
              <a:rPr kumimoji="0" lang="en-US" sz="1500" i="0" u="none" strike="noStrike" kern="0" cap="none" spc="0" normalizeH="0" baseline="0" noProof="0" dirty="0">
                <a:ln>
                  <a:noFill/>
                </a:ln>
                <a:solidFill>
                  <a:srgbClr val="000066"/>
                </a:solidFill>
                <a:effectLst/>
                <a:uLnTx/>
                <a:uFillTx/>
                <a:latin typeface="Helvetica"/>
              </a:rPr>
              <a:t>decompose the relation- leading to First Normal Form </a:t>
            </a:r>
            <a:endParaRPr kumimoji="1" lang="en-US" altLang="en-US" sz="15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p:txBody>
      </p:sp>
      <p:sp>
        <p:nvSpPr>
          <p:cNvPr id="5" name="Slide Number Placeholder 4">
            <a:extLst>
              <a:ext uri="{FF2B5EF4-FFF2-40B4-BE49-F238E27FC236}">
                <a16:creationId xmlns:a16="http://schemas.microsoft.com/office/drawing/2014/main" id="{CA123272-AE87-4F44-84BF-AF5F1F467DAB}"/>
              </a:ext>
            </a:extLst>
          </p:cNvPr>
          <p:cNvSpPr>
            <a:spLocks noGrp="1"/>
          </p:cNvSpPr>
          <p:nvPr>
            <p:ph type="sldNum" sz="quarter" idx="12"/>
          </p:nvPr>
        </p:nvSpPr>
        <p:spPr/>
        <p:txBody>
          <a:bodyPr/>
          <a:lstStyle/>
          <a:p>
            <a:fld id="{E638D2D0-9DCA-4F8F-8C45-A1B94A92E359}" type="slidenum">
              <a:rPr lang="en-IN" smtClean="0"/>
              <a:t>31</a:t>
            </a:fld>
            <a:endParaRPr lang="en-IN"/>
          </a:p>
        </p:txBody>
      </p:sp>
    </p:spTree>
    <p:extLst>
      <p:ext uri="{BB962C8B-B14F-4D97-AF65-F5344CB8AC3E}">
        <p14:creationId xmlns:p14="http://schemas.microsoft.com/office/powerpoint/2010/main" val="3577448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4ECF-00AF-4545-988D-C39B1590D71C}"/>
              </a:ext>
            </a:extLst>
          </p:cNvPr>
          <p:cNvSpPr>
            <a:spLocks noGrp="1"/>
          </p:cNvSpPr>
          <p:nvPr>
            <p:ph type="title"/>
          </p:nvPr>
        </p:nvSpPr>
        <p:spPr>
          <a:xfrm>
            <a:off x="0" y="1"/>
            <a:ext cx="9259410" cy="603682"/>
          </a:xfrm>
        </p:spPr>
        <p:txBody>
          <a:bodyPr>
            <a:normAutofit/>
          </a:bodyPr>
          <a:lstStyle/>
          <a:p>
            <a:r>
              <a:rPr lang="en-US" sz="3000" dirty="0"/>
              <a:t>Flatten Table and Extend Primary Key</a:t>
            </a:r>
            <a:endParaRPr lang="en-IN" sz="3000" dirty="0"/>
          </a:p>
        </p:txBody>
      </p:sp>
      <p:sp>
        <p:nvSpPr>
          <p:cNvPr id="3" name="Content Placeholder 2">
            <a:extLst>
              <a:ext uri="{FF2B5EF4-FFF2-40B4-BE49-F238E27FC236}">
                <a16:creationId xmlns:a16="http://schemas.microsoft.com/office/drawing/2014/main" id="{8CA3AF5C-28E0-4662-A465-345A01D2E7A1}"/>
              </a:ext>
            </a:extLst>
          </p:cNvPr>
          <p:cNvSpPr>
            <a:spLocks noGrp="1"/>
          </p:cNvSpPr>
          <p:nvPr>
            <p:ph idx="1"/>
          </p:nvPr>
        </p:nvSpPr>
        <p:spPr>
          <a:xfrm>
            <a:off x="0" y="603683"/>
            <a:ext cx="12192000" cy="3142694"/>
          </a:xfrm>
        </p:spPr>
        <p:txBody>
          <a:bodyPr>
            <a:normAutofit fontScale="85000" lnSpcReduction="20000"/>
          </a:bodyPr>
          <a:lstStyle/>
          <a:p>
            <a:pPr marL="385763" marR="0" lvl="0" indent="-385763" algn="just" defTabSz="914400" rtl="0" eaLnBrk="1" fontAlgn="base" latinLnBrk="0" hangingPunct="1">
              <a:lnSpc>
                <a:spcPct val="95000"/>
              </a:lnSpc>
              <a:spcBef>
                <a:spcPct val="50000"/>
              </a:spcBef>
              <a:spcAft>
                <a:spcPct val="0"/>
              </a:spcAft>
              <a:buClr>
                <a:srgbClr val="660033"/>
              </a:buClr>
              <a:buSzTx/>
              <a:buFont typeface="Wingdings" panose="05000000000000000000" pitchFamily="2" charset="2"/>
              <a:buChar char="Ø"/>
              <a:tabLst/>
              <a:defRPr/>
            </a:pPr>
            <a:r>
              <a:rPr kumimoji="0" lang="en-US" sz="1900" i="0" u="none" strike="noStrike" kern="0" cap="none" spc="0" normalizeH="0" baseline="0" noProof="0" dirty="0">
                <a:ln>
                  <a:noFill/>
                </a:ln>
                <a:solidFill>
                  <a:srgbClr val="003300"/>
                </a:solidFill>
                <a:uLnTx/>
                <a:uFillTx/>
                <a:latin typeface="Helvetica" panose="020B0604020202020204" pitchFamily="34" charset="0"/>
                <a:cs typeface="Helvetica" panose="020B0604020202020204" pitchFamily="34" charset="0"/>
              </a:rPr>
              <a:t>The Student table with the repeating group can be written as:</a:t>
            </a:r>
          </a:p>
          <a:p>
            <a:pPr marL="744538" marR="0" lvl="1" indent="-246063" algn="just" defTabSz="914400" rtl="0" eaLnBrk="1" fontAlgn="base" latinLnBrk="0" hangingPunct="1">
              <a:lnSpc>
                <a:spcPct val="100000"/>
              </a:lnSpc>
              <a:spcBef>
                <a:spcPct val="25000"/>
              </a:spcBef>
              <a:spcAft>
                <a:spcPct val="0"/>
              </a:spcAft>
              <a:buClr>
                <a:srgbClr val="660033"/>
              </a:buClr>
              <a:buSzPct val="75000"/>
              <a:buFont typeface="Wingdings" panose="05000000000000000000" pitchFamily="2" charset="2"/>
              <a:buChar char="Ø"/>
              <a:tabLst/>
              <a:defRPr/>
            </a:pPr>
            <a:r>
              <a:rPr kumimoji="0" lang="en-US"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Student(</a:t>
            </a:r>
            <a:r>
              <a:rPr kumimoji="0" lang="en-US" sz="1900" i="0" u="sng" strike="noStrike" kern="0" cap="none" spc="0" normalizeH="0" baseline="0" noProof="0" dirty="0" err="1">
                <a:ln>
                  <a:noFill/>
                </a:ln>
                <a:solidFill>
                  <a:srgbClr val="000066"/>
                </a:solidFill>
                <a:uLnTx/>
                <a:uFillTx/>
                <a:latin typeface="Helvetica" panose="020B0604020202020204" pitchFamily="34" charset="0"/>
                <a:cs typeface="Helvetica" panose="020B0604020202020204" pitchFamily="34" charset="0"/>
              </a:rPr>
              <a:t>matric_no</a:t>
            </a:r>
            <a:r>
              <a:rPr kumimoji="0" lang="en-US"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 name, </a:t>
            </a:r>
            <a:r>
              <a:rPr kumimoji="0" lang="en-US" sz="1900" i="0" u="none" strike="noStrike" kern="0" cap="none" spc="0" normalizeH="0" baseline="0" noProof="0" dirty="0" err="1">
                <a:ln>
                  <a:noFill/>
                </a:ln>
                <a:solidFill>
                  <a:srgbClr val="000066"/>
                </a:solidFill>
                <a:uLnTx/>
                <a:uFillTx/>
                <a:latin typeface="Helvetica" panose="020B0604020202020204" pitchFamily="34" charset="0"/>
                <a:cs typeface="Helvetica" panose="020B0604020202020204" pitchFamily="34" charset="0"/>
              </a:rPr>
              <a:t>date_of_birth</a:t>
            </a:r>
            <a:r>
              <a:rPr kumimoji="0" lang="en-US"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 ( </a:t>
            </a:r>
            <a:r>
              <a:rPr kumimoji="0" lang="en-US" sz="1900" i="0" u="sng"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subject</a:t>
            </a:r>
            <a:r>
              <a:rPr kumimoji="0" lang="en-US"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 grade ) )</a:t>
            </a:r>
          </a:p>
          <a:p>
            <a:pPr marL="385763" marR="0" lvl="0" indent="-385763" algn="just" defTabSz="914400" rtl="0" eaLnBrk="1" fontAlgn="base" latinLnBrk="0" hangingPunct="1">
              <a:lnSpc>
                <a:spcPct val="95000"/>
              </a:lnSpc>
              <a:spcBef>
                <a:spcPct val="50000"/>
              </a:spcBef>
              <a:spcAft>
                <a:spcPct val="0"/>
              </a:spcAft>
              <a:buClr>
                <a:srgbClr val="660033"/>
              </a:buClr>
              <a:buSzTx/>
              <a:buFont typeface="Wingdings" panose="05000000000000000000" pitchFamily="2" charset="2"/>
              <a:buChar char="Ø"/>
              <a:tabLst/>
              <a:defRPr/>
            </a:pPr>
            <a:r>
              <a:rPr kumimoji="0" lang="en-US" sz="1900" i="0" u="none" strike="noStrike" kern="0" cap="none" spc="0" normalizeH="0" baseline="0" noProof="0" dirty="0">
                <a:ln>
                  <a:noFill/>
                </a:ln>
                <a:solidFill>
                  <a:srgbClr val="003300"/>
                </a:solidFill>
                <a:uLnTx/>
                <a:uFillTx/>
                <a:latin typeface="Helvetica" panose="020B0604020202020204" pitchFamily="34" charset="0"/>
                <a:cs typeface="Helvetica" panose="020B0604020202020204" pitchFamily="34" charset="0"/>
              </a:rPr>
              <a:t>If the repeating group was flattened, it would look something like:</a:t>
            </a:r>
          </a:p>
          <a:p>
            <a:pPr marL="744538" marR="0" lvl="1" indent="-246063" algn="just" defTabSz="914400" rtl="0" eaLnBrk="1" fontAlgn="base" latinLnBrk="0" hangingPunct="1">
              <a:lnSpc>
                <a:spcPct val="100000"/>
              </a:lnSpc>
              <a:spcBef>
                <a:spcPct val="25000"/>
              </a:spcBef>
              <a:spcAft>
                <a:spcPct val="0"/>
              </a:spcAft>
              <a:buClr>
                <a:srgbClr val="660033"/>
              </a:buClr>
              <a:buSzPct val="75000"/>
              <a:buFont typeface="Wingdings" panose="05000000000000000000" pitchFamily="2" charset="2"/>
              <a:buNone/>
              <a:tabLst/>
              <a:defRPr/>
            </a:pPr>
            <a:r>
              <a:rPr kumimoji="0" lang="en-US"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Student(</a:t>
            </a:r>
            <a:r>
              <a:rPr kumimoji="0" lang="en-US" sz="1900" i="0" u="sng" strike="noStrike" kern="0" cap="none" spc="0" normalizeH="0" baseline="0" noProof="0" dirty="0" err="1">
                <a:ln>
                  <a:noFill/>
                </a:ln>
                <a:solidFill>
                  <a:srgbClr val="000066"/>
                </a:solidFill>
                <a:uLnTx/>
                <a:uFillTx/>
                <a:latin typeface="Helvetica" panose="020B0604020202020204" pitchFamily="34" charset="0"/>
                <a:cs typeface="Helvetica" panose="020B0604020202020204" pitchFamily="34" charset="0"/>
              </a:rPr>
              <a:t>matric_no</a:t>
            </a:r>
            <a:r>
              <a:rPr kumimoji="0" lang="en-US"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 name, </a:t>
            </a:r>
            <a:r>
              <a:rPr kumimoji="0" lang="en-US" sz="1900" i="0" u="none" strike="noStrike" kern="0" cap="none" spc="0" normalizeH="0" baseline="0" noProof="0" dirty="0" err="1">
                <a:ln>
                  <a:noFill/>
                </a:ln>
                <a:solidFill>
                  <a:srgbClr val="000066"/>
                </a:solidFill>
                <a:uLnTx/>
                <a:uFillTx/>
                <a:latin typeface="Helvetica" panose="020B0604020202020204" pitchFamily="34" charset="0"/>
                <a:cs typeface="Helvetica" panose="020B0604020202020204" pitchFamily="34" charset="0"/>
              </a:rPr>
              <a:t>date_of_birth</a:t>
            </a:r>
            <a:r>
              <a:rPr kumimoji="0" lang="en-US"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  </a:t>
            </a:r>
            <a:r>
              <a:rPr kumimoji="0" lang="en-US" sz="1900" i="0" u="sng"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subject</a:t>
            </a:r>
            <a:r>
              <a:rPr kumimoji="0" lang="en-US"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 grade  )</a:t>
            </a:r>
          </a:p>
          <a:p>
            <a:pPr marL="385763" marR="0" lvl="0" indent="-385763" algn="just" defTabSz="914400" rtl="0" eaLnBrk="1" fontAlgn="base" latinLnBrk="0" hangingPunct="1">
              <a:lnSpc>
                <a:spcPct val="95000"/>
              </a:lnSpc>
              <a:spcBef>
                <a:spcPct val="50000"/>
              </a:spcBef>
              <a:spcAft>
                <a:spcPct val="0"/>
              </a:spcAft>
              <a:buClr>
                <a:srgbClr val="660033"/>
              </a:buClr>
              <a:buSzTx/>
              <a:buFont typeface="Wingdings" panose="05000000000000000000" pitchFamily="2" charset="2"/>
              <a:buChar char="Ø"/>
              <a:tabLst/>
              <a:defRPr/>
            </a:pPr>
            <a:r>
              <a:rPr kumimoji="0" lang="en-GB" sz="1900" i="0" u="none" strike="noStrike" kern="0" cap="none" spc="0" normalizeH="0" baseline="0" noProof="0" dirty="0">
                <a:ln>
                  <a:noFill/>
                </a:ln>
                <a:solidFill>
                  <a:srgbClr val="003300"/>
                </a:solidFill>
                <a:uLnTx/>
                <a:uFillTx/>
                <a:latin typeface="Helvetica" panose="020B0604020202020204" pitchFamily="34" charset="0"/>
                <a:cs typeface="Helvetica" panose="020B0604020202020204" pitchFamily="34" charset="0"/>
              </a:rPr>
              <a:t>This does not have repeating groups, but has redundancy. For every </a:t>
            </a:r>
            <a:r>
              <a:rPr kumimoji="0" lang="en-GB" sz="1900" i="0" u="none" strike="noStrike" kern="0" cap="none" spc="0" normalizeH="0" baseline="0" noProof="0" dirty="0" err="1">
                <a:ln>
                  <a:noFill/>
                </a:ln>
                <a:solidFill>
                  <a:srgbClr val="003300"/>
                </a:solidFill>
                <a:uLnTx/>
                <a:uFillTx/>
                <a:latin typeface="Helvetica" panose="020B0604020202020204" pitchFamily="34" charset="0"/>
                <a:cs typeface="Helvetica" panose="020B0604020202020204" pitchFamily="34" charset="0"/>
              </a:rPr>
              <a:t>matric_no</a:t>
            </a:r>
            <a:r>
              <a:rPr kumimoji="0" lang="en-GB" sz="1900" i="0" u="none" strike="noStrike" kern="0" cap="none" spc="0" normalizeH="0" baseline="0" noProof="0" dirty="0">
                <a:ln>
                  <a:noFill/>
                </a:ln>
                <a:solidFill>
                  <a:srgbClr val="003300"/>
                </a:solidFill>
                <a:uLnTx/>
                <a:uFillTx/>
                <a:latin typeface="Helvetica" panose="020B0604020202020204" pitchFamily="34" charset="0"/>
                <a:cs typeface="Helvetica" panose="020B0604020202020204" pitchFamily="34" charset="0"/>
              </a:rPr>
              <a:t>/subject combination, the student name and date of birth is replicated. This can lead to errors.</a:t>
            </a:r>
          </a:p>
          <a:p>
            <a:pPr marL="385763" marR="0" lvl="0" indent="-385763" algn="just" defTabSz="914400" rtl="0" eaLnBrk="1" fontAlgn="base" latinLnBrk="0" hangingPunct="1">
              <a:lnSpc>
                <a:spcPct val="90000"/>
              </a:lnSpc>
              <a:spcBef>
                <a:spcPct val="50000"/>
              </a:spcBef>
              <a:spcAft>
                <a:spcPct val="0"/>
              </a:spcAft>
              <a:buClr>
                <a:srgbClr val="660033"/>
              </a:buClr>
              <a:buSzTx/>
              <a:buFont typeface="Wingdings" panose="05000000000000000000" pitchFamily="2" charset="2"/>
              <a:buChar char="Ø"/>
              <a:tabLst/>
              <a:defRPr/>
            </a:pPr>
            <a:r>
              <a:rPr kumimoji="0" lang="en-GB" sz="1900" i="0" u="none" strike="noStrike" kern="0" cap="none" spc="0" normalizeH="0" baseline="0" noProof="0" dirty="0">
                <a:ln>
                  <a:noFill/>
                </a:ln>
                <a:solidFill>
                  <a:srgbClr val="003300"/>
                </a:solidFill>
                <a:uLnTx/>
                <a:uFillTx/>
                <a:latin typeface="Helvetica" panose="020B0604020202020204" pitchFamily="34" charset="0"/>
                <a:cs typeface="Helvetica" panose="020B0604020202020204" pitchFamily="34" charset="0"/>
              </a:rPr>
              <a:t> </a:t>
            </a:r>
            <a:r>
              <a:rPr kumimoji="0" lang="en-US" sz="1900" i="0" u="none" strike="noStrike" kern="0" cap="none" spc="0" normalizeH="0" baseline="0" noProof="0" dirty="0">
                <a:ln>
                  <a:noFill/>
                </a:ln>
                <a:solidFill>
                  <a:srgbClr val="003300"/>
                </a:solidFill>
                <a:uLnTx/>
                <a:uFillTx/>
                <a:latin typeface="Helvetica" panose="020B0604020202020204" pitchFamily="34" charset="0"/>
                <a:cs typeface="Helvetica" panose="020B0604020202020204" pitchFamily="34" charset="0"/>
              </a:rPr>
              <a:t>Redundant data is the main cause of insertion, deletion, and updating anomalies. </a:t>
            </a:r>
          </a:p>
          <a:p>
            <a:pPr marL="744538" marR="0" lvl="1" indent="-246063" algn="just" defTabSz="914400" rtl="0" eaLnBrk="1" fontAlgn="base" latinLnBrk="0" hangingPunct="1">
              <a:lnSpc>
                <a:spcPct val="90000"/>
              </a:lnSpc>
              <a:spcBef>
                <a:spcPct val="25000"/>
              </a:spcBef>
              <a:spcAft>
                <a:spcPct val="0"/>
              </a:spcAft>
              <a:buClr>
                <a:srgbClr val="660033"/>
              </a:buClr>
              <a:buSzPct val="75000"/>
              <a:buFont typeface="Wingdings" panose="05000000000000000000" pitchFamily="2" charset="2"/>
              <a:buChar char="n"/>
              <a:tabLst/>
              <a:defRPr/>
            </a:pPr>
            <a:r>
              <a:rPr kumimoji="0" lang="en-GB"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Insertion anomaly – Subject is now in the primary key, we cannot add a student until they have at least one subject. Remember, no part of a primary key can be NULL.</a:t>
            </a:r>
          </a:p>
          <a:p>
            <a:pPr marL="744538" marR="0" lvl="1" indent="-246063" algn="just" defTabSz="914400" rtl="0" eaLnBrk="1" fontAlgn="base" latinLnBrk="0" hangingPunct="1">
              <a:lnSpc>
                <a:spcPct val="90000"/>
              </a:lnSpc>
              <a:spcBef>
                <a:spcPct val="25000"/>
              </a:spcBef>
              <a:spcAft>
                <a:spcPct val="0"/>
              </a:spcAft>
              <a:buClr>
                <a:srgbClr val="660033"/>
              </a:buClr>
              <a:buSzPct val="75000"/>
              <a:buFont typeface="Wingdings" panose="05000000000000000000" pitchFamily="2" charset="2"/>
              <a:buChar char="n"/>
              <a:tabLst/>
              <a:defRPr/>
            </a:pPr>
            <a:r>
              <a:rPr kumimoji="0" lang="en-GB"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Update anomaly – changing the name of a student means finding all rows of the database where that student exists and changing each one separately.</a:t>
            </a:r>
          </a:p>
          <a:p>
            <a:pPr marL="744538" marR="0" lvl="1" indent="-246063" algn="just" defTabSz="914400" rtl="0" eaLnBrk="1" fontAlgn="base" latinLnBrk="0" hangingPunct="1">
              <a:lnSpc>
                <a:spcPct val="90000"/>
              </a:lnSpc>
              <a:spcBef>
                <a:spcPct val="25000"/>
              </a:spcBef>
              <a:spcAft>
                <a:spcPct val="0"/>
              </a:spcAft>
              <a:buClr>
                <a:srgbClr val="660033"/>
              </a:buClr>
              <a:buSzPct val="75000"/>
              <a:buFont typeface="Wingdings" panose="05000000000000000000" pitchFamily="2" charset="2"/>
              <a:buChar char="n"/>
              <a:tabLst/>
              <a:defRPr/>
            </a:pPr>
            <a:r>
              <a:rPr kumimoji="0" lang="en-GB" sz="1900" i="0" u="none" strike="noStrike" kern="0" cap="none" spc="0" normalizeH="0" baseline="0" noProof="0" dirty="0">
                <a:ln>
                  <a:noFill/>
                </a:ln>
                <a:solidFill>
                  <a:srgbClr val="000066"/>
                </a:solidFill>
                <a:uLnTx/>
                <a:uFillTx/>
                <a:latin typeface="Helvetica" panose="020B0604020202020204" pitchFamily="34" charset="0"/>
                <a:cs typeface="Helvetica" panose="020B0604020202020204" pitchFamily="34" charset="0"/>
              </a:rPr>
              <a:t>Deletion anomaly- for example deleting all database subject information also deletes student 960145.</a:t>
            </a:r>
          </a:p>
          <a:p>
            <a:endParaRPr lang="en-IN" dirty="0"/>
          </a:p>
        </p:txBody>
      </p:sp>
      <p:sp>
        <p:nvSpPr>
          <p:cNvPr id="6" name="Title 1">
            <a:extLst>
              <a:ext uri="{FF2B5EF4-FFF2-40B4-BE49-F238E27FC236}">
                <a16:creationId xmlns:a16="http://schemas.microsoft.com/office/drawing/2014/main" id="{776A8980-2195-4FDC-8C28-FDF6BB760A2B}"/>
              </a:ext>
            </a:extLst>
          </p:cNvPr>
          <p:cNvSpPr txBox="1">
            <a:spLocks/>
          </p:cNvSpPr>
          <p:nvPr/>
        </p:nvSpPr>
        <p:spPr>
          <a:xfrm>
            <a:off x="-106532" y="3341219"/>
            <a:ext cx="7021919" cy="810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Decomposing Relation</a:t>
            </a:r>
            <a:endParaRPr lang="en-IN" sz="2800" dirty="0"/>
          </a:p>
        </p:txBody>
      </p:sp>
      <p:sp>
        <p:nvSpPr>
          <p:cNvPr id="7" name="Content Placeholder 2">
            <a:extLst>
              <a:ext uri="{FF2B5EF4-FFF2-40B4-BE49-F238E27FC236}">
                <a16:creationId xmlns:a16="http://schemas.microsoft.com/office/drawing/2014/main" id="{B5D08CF5-5B28-4695-83A7-2F30578DE9B3}"/>
              </a:ext>
            </a:extLst>
          </p:cNvPr>
          <p:cNvSpPr txBox="1">
            <a:spLocks/>
          </p:cNvSpPr>
          <p:nvPr/>
        </p:nvSpPr>
        <p:spPr>
          <a:xfrm>
            <a:off x="0" y="3932808"/>
            <a:ext cx="12192000" cy="9942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5763" indent="-385763" fontAlgn="base">
              <a:lnSpc>
                <a:spcPct val="95000"/>
              </a:lnSpc>
              <a:spcBef>
                <a:spcPct val="50000"/>
              </a:spcBef>
              <a:spcAft>
                <a:spcPct val="0"/>
              </a:spcAft>
              <a:buClr>
                <a:srgbClr val="660033"/>
              </a:buClr>
              <a:buFont typeface="Wingdings" panose="05000000000000000000" pitchFamily="2" charset="2"/>
              <a:buChar char="Ø"/>
              <a:defRPr/>
            </a:pPr>
            <a:r>
              <a:rPr lang="en-US" kern="0" dirty="0">
                <a:solidFill>
                  <a:srgbClr val="003300"/>
                </a:solidFill>
                <a:latin typeface="Helvetica"/>
              </a:rPr>
              <a:t>The alternative approach is to split the table into two parts, one for the repeating groups and one of the non-repeating groups. </a:t>
            </a:r>
          </a:p>
          <a:p>
            <a:pPr marL="385763" indent="-385763" fontAlgn="base">
              <a:lnSpc>
                <a:spcPct val="95000"/>
              </a:lnSpc>
              <a:spcBef>
                <a:spcPct val="50000"/>
              </a:spcBef>
              <a:spcAft>
                <a:spcPct val="0"/>
              </a:spcAft>
              <a:buClr>
                <a:srgbClr val="660033"/>
              </a:buClr>
              <a:buFont typeface="Wingdings" panose="05000000000000000000" pitchFamily="2" charset="2"/>
              <a:buChar char="Ø"/>
              <a:defRPr/>
            </a:pPr>
            <a:r>
              <a:rPr lang="en-US" kern="0" dirty="0">
                <a:solidFill>
                  <a:srgbClr val="003300"/>
                </a:solidFill>
                <a:latin typeface="Helvetica"/>
              </a:rPr>
              <a:t>The primary key for the original relation is included in both of the new relations</a:t>
            </a:r>
          </a:p>
          <a:p>
            <a:pPr marL="0" indent="0" fontAlgn="base">
              <a:lnSpc>
                <a:spcPct val="95000"/>
              </a:lnSpc>
              <a:spcBef>
                <a:spcPct val="50000"/>
              </a:spcBef>
              <a:spcAft>
                <a:spcPct val="0"/>
              </a:spcAft>
              <a:buClr>
                <a:srgbClr val="660033"/>
              </a:buClr>
              <a:buFont typeface="Arial" panose="020B0604020202020204" pitchFamily="34" charset="0"/>
              <a:buNone/>
              <a:defRPr/>
            </a:pPr>
            <a:r>
              <a:rPr lang="en-US" kern="0" dirty="0">
                <a:solidFill>
                  <a:srgbClr val="003300"/>
                </a:solidFill>
                <a:latin typeface="Helvetica"/>
              </a:rPr>
              <a:t>Record:                                                              Student</a:t>
            </a:r>
          </a:p>
          <a:p>
            <a:pPr marL="0" indent="0" fontAlgn="base">
              <a:lnSpc>
                <a:spcPct val="95000"/>
              </a:lnSpc>
              <a:spcBef>
                <a:spcPct val="50000"/>
              </a:spcBef>
              <a:spcAft>
                <a:spcPct val="0"/>
              </a:spcAft>
              <a:buClr>
                <a:srgbClr val="660033"/>
              </a:buClr>
              <a:buFont typeface="Arial" panose="020B0604020202020204" pitchFamily="34" charset="0"/>
              <a:buNone/>
              <a:defRPr/>
            </a:pPr>
            <a:endParaRPr lang="en-IN" dirty="0"/>
          </a:p>
        </p:txBody>
      </p:sp>
      <p:pic>
        <p:nvPicPr>
          <p:cNvPr id="8" name="Picture 7">
            <a:extLst>
              <a:ext uri="{FF2B5EF4-FFF2-40B4-BE49-F238E27FC236}">
                <a16:creationId xmlns:a16="http://schemas.microsoft.com/office/drawing/2014/main" id="{4A996591-D786-4C1A-A9CC-5112576E025D}"/>
              </a:ext>
            </a:extLst>
          </p:cNvPr>
          <p:cNvPicPr>
            <a:picLocks noChangeAspect="1"/>
          </p:cNvPicPr>
          <p:nvPr/>
        </p:nvPicPr>
        <p:blipFill>
          <a:blip r:embed="rId2"/>
          <a:stretch>
            <a:fillRect/>
          </a:stretch>
        </p:blipFill>
        <p:spPr>
          <a:xfrm>
            <a:off x="79900" y="4805764"/>
            <a:ext cx="2713251" cy="1826568"/>
          </a:xfrm>
          <a:prstGeom prst="rect">
            <a:avLst/>
          </a:prstGeom>
        </p:spPr>
      </p:pic>
      <p:pic>
        <p:nvPicPr>
          <p:cNvPr id="9" name="Picture 8">
            <a:extLst>
              <a:ext uri="{FF2B5EF4-FFF2-40B4-BE49-F238E27FC236}">
                <a16:creationId xmlns:a16="http://schemas.microsoft.com/office/drawing/2014/main" id="{64C28864-EE14-4493-9C0C-BE342C6BE6D3}"/>
              </a:ext>
            </a:extLst>
          </p:cNvPr>
          <p:cNvPicPr>
            <a:picLocks noChangeAspect="1"/>
          </p:cNvPicPr>
          <p:nvPr/>
        </p:nvPicPr>
        <p:blipFill>
          <a:blip r:embed="rId3"/>
          <a:stretch>
            <a:fillRect/>
          </a:stretch>
        </p:blipFill>
        <p:spPr>
          <a:xfrm>
            <a:off x="4000161" y="4805764"/>
            <a:ext cx="3252717" cy="1826568"/>
          </a:xfrm>
          <a:prstGeom prst="rect">
            <a:avLst/>
          </a:prstGeom>
        </p:spPr>
      </p:pic>
    </p:spTree>
    <p:extLst>
      <p:ext uri="{BB962C8B-B14F-4D97-AF65-F5344CB8AC3E}">
        <p14:creationId xmlns:p14="http://schemas.microsoft.com/office/powerpoint/2010/main" val="3758713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07F7-385F-480F-80BD-D666175D16D1}"/>
              </a:ext>
            </a:extLst>
          </p:cNvPr>
          <p:cNvSpPr>
            <a:spLocks noGrp="1"/>
          </p:cNvSpPr>
          <p:nvPr>
            <p:ph type="title"/>
          </p:nvPr>
        </p:nvSpPr>
        <p:spPr>
          <a:xfrm>
            <a:off x="3434080" y="1973686"/>
            <a:ext cx="5323840" cy="624111"/>
          </a:xfrm>
        </p:spPr>
        <p:txBody>
          <a:bodyPr>
            <a:normAutofit fontScale="90000"/>
          </a:bodyPr>
          <a:lstStyle/>
          <a:p>
            <a:r>
              <a:rPr lang="en-US" dirty="0"/>
              <a:t>Second Normal Form</a:t>
            </a:r>
            <a:endParaRPr lang="en-IN" dirty="0"/>
          </a:p>
        </p:txBody>
      </p:sp>
      <p:sp>
        <p:nvSpPr>
          <p:cNvPr id="3" name="Content Placeholder 2">
            <a:extLst>
              <a:ext uri="{FF2B5EF4-FFF2-40B4-BE49-F238E27FC236}">
                <a16:creationId xmlns:a16="http://schemas.microsoft.com/office/drawing/2014/main" id="{1F374DFF-6C14-4B75-9F38-5510FE992411}"/>
              </a:ext>
            </a:extLst>
          </p:cNvPr>
          <p:cNvSpPr>
            <a:spLocks noGrp="1"/>
          </p:cNvSpPr>
          <p:nvPr>
            <p:ph idx="1"/>
          </p:nvPr>
        </p:nvSpPr>
        <p:spPr>
          <a:xfrm>
            <a:off x="0" y="2734322"/>
            <a:ext cx="12192000" cy="4123678"/>
          </a:xfrm>
        </p:spPr>
        <p:txBody>
          <a:bodyPr>
            <a:normAutofit fontScale="85000" lnSpcReduction="10000"/>
          </a:bodyPr>
          <a:lstStyle/>
          <a:p>
            <a:pPr marL="385763" marR="0" lvl="0" indent="-385763" algn="just" defTabSz="914400" rtl="0" eaLnBrk="1" fontAlgn="base" latinLnBrk="0" hangingPunct="1">
              <a:lnSpc>
                <a:spcPct val="90000"/>
              </a:lnSpc>
              <a:spcBef>
                <a:spcPct val="50000"/>
              </a:spcBef>
              <a:spcAft>
                <a:spcPct val="0"/>
              </a:spcAft>
              <a:buClr>
                <a:srgbClr val="660033"/>
              </a:buClr>
              <a:buSzTx/>
              <a:buFont typeface="Wingdings" panose="05000000000000000000" pitchFamily="2" charset="2"/>
              <a:buChar char="Ø"/>
              <a:tabLst/>
              <a:defRPr/>
            </a:pPr>
            <a:r>
              <a:rPr kumimoji="0" lang="en-US" sz="2000" i="0" u="none" strike="noStrike" kern="0" cap="none" spc="0" normalizeH="0" baseline="0" noProof="0" dirty="0">
                <a:ln>
                  <a:noFill/>
                </a:ln>
                <a:solidFill>
                  <a:srgbClr val="003300"/>
                </a:solidFill>
                <a:uLnTx/>
                <a:uFillTx/>
                <a:latin typeface="Helvetica"/>
                <a:ea typeface="+mn-ea"/>
                <a:cs typeface="+mn-cs"/>
              </a:rPr>
              <a:t>A relation is in 2NF if, and only if, it is in 1NF and every non-key attribute is fully functionally dependent on the whole key.</a:t>
            </a:r>
          </a:p>
          <a:p>
            <a:pPr marL="385763" marR="0" lvl="0" indent="-385763" algn="just" defTabSz="914400" rtl="0" eaLnBrk="1" fontAlgn="base" latinLnBrk="0" hangingPunct="1">
              <a:lnSpc>
                <a:spcPct val="90000"/>
              </a:lnSpc>
              <a:spcBef>
                <a:spcPct val="50000"/>
              </a:spcBef>
              <a:spcAft>
                <a:spcPct val="0"/>
              </a:spcAft>
              <a:buClr>
                <a:srgbClr val="660033"/>
              </a:buClr>
              <a:buSzTx/>
              <a:buFont typeface="Wingdings" panose="05000000000000000000" pitchFamily="2" charset="2"/>
              <a:buChar char="Ø"/>
              <a:tabLst/>
              <a:defRPr/>
            </a:pPr>
            <a:r>
              <a:rPr kumimoji="0" lang="en-US" sz="2000" i="0" u="none" strike="noStrike" kern="0" cap="none" spc="0" normalizeH="0" baseline="0" noProof="0" dirty="0">
                <a:ln>
                  <a:noFill/>
                </a:ln>
                <a:solidFill>
                  <a:srgbClr val="003300"/>
                </a:solidFill>
                <a:uLnTx/>
                <a:uFillTx/>
                <a:latin typeface="Helvetica"/>
                <a:ea typeface="+mn-ea"/>
                <a:cs typeface="+mn-cs"/>
              </a:rPr>
              <a:t>Thus the relation is in 1NF with no repeating groups, and all non-key attributes must depend on the whole key, not just some part of it. Another way of saying this is that there must be no partial key dependencies (PKDs).</a:t>
            </a:r>
          </a:p>
          <a:p>
            <a:pPr marL="385763" marR="0" lvl="0" indent="-385763" algn="just" defTabSz="914400" rtl="0" eaLnBrk="1" fontAlgn="base" latinLnBrk="0" hangingPunct="1">
              <a:lnSpc>
                <a:spcPct val="90000"/>
              </a:lnSpc>
              <a:spcBef>
                <a:spcPct val="50000"/>
              </a:spcBef>
              <a:spcAft>
                <a:spcPct val="0"/>
              </a:spcAft>
              <a:buClr>
                <a:srgbClr val="660033"/>
              </a:buClr>
              <a:buSzTx/>
              <a:buFont typeface="Wingdings" panose="05000000000000000000" pitchFamily="2" charset="2"/>
              <a:buChar char="Ø"/>
              <a:tabLst/>
              <a:defRPr/>
            </a:pPr>
            <a:r>
              <a:rPr kumimoji="0" lang="en-US" sz="2000" i="0" u="none" strike="noStrike" kern="0" cap="none" spc="0" normalizeH="0" baseline="0" noProof="0" dirty="0">
                <a:ln>
                  <a:noFill/>
                </a:ln>
                <a:solidFill>
                  <a:srgbClr val="003300"/>
                </a:solidFill>
                <a:uLnTx/>
                <a:uFillTx/>
                <a:latin typeface="Helvetica"/>
                <a:ea typeface="+mn-ea"/>
                <a:cs typeface="+mn-cs"/>
              </a:rPr>
              <a:t>The problems arise when there is a compound key, e.g. the key to the Record relation - </a:t>
            </a:r>
            <a:r>
              <a:rPr kumimoji="0" lang="en-US" sz="2000" i="0" u="sng" strike="noStrike" kern="0" cap="none" spc="0" normalizeH="0" baseline="0" noProof="0" dirty="0" err="1">
                <a:ln>
                  <a:noFill/>
                </a:ln>
                <a:solidFill>
                  <a:srgbClr val="003300"/>
                </a:solidFill>
                <a:uLnTx/>
                <a:uFillTx/>
                <a:latin typeface="Helvetica"/>
                <a:ea typeface="+mn-ea"/>
                <a:cs typeface="+mn-cs"/>
              </a:rPr>
              <a:t>matric_no</a:t>
            </a:r>
            <a:r>
              <a:rPr kumimoji="0" lang="en-US" sz="2000" i="0" u="sng" strike="noStrike" kern="0" cap="none" spc="0" normalizeH="0" baseline="0" noProof="0" dirty="0">
                <a:ln>
                  <a:noFill/>
                </a:ln>
                <a:solidFill>
                  <a:srgbClr val="003300"/>
                </a:solidFill>
                <a:uLnTx/>
                <a:uFillTx/>
                <a:latin typeface="Helvetica"/>
                <a:ea typeface="+mn-ea"/>
                <a:cs typeface="+mn-cs"/>
              </a:rPr>
              <a:t>, subject</a:t>
            </a:r>
            <a:r>
              <a:rPr kumimoji="0" lang="en-US" sz="2000" i="0" u="none" strike="noStrike" kern="0" cap="none" spc="0" normalizeH="0" baseline="0" noProof="0" dirty="0">
                <a:ln>
                  <a:noFill/>
                </a:ln>
                <a:solidFill>
                  <a:srgbClr val="003300"/>
                </a:solidFill>
                <a:uLnTx/>
                <a:uFillTx/>
                <a:latin typeface="Helvetica"/>
                <a:ea typeface="+mn-ea"/>
                <a:cs typeface="+mn-cs"/>
              </a:rPr>
              <a:t>. In this case it is possible for non-key attributes to depend on only part of the key - i.e. on only one of the two key attributes. This is what 2NF tries to prevent. </a:t>
            </a:r>
            <a:endParaRPr kumimoji="0" lang="en-GB" sz="2000" i="0" u="none" strike="noStrike" kern="0" cap="none" spc="0" normalizeH="0" baseline="0" noProof="0" dirty="0">
              <a:ln>
                <a:noFill/>
              </a:ln>
              <a:solidFill>
                <a:srgbClr val="003300"/>
              </a:solidFill>
              <a:uLnTx/>
              <a:uFillTx/>
              <a:latin typeface="Helvetica"/>
              <a:ea typeface="+mn-ea"/>
              <a:cs typeface="+mn-cs"/>
            </a:endParaRPr>
          </a:p>
          <a:p>
            <a:pPr marL="385763" marR="0" lvl="0" indent="-385763" algn="l" defTabSz="914400" rtl="0" eaLnBrk="1" fontAlgn="base" latinLnBrk="0" hangingPunct="1">
              <a:lnSpc>
                <a:spcPct val="90000"/>
              </a:lnSpc>
              <a:spcBef>
                <a:spcPct val="50000"/>
              </a:spcBef>
              <a:spcAft>
                <a:spcPct val="0"/>
              </a:spcAft>
              <a:buClr>
                <a:srgbClr val="660033"/>
              </a:buClr>
              <a:buSzTx/>
              <a:buFont typeface="Wingdings" panose="05000000000000000000" pitchFamily="2" charset="2"/>
              <a:buChar char="Ø"/>
              <a:tabLst/>
              <a:defRPr/>
            </a:pPr>
            <a:r>
              <a:rPr kumimoji="0" lang="en-US"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Consider again the Student relation from the flattened table: </a:t>
            </a:r>
            <a:br>
              <a:rPr kumimoji="0" lang="en-US"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br>
            <a:r>
              <a:rPr kumimoji="0" lang="en-US"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     Student(</a:t>
            </a:r>
            <a:r>
              <a:rPr kumimoji="0" lang="en-US" sz="2000" i="0" u="sng" strike="noStrike" kern="0" cap="none" spc="0" normalizeH="0" baseline="0" noProof="0" dirty="0" err="1">
                <a:ln>
                  <a:noFill/>
                </a:ln>
                <a:solidFill>
                  <a:srgbClr val="003300"/>
                </a:solidFill>
                <a:effectLst>
                  <a:outerShdw blurRad="38100" dist="38100" dir="2700000" algn="tl">
                    <a:srgbClr val="C0C0C0"/>
                  </a:outerShdw>
                </a:effectLst>
                <a:uLnTx/>
                <a:uFillTx/>
                <a:latin typeface="Helvetica"/>
                <a:ea typeface="+mn-ea"/>
                <a:cs typeface="+mn-cs"/>
              </a:rPr>
              <a:t>matric_no</a:t>
            </a:r>
            <a:r>
              <a:rPr kumimoji="0" lang="en-US"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 name, </a:t>
            </a:r>
            <a:r>
              <a:rPr kumimoji="0" lang="en-US" sz="2000" i="0" u="none" strike="noStrike" kern="0" cap="none" spc="0" normalizeH="0" baseline="0" noProof="0" dirty="0" err="1">
                <a:ln>
                  <a:noFill/>
                </a:ln>
                <a:solidFill>
                  <a:srgbClr val="003300"/>
                </a:solidFill>
                <a:effectLst>
                  <a:outerShdw blurRad="38100" dist="38100" dir="2700000" algn="tl">
                    <a:srgbClr val="C0C0C0"/>
                  </a:outerShdw>
                </a:effectLst>
                <a:uLnTx/>
                <a:uFillTx/>
                <a:latin typeface="Helvetica"/>
                <a:ea typeface="+mn-ea"/>
                <a:cs typeface="+mn-cs"/>
              </a:rPr>
              <a:t>date_of_birth</a:t>
            </a:r>
            <a:r>
              <a:rPr kumimoji="0" lang="en-US"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  </a:t>
            </a:r>
            <a:r>
              <a:rPr kumimoji="0" lang="en-US" sz="2000" i="0" u="sng"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subject</a:t>
            </a:r>
            <a:r>
              <a:rPr kumimoji="0" lang="en-US"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 grade  )</a:t>
            </a:r>
          </a:p>
          <a:p>
            <a:pPr marL="385763" marR="0" lvl="0" indent="-385763" algn="l" defTabSz="914400" rtl="0" eaLnBrk="1" fontAlgn="base" latinLnBrk="0" hangingPunct="1">
              <a:lnSpc>
                <a:spcPct val="90000"/>
              </a:lnSpc>
              <a:spcBef>
                <a:spcPct val="50000"/>
              </a:spcBef>
              <a:spcAft>
                <a:spcPct val="0"/>
              </a:spcAft>
              <a:buClr>
                <a:srgbClr val="660033"/>
              </a:buClr>
              <a:buSzTx/>
              <a:buFont typeface="Wingdings" panose="05000000000000000000" pitchFamily="2" charset="2"/>
              <a:buChar char="Ø"/>
              <a:tabLst/>
              <a:defRPr/>
            </a:pPr>
            <a:r>
              <a:rPr kumimoji="0" lang="en-US"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There are no repeating groups, so the relation is in 1NF </a:t>
            </a:r>
          </a:p>
          <a:p>
            <a:pPr marL="385763" marR="0" lvl="0" indent="-385763" algn="l" defTabSz="914400" rtl="0" eaLnBrk="1" fontAlgn="base" latinLnBrk="0" hangingPunct="1">
              <a:lnSpc>
                <a:spcPct val="90000"/>
              </a:lnSpc>
              <a:spcBef>
                <a:spcPct val="50000"/>
              </a:spcBef>
              <a:spcAft>
                <a:spcPct val="0"/>
              </a:spcAft>
              <a:buClr>
                <a:srgbClr val="660033"/>
              </a:buClr>
              <a:buSzTx/>
              <a:buFont typeface="Wingdings" panose="05000000000000000000" pitchFamily="2" charset="2"/>
              <a:buChar char="Ø"/>
              <a:tabLst/>
              <a:defRPr/>
            </a:pPr>
            <a:r>
              <a:rPr kumimoji="0" lang="en-US"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However, we have a compound primary key - so we must check all of the non-key attributes against each part of the key to ensure they are functionally dependent on it. </a:t>
            </a:r>
          </a:p>
          <a:p>
            <a:pPr marL="744538" marR="0" lvl="1" indent="-246063" algn="l" defTabSz="914400" rtl="0" eaLnBrk="1" fontAlgn="base" latinLnBrk="0" hangingPunct="1">
              <a:lnSpc>
                <a:spcPct val="90000"/>
              </a:lnSpc>
              <a:spcBef>
                <a:spcPct val="25000"/>
              </a:spcBef>
              <a:spcAft>
                <a:spcPct val="0"/>
              </a:spcAft>
              <a:buClr>
                <a:srgbClr val="660033"/>
              </a:buClr>
              <a:buSzPct val="75000"/>
              <a:buFont typeface="Wingdings" panose="05000000000000000000" pitchFamily="2" charset="2"/>
              <a:buChar char="n"/>
              <a:tabLst/>
              <a:defRPr/>
            </a:pPr>
            <a:r>
              <a:rPr kumimoji="0" lang="en-US" sz="1400" i="0" u="none" strike="noStrike" kern="0" cap="none" spc="0" normalizeH="0" baseline="0" noProof="0" dirty="0" err="1">
                <a:ln>
                  <a:noFill/>
                </a:ln>
                <a:solidFill>
                  <a:srgbClr val="000066"/>
                </a:solidFill>
                <a:effectLst/>
                <a:uLnTx/>
                <a:uFillTx/>
                <a:latin typeface="Helvetica"/>
              </a:rPr>
              <a:t>matric_no</a:t>
            </a:r>
            <a:r>
              <a:rPr kumimoji="0" lang="en-US" sz="1400" i="0" u="none" strike="noStrike" kern="0" cap="none" spc="0" normalizeH="0" baseline="0" noProof="0" dirty="0">
                <a:ln>
                  <a:noFill/>
                </a:ln>
                <a:solidFill>
                  <a:srgbClr val="000066"/>
                </a:solidFill>
                <a:effectLst/>
                <a:uLnTx/>
                <a:uFillTx/>
                <a:latin typeface="Helvetica"/>
              </a:rPr>
              <a:t> determines name and </a:t>
            </a:r>
            <a:r>
              <a:rPr kumimoji="0" lang="en-US" sz="1400" i="0" u="none" strike="noStrike" kern="0" cap="none" spc="0" normalizeH="0" baseline="0" noProof="0" dirty="0" err="1">
                <a:ln>
                  <a:noFill/>
                </a:ln>
                <a:solidFill>
                  <a:srgbClr val="000066"/>
                </a:solidFill>
                <a:effectLst/>
                <a:uLnTx/>
                <a:uFillTx/>
                <a:latin typeface="Helvetica"/>
              </a:rPr>
              <a:t>date_of_birth</a:t>
            </a:r>
            <a:r>
              <a:rPr kumimoji="0" lang="en-US" sz="1400" i="0" u="none" strike="noStrike" kern="0" cap="none" spc="0" normalizeH="0" baseline="0" noProof="0" dirty="0">
                <a:ln>
                  <a:noFill/>
                </a:ln>
                <a:solidFill>
                  <a:srgbClr val="000066"/>
                </a:solidFill>
                <a:effectLst/>
                <a:uLnTx/>
                <a:uFillTx/>
                <a:latin typeface="Helvetica"/>
              </a:rPr>
              <a:t>, but not grade. </a:t>
            </a:r>
          </a:p>
          <a:p>
            <a:pPr marL="744538" marR="0" lvl="1" indent="-246063" algn="l" defTabSz="914400" rtl="0" eaLnBrk="1" fontAlgn="base" latinLnBrk="0" hangingPunct="1">
              <a:lnSpc>
                <a:spcPct val="90000"/>
              </a:lnSpc>
              <a:spcBef>
                <a:spcPct val="25000"/>
              </a:spcBef>
              <a:spcAft>
                <a:spcPct val="0"/>
              </a:spcAft>
              <a:buClr>
                <a:srgbClr val="660033"/>
              </a:buClr>
              <a:buSzPct val="75000"/>
              <a:buFont typeface="Wingdings" panose="05000000000000000000" pitchFamily="2" charset="2"/>
              <a:buChar char="n"/>
              <a:tabLst/>
              <a:defRPr/>
            </a:pPr>
            <a:r>
              <a:rPr kumimoji="0" lang="en-US" sz="1400" i="0" u="none" strike="noStrike" kern="0" cap="none" spc="0" normalizeH="0" baseline="0" noProof="0" dirty="0">
                <a:ln>
                  <a:noFill/>
                </a:ln>
                <a:solidFill>
                  <a:srgbClr val="000066"/>
                </a:solidFill>
                <a:effectLst/>
                <a:uLnTx/>
                <a:uFillTx/>
                <a:latin typeface="Helvetica"/>
              </a:rPr>
              <a:t>subject together with </a:t>
            </a:r>
            <a:r>
              <a:rPr kumimoji="0" lang="en-US" sz="1400" i="0" u="none" strike="noStrike" kern="0" cap="none" spc="0" normalizeH="0" baseline="0" noProof="0" dirty="0" err="1">
                <a:ln>
                  <a:noFill/>
                </a:ln>
                <a:solidFill>
                  <a:srgbClr val="000066"/>
                </a:solidFill>
                <a:effectLst/>
                <a:uLnTx/>
                <a:uFillTx/>
                <a:latin typeface="Helvetica"/>
              </a:rPr>
              <a:t>matric_no</a:t>
            </a:r>
            <a:r>
              <a:rPr kumimoji="0" lang="en-US" sz="1400" i="0" u="none" strike="noStrike" kern="0" cap="none" spc="0" normalizeH="0" baseline="0" noProof="0" dirty="0">
                <a:ln>
                  <a:noFill/>
                </a:ln>
                <a:solidFill>
                  <a:srgbClr val="000066"/>
                </a:solidFill>
                <a:effectLst/>
                <a:uLnTx/>
                <a:uFillTx/>
                <a:latin typeface="Helvetica"/>
              </a:rPr>
              <a:t> determines grade, but not name or </a:t>
            </a:r>
            <a:r>
              <a:rPr kumimoji="0" lang="en-US" sz="1400" i="0" u="none" strike="noStrike" kern="0" cap="none" spc="0" normalizeH="0" baseline="0" noProof="0" dirty="0" err="1">
                <a:ln>
                  <a:noFill/>
                </a:ln>
                <a:solidFill>
                  <a:srgbClr val="000066"/>
                </a:solidFill>
                <a:effectLst/>
                <a:uLnTx/>
                <a:uFillTx/>
                <a:latin typeface="Helvetica"/>
              </a:rPr>
              <a:t>date_of_birth</a:t>
            </a:r>
            <a:r>
              <a:rPr kumimoji="0" lang="en-US" sz="1400" i="0" u="none" strike="noStrike" kern="0" cap="none" spc="0" normalizeH="0" baseline="0" noProof="0" dirty="0">
                <a:ln>
                  <a:noFill/>
                </a:ln>
                <a:solidFill>
                  <a:srgbClr val="000066"/>
                </a:solidFill>
                <a:effectLst/>
                <a:uLnTx/>
                <a:uFillTx/>
                <a:latin typeface="Helvetica"/>
              </a:rPr>
              <a:t>. </a:t>
            </a:r>
          </a:p>
          <a:p>
            <a:pPr marL="385763" marR="0" lvl="0" indent="-385763" algn="l" defTabSz="914400" rtl="0" eaLnBrk="1" fontAlgn="base" latinLnBrk="0" hangingPunct="1">
              <a:lnSpc>
                <a:spcPct val="90000"/>
              </a:lnSpc>
              <a:spcBef>
                <a:spcPct val="50000"/>
              </a:spcBef>
              <a:spcAft>
                <a:spcPct val="0"/>
              </a:spcAft>
              <a:buClr>
                <a:srgbClr val="660033"/>
              </a:buClr>
              <a:buSzTx/>
              <a:buFont typeface="Wingdings" panose="05000000000000000000" pitchFamily="2" charset="2"/>
              <a:buChar char="Ø"/>
              <a:tabLst/>
              <a:defRPr/>
            </a:pPr>
            <a:r>
              <a:rPr kumimoji="0" lang="en-US"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rPr>
              <a:t>So there is a problem with potential redundancies</a:t>
            </a:r>
            <a:endParaRPr kumimoji="0" lang="en-JM" sz="2000" i="0" u="none" strike="noStrike" kern="0" cap="none" spc="0" normalizeH="0" baseline="0" noProof="0" dirty="0">
              <a:ln>
                <a:noFill/>
              </a:ln>
              <a:solidFill>
                <a:srgbClr val="003300"/>
              </a:solidFill>
              <a:effectLst>
                <a:outerShdw blurRad="38100" dist="38100" dir="2700000" algn="tl">
                  <a:srgbClr val="C0C0C0"/>
                </a:outerShdw>
              </a:effectLst>
              <a:uLnTx/>
              <a:uFillTx/>
              <a:latin typeface="Helvetica"/>
              <a:ea typeface="+mn-ea"/>
              <a:cs typeface="+mn-cs"/>
            </a:endParaRPr>
          </a:p>
        </p:txBody>
      </p:sp>
      <p:sp>
        <p:nvSpPr>
          <p:cNvPr id="5" name="Slide Number Placeholder 4">
            <a:extLst>
              <a:ext uri="{FF2B5EF4-FFF2-40B4-BE49-F238E27FC236}">
                <a16:creationId xmlns:a16="http://schemas.microsoft.com/office/drawing/2014/main" id="{C8B75F15-297E-4E95-A235-E4416BE7945E}"/>
              </a:ext>
            </a:extLst>
          </p:cNvPr>
          <p:cNvSpPr>
            <a:spLocks noGrp="1"/>
          </p:cNvSpPr>
          <p:nvPr>
            <p:ph type="sldNum" sz="quarter" idx="12"/>
          </p:nvPr>
        </p:nvSpPr>
        <p:spPr/>
        <p:txBody>
          <a:bodyPr/>
          <a:lstStyle/>
          <a:p>
            <a:fld id="{E638D2D0-9DCA-4F8F-8C45-A1B94A92E359}" type="slidenum">
              <a:rPr lang="en-IN" smtClean="0"/>
              <a:t>33</a:t>
            </a:fld>
            <a:endParaRPr lang="en-IN"/>
          </a:p>
        </p:txBody>
      </p:sp>
      <p:sp>
        <p:nvSpPr>
          <p:cNvPr id="7" name="TextBox 6">
            <a:extLst>
              <a:ext uri="{FF2B5EF4-FFF2-40B4-BE49-F238E27FC236}">
                <a16:creationId xmlns:a16="http://schemas.microsoft.com/office/drawing/2014/main" id="{86BAAB83-BFE8-401E-82D5-40BEFE18E788}"/>
              </a:ext>
            </a:extLst>
          </p:cNvPr>
          <p:cNvSpPr txBox="1"/>
          <p:nvPr/>
        </p:nvSpPr>
        <p:spPr>
          <a:xfrm>
            <a:off x="0" y="0"/>
            <a:ext cx="12192000" cy="2139047"/>
          </a:xfrm>
          <a:prstGeom prst="rect">
            <a:avLst/>
          </a:prstGeom>
          <a:noFill/>
        </p:spPr>
        <p:txBody>
          <a:bodyPr wrap="square">
            <a:spAutoFit/>
          </a:bodyPr>
          <a:lstStyle/>
          <a:p>
            <a:pPr marL="381000" marR="0" lvl="0" indent="-381000" algn="l" defTabSz="914400" rtl="0" eaLnBrk="1" fontAlgn="base" latinLnBrk="0" hangingPunct="1">
              <a:spcBef>
                <a:spcPct val="50000"/>
              </a:spcBef>
              <a:spcAft>
                <a:spcPct val="0"/>
              </a:spcAft>
              <a:buClr>
                <a:srgbClr val="660033"/>
              </a:buClr>
              <a:buSzTx/>
              <a:buFont typeface="Wingdings" panose="05000000000000000000" pitchFamily="2" charset="2"/>
              <a:buChar char="Ø"/>
              <a:tabLst/>
              <a:defRPr/>
            </a:pPr>
            <a:r>
              <a:rPr kumimoji="0" lang="en-US" sz="1400" i="0" u="none" strike="noStrike" kern="0" cap="none" spc="0" normalizeH="0" baseline="0" noProof="0" dirty="0">
                <a:ln>
                  <a:noFill/>
                </a:ln>
                <a:solidFill>
                  <a:srgbClr val="003300"/>
                </a:solidFill>
                <a:uLnTx/>
                <a:uFillTx/>
                <a:latin typeface="Helvetica"/>
                <a:ea typeface="+mn-ea"/>
                <a:cs typeface="+mn-cs"/>
              </a:rPr>
              <a:t>We now have two relations, Student and Record. </a:t>
            </a:r>
          </a:p>
          <a:p>
            <a:pPr marL="838200" marR="0" lvl="1" indent="-381000" algn="l" defTabSz="914400" rtl="0" eaLnBrk="1" fontAlgn="base" latinLnBrk="0" hangingPunct="1">
              <a:spcBef>
                <a:spcPct val="25000"/>
              </a:spcBef>
              <a:spcAft>
                <a:spcPct val="0"/>
              </a:spcAft>
              <a:buClr>
                <a:srgbClr val="660033"/>
              </a:buClr>
              <a:buSzPct val="75000"/>
              <a:buFont typeface="Wingdings" panose="05000000000000000000" pitchFamily="2" charset="2"/>
              <a:buChar char="n"/>
              <a:tabLst/>
              <a:defRPr/>
            </a:pPr>
            <a:r>
              <a:rPr kumimoji="0" lang="en-US" sz="1400" i="0" u="none" strike="noStrike" kern="0" cap="none" spc="0" normalizeH="0" baseline="0" noProof="0" dirty="0">
                <a:ln>
                  <a:noFill/>
                </a:ln>
                <a:solidFill>
                  <a:srgbClr val="000066"/>
                </a:solidFill>
                <a:uLnTx/>
                <a:uFillTx/>
                <a:latin typeface="Helvetica"/>
              </a:rPr>
              <a:t>Student contains the original non-repeating groups </a:t>
            </a:r>
          </a:p>
          <a:p>
            <a:pPr marL="838200" marR="0" lvl="1" indent="-381000" algn="l" defTabSz="914400" rtl="0" eaLnBrk="1" fontAlgn="base" latinLnBrk="0" hangingPunct="1">
              <a:spcBef>
                <a:spcPct val="25000"/>
              </a:spcBef>
              <a:spcAft>
                <a:spcPct val="0"/>
              </a:spcAft>
              <a:buClr>
                <a:srgbClr val="660033"/>
              </a:buClr>
              <a:buSzPct val="75000"/>
              <a:buFont typeface="Wingdings" panose="05000000000000000000" pitchFamily="2" charset="2"/>
              <a:buChar char="n"/>
              <a:tabLst/>
              <a:defRPr/>
            </a:pPr>
            <a:r>
              <a:rPr kumimoji="0" lang="en-US" sz="1400" i="0" u="none" strike="noStrike" kern="0" cap="none" spc="0" normalizeH="0" baseline="0" noProof="0" dirty="0">
                <a:ln>
                  <a:noFill/>
                </a:ln>
                <a:solidFill>
                  <a:srgbClr val="000066"/>
                </a:solidFill>
                <a:uLnTx/>
                <a:uFillTx/>
                <a:latin typeface="Helvetica"/>
              </a:rPr>
              <a:t>Record has the original repeating groups and the </a:t>
            </a:r>
            <a:r>
              <a:rPr kumimoji="0" lang="en-US" sz="1400" i="0" u="none" strike="noStrike" kern="0" cap="none" spc="0" normalizeH="0" baseline="0" noProof="0" dirty="0" err="1">
                <a:ln>
                  <a:noFill/>
                </a:ln>
                <a:solidFill>
                  <a:srgbClr val="000066"/>
                </a:solidFill>
                <a:uLnTx/>
                <a:uFillTx/>
                <a:latin typeface="Helvetica"/>
              </a:rPr>
              <a:t>matric_no</a:t>
            </a:r>
            <a:r>
              <a:rPr kumimoji="0" lang="en-US" sz="1400" i="0" u="none" strike="noStrike" kern="0" cap="none" spc="0" normalizeH="0" baseline="0" noProof="0" dirty="0">
                <a:ln>
                  <a:noFill/>
                </a:ln>
                <a:solidFill>
                  <a:srgbClr val="000066"/>
                </a:solidFill>
                <a:uLnTx/>
                <a:uFillTx/>
                <a:latin typeface="Helvetica"/>
              </a:rPr>
              <a:t> </a:t>
            </a:r>
            <a:br>
              <a:rPr kumimoji="0" lang="en-US" sz="1400" i="0" u="none" strike="noStrike" kern="0" cap="none" spc="0" normalizeH="0" baseline="0" noProof="0" dirty="0">
                <a:ln>
                  <a:noFill/>
                </a:ln>
                <a:solidFill>
                  <a:srgbClr val="003300"/>
                </a:solidFill>
                <a:uLnTx/>
                <a:uFillTx/>
                <a:latin typeface="Helvetica"/>
                <a:ea typeface="+mn-ea"/>
                <a:cs typeface="+mn-cs"/>
              </a:rPr>
            </a:br>
            <a:r>
              <a:rPr kumimoji="0" lang="en-US" sz="1400" i="0" u="none" strike="noStrike" kern="0" cap="none" spc="0" normalizeH="0" baseline="0" noProof="0" dirty="0">
                <a:ln>
                  <a:noFill/>
                </a:ln>
                <a:solidFill>
                  <a:srgbClr val="003300"/>
                </a:solidFill>
                <a:uLnTx/>
                <a:uFillTx/>
                <a:latin typeface="Helvetica"/>
                <a:ea typeface="+mn-ea"/>
                <a:cs typeface="+mn-cs"/>
              </a:rPr>
              <a:t>Student(</a:t>
            </a:r>
            <a:r>
              <a:rPr kumimoji="0" lang="en-US" sz="1400" i="0" u="sng" strike="noStrike" kern="0" cap="none" spc="0" normalizeH="0" baseline="0" noProof="0" dirty="0" err="1">
                <a:ln>
                  <a:noFill/>
                </a:ln>
                <a:solidFill>
                  <a:srgbClr val="003300"/>
                </a:solidFill>
                <a:uLnTx/>
                <a:uFillTx/>
                <a:latin typeface="Helvetica"/>
                <a:ea typeface="+mn-ea"/>
                <a:cs typeface="+mn-cs"/>
              </a:rPr>
              <a:t>matric_no</a:t>
            </a:r>
            <a:r>
              <a:rPr kumimoji="0" lang="en-US" sz="1400" i="0" u="none" strike="noStrike" kern="0" cap="none" spc="0" normalizeH="0" baseline="0" noProof="0" dirty="0">
                <a:ln>
                  <a:noFill/>
                </a:ln>
                <a:solidFill>
                  <a:srgbClr val="003300"/>
                </a:solidFill>
                <a:uLnTx/>
                <a:uFillTx/>
                <a:latin typeface="Helvetica"/>
                <a:ea typeface="+mn-ea"/>
                <a:cs typeface="+mn-cs"/>
              </a:rPr>
              <a:t>, name, </a:t>
            </a:r>
            <a:r>
              <a:rPr kumimoji="0" lang="en-US" sz="1400" i="0" u="none" strike="noStrike" kern="0" cap="none" spc="0" normalizeH="0" baseline="0" noProof="0" dirty="0" err="1">
                <a:ln>
                  <a:noFill/>
                </a:ln>
                <a:solidFill>
                  <a:srgbClr val="003300"/>
                </a:solidFill>
                <a:uLnTx/>
                <a:uFillTx/>
                <a:latin typeface="Helvetica"/>
                <a:ea typeface="+mn-ea"/>
                <a:cs typeface="+mn-cs"/>
              </a:rPr>
              <a:t>date_of_birth</a:t>
            </a:r>
            <a:r>
              <a:rPr kumimoji="0" lang="en-US" sz="1400" i="0" u="none" strike="noStrike" kern="0" cap="none" spc="0" normalizeH="0" baseline="0" noProof="0" dirty="0">
                <a:ln>
                  <a:noFill/>
                </a:ln>
                <a:solidFill>
                  <a:srgbClr val="003300"/>
                </a:solidFill>
                <a:uLnTx/>
                <a:uFillTx/>
                <a:latin typeface="Helvetica"/>
                <a:ea typeface="+mn-ea"/>
                <a:cs typeface="+mn-cs"/>
              </a:rPr>
              <a:t>  )</a:t>
            </a:r>
            <a:br>
              <a:rPr kumimoji="0" lang="en-US" sz="1400" i="0" u="none" strike="noStrike" kern="0" cap="none" spc="0" normalizeH="0" baseline="0" noProof="0" dirty="0">
                <a:ln>
                  <a:noFill/>
                </a:ln>
                <a:solidFill>
                  <a:srgbClr val="003300"/>
                </a:solidFill>
                <a:uLnTx/>
                <a:uFillTx/>
                <a:latin typeface="Helvetica"/>
                <a:ea typeface="+mn-ea"/>
                <a:cs typeface="+mn-cs"/>
              </a:rPr>
            </a:br>
            <a:r>
              <a:rPr kumimoji="0" lang="en-US" sz="1400" i="0" u="none" strike="noStrike" kern="0" cap="none" spc="0" normalizeH="0" baseline="0" noProof="0" dirty="0">
                <a:ln>
                  <a:noFill/>
                </a:ln>
                <a:solidFill>
                  <a:srgbClr val="003300"/>
                </a:solidFill>
                <a:uLnTx/>
                <a:uFillTx/>
                <a:latin typeface="Helvetica"/>
                <a:ea typeface="+mn-ea"/>
                <a:cs typeface="+mn-cs"/>
              </a:rPr>
              <a:t>Record(</a:t>
            </a:r>
            <a:r>
              <a:rPr kumimoji="0" lang="en-US" sz="1400" i="0" u="sng" strike="noStrike" kern="0" cap="none" spc="0" normalizeH="0" baseline="0" noProof="0" dirty="0" err="1">
                <a:ln>
                  <a:noFill/>
                </a:ln>
                <a:solidFill>
                  <a:srgbClr val="003300"/>
                </a:solidFill>
                <a:uLnTx/>
                <a:uFillTx/>
                <a:latin typeface="Helvetica"/>
                <a:ea typeface="+mn-ea"/>
                <a:cs typeface="+mn-cs"/>
              </a:rPr>
              <a:t>matric_no</a:t>
            </a:r>
            <a:r>
              <a:rPr kumimoji="0" lang="en-US" sz="1400" i="0" u="none" strike="noStrike" kern="0" cap="none" spc="0" normalizeH="0" baseline="0" noProof="0" dirty="0">
                <a:ln>
                  <a:noFill/>
                </a:ln>
                <a:solidFill>
                  <a:srgbClr val="003300"/>
                </a:solidFill>
                <a:uLnTx/>
                <a:uFillTx/>
                <a:latin typeface="Helvetica"/>
                <a:ea typeface="+mn-ea"/>
                <a:cs typeface="+mn-cs"/>
              </a:rPr>
              <a:t>,  </a:t>
            </a:r>
            <a:r>
              <a:rPr kumimoji="0" lang="en-US" sz="1400" i="0" u="sng" strike="noStrike" kern="0" cap="none" spc="0" normalizeH="0" baseline="0" noProof="0" dirty="0">
                <a:ln>
                  <a:noFill/>
                </a:ln>
                <a:solidFill>
                  <a:srgbClr val="003300"/>
                </a:solidFill>
                <a:uLnTx/>
                <a:uFillTx/>
                <a:latin typeface="Helvetica"/>
                <a:ea typeface="+mn-ea"/>
                <a:cs typeface="+mn-cs"/>
              </a:rPr>
              <a:t>subject</a:t>
            </a:r>
            <a:r>
              <a:rPr kumimoji="0" lang="en-US" sz="1400" i="0" u="none" strike="noStrike" kern="0" cap="none" spc="0" normalizeH="0" baseline="0" noProof="0" dirty="0">
                <a:ln>
                  <a:noFill/>
                </a:ln>
                <a:solidFill>
                  <a:srgbClr val="003300"/>
                </a:solidFill>
                <a:uLnTx/>
                <a:uFillTx/>
                <a:latin typeface="Helvetica"/>
                <a:ea typeface="+mn-ea"/>
                <a:cs typeface="+mn-cs"/>
              </a:rPr>
              <a:t>, grade  )</a:t>
            </a:r>
          </a:p>
          <a:p>
            <a:pPr marL="381000" marR="0" lvl="0" indent="-381000" algn="l" defTabSz="914400" rtl="0" eaLnBrk="1" fontAlgn="base" latinLnBrk="0" hangingPunct="1">
              <a:spcBef>
                <a:spcPct val="50000"/>
              </a:spcBef>
              <a:spcAft>
                <a:spcPct val="0"/>
              </a:spcAft>
              <a:buClr>
                <a:srgbClr val="660033"/>
              </a:buClr>
              <a:buSzTx/>
              <a:buFont typeface="Wingdings" panose="05000000000000000000" pitchFamily="2" charset="2"/>
              <a:buChar char="Ø"/>
              <a:tabLst/>
              <a:defRPr/>
            </a:pPr>
            <a:r>
              <a:rPr kumimoji="0" lang="en-US" sz="1400" i="0" u="none" strike="noStrike" kern="0" cap="none" spc="0" normalizeH="0" baseline="0" noProof="0" dirty="0">
                <a:ln>
                  <a:noFill/>
                </a:ln>
                <a:solidFill>
                  <a:srgbClr val="003300"/>
                </a:solidFill>
                <a:uLnTx/>
                <a:uFillTx/>
                <a:latin typeface="Helvetica"/>
                <a:ea typeface="+mn-ea"/>
                <a:cs typeface="+mn-cs"/>
              </a:rPr>
              <a:t>This version of the relations does not have insertion, deletion, or update anomalies.</a:t>
            </a:r>
          </a:p>
          <a:p>
            <a:pPr marL="381000" marR="0" lvl="0" indent="-381000" algn="l" defTabSz="914400" rtl="0" eaLnBrk="1" fontAlgn="base" latinLnBrk="0" hangingPunct="1">
              <a:spcBef>
                <a:spcPct val="50000"/>
              </a:spcBef>
              <a:spcAft>
                <a:spcPct val="0"/>
              </a:spcAft>
              <a:buClr>
                <a:srgbClr val="660033"/>
              </a:buClr>
              <a:buSzTx/>
              <a:buFont typeface="Wingdings" panose="05000000000000000000" pitchFamily="2" charset="2"/>
              <a:buChar char="Ø"/>
              <a:tabLst/>
              <a:defRPr/>
            </a:pPr>
            <a:r>
              <a:rPr kumimoji="0" lang="en-US" sz="1400" i="0" u="none" strike="noStrike" kern="0" cap="none" spc="0" normalizeH="0" baseline="0" noProof="0" dirty="0">
                <a:ln>
                  <a:noFill/>
                </a:ln>
                <a:solidFill>
                  <a:srgbClr val="003300"/>
                </a:solidFill>
                <a:uLnTx/>
                <a:uFillTx/>
                <a:latin typeface="Helvetica"/>
                <a:ea typeface="+mn-ea"/>
                <a:cs typeface="+mn-cs"/>
              </a:rPr>
              <a:t>Without repeating groups, we say the relations are in First Normal Form (1NF).</a:t>
            </a:r>
            <a:endParaRPr kumimoji="0" lang="en-GB" sz="1400" i="0" u="none" strike="noStrike" kern="0" cap="none" spc="0" normalizeH="0" baseline="0" noProof="0" dirty="0">
              <a:ln>
                <a:noFill/>
              </a:ln>
              <a:solidFill>
                <a:srgbClr val="003300"/>
              </a:solidFill>
              <a:uLnTx/>
              <a:uFillTx/>
              <a:latin typeface="Helvetica"/>
              <a:ea typeface="+mn-ea"/>
              <a:cs typeface="+mn-cs"/>
            </a:endParaRPr>
          </a:p>
          <a:p>
            <a:endParaRPr lang="en-IN" sz="1400" dirty="0"/>
          </a:p>
        </p:txBody>
      </p:sp>
    </p:spTree>
    <p:extLst>
      <p:ext uri="{BB962C8B-B14F-4D97-AF65-F5344CB8AC3E}">
        <p14:creationId xmlns:p14="http://schemas.microsoft.com/office/powerpoint/2010/main" val="649033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DA616D92-5E18-40CC-AB66-B217466E2EF9}"/>
              </a:ext>
            </a:extLst>
          </p:cNvPr>
          <p:cNvSpPr>
            <a:spLocks noGrp="1" noChangeArrowheads="1"/>
          </p:cNvSpPr>
          <p:nvPr>
            <p:ph type="title"/>
          </p:nvPr>
        </p:nvSpPr>
        <p:spPr>
          <a:xfrm>
            <a:off x="0" y="6349"/>
            <a:ext cx="10515600" cy="1325563"/>
          </a:xfrm>
        </p:spPr>
        <p:txBody>
          <a:bodyPr/>
          <a:lstStyle/>
          <a:p>
            <a:r>
              <a:rPr lang="en-JM" altLang="en-US" dirty="0"/>
              <a:t>Dependency Diagram</a:t>
            </a:r>
          </a:p>
        </p:txBody>
      </p:sp>
      <p:sp>
        <p:nvSpPr>
          <p:cNvPr id="3" name="Content Placeholder 2">
            <a:extLst>
              <a:ext uri="{FF2B5EF4-FFF2-40B4-BE49-F238E27FC236}">
                <a16:creationId xmlns:a16="http://schemas.microsoft.com/office/drawing/2014/main" id="{7E8EB4DD-55C0-41F5-86EA-4A1D9F3D74F3}"/>
              </a:ext>
            </a:extLst>
          </p:cNvPr>
          <p:cNvSpPr>
            <a:spLocks noGrp="1"/>
          </p:cNvSpPr>
          <p:nvPr>
            <p:ph idx="1"/>
          </p:nvPr>
        </p:nvSpPr>
        <p:spPr>
          <a:xfrm>
            <a:off x="0" y="1046480"/>
            <a:ext cx="12192000" cy="5805171"/>
          </a:xfrm>
        </p:spPr>
        <p:txBody>
          <a:bodyPr/>
          <a:lstStyle/>
          <a:p>
            <a:pPr>
              <a:buFont typeface="Wingdings" panose="05000000000000000000" pitchFamily="2" charset="2"/>
              <a:buNone/>
              <a:defRPr/>
            </a:pPr>
            <a:r>
              <a:rPr lang="en-US" dirty="0"/>
              <a:t>	A dependency diagram is used to show how non-key attributes relate to each part or combination of parts in the primary key. </a:t>
            </a:r>
            <a:endParaRPr lang="en-GB" dirty="0"/>
          </a:p>
          <a:p>
            <a:pPr>
              <a:buFont typeface="Wingdings" panose="05000000000000000000" pitchFamily="2" charset="2"/>
              <a:buNone/>
              <a:defRPr/>
            </a:pPr>
            <a:endParaRPr lang="en-JM" dirty="0"/>
          </a:p>
        </p:txBody>
      </p:sp>
      <p:sp>
        <p:nvSpPr>
          <p:cNvPr id="58375" name="Text Box 5">
            <a:extLst>
              <a:ext uri="{FF2B5EF4-FFF2-40B4-BE49-F238E27FC236}">
                <a16:creationId xmlns:a16="http://schemas.microsoft.com/office/drawing/2014/main" id="{03BA2EBC-B31E-46C1-9601-49A07291F592}"/>
              </a:ext>
            </a:extLst>
          </p:cNvPr>
          <p:cNvSpPr txBox="1">
            <a:spLocks noChangeArrowheads="1"/>
          </p:cNvSpPr>
          <p:nvPr/>
        </p:nvSpPr>
        <p:spPr bwMode="auto">
          <a:xfrm>
            <a:off x="2438401" y="2981961"/>
            <a:ext cx="1425575" cy="695325"/>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GB" altLang="en-US" sz="1200" u="sng">
                <a:solidFill>
                  <a:srgbClr val="FFFFFF"/>
                </a:solidFill>
                <a:latin typeface="Tahoma" panose="020B0604030504040204" pitchFamily="34" charset="0"/>
                <a:cs typeface="Arial" panose="020B0604020202020204" pitchFamily="34" charset="0"/>
              </a:rPr>
              <a:t>matric_no</a:t>
            </a:r>
            <a:endParaRPr lang="en-GB" altLang="en-US" sz="1800">
              <a:solidFill>
                <a:srgbClr val="FFFFFF"/>
              </a:solidFill>
              <a:latin typeface="Tahoma" panose="020B0604030504040204" pitchFamily="34" charset="0"/>
              <a:cs typeface="Arial" panose="020B0604020202020204" pitchFamily="34" charset="0"/>
            </a:endParaRPr>
          </a:p>
        </p:txBody>
      </p:sp>
      <p:sp>
        <p:nvSpPr>
          <p:cNvPr id="58376" name="Text Box 6">
            <a:extLst>
              <a:ext uri="{FF2B5EF4-FFF2-40B4-BE49-F238E27FC236}">
                <a16:creationId xmlns:a16="http://schemas.microsoft.com/office/drawing/2014/main" id="{D41F4CBC-91F2-474D-9EE4-F77A26A73C4D}"/>
              </a:ext>
            </a:extLst>
          </p:cNvPr>
          <p:cNvSpPr txBox="1">
            <a:spLocks noChangeArrowheads="1"/>
          </p:cNvSpPr>
          <p:nvPr/>
        </p:nvSpPr>
        <p:spPr bwMode="auto">
          <a:xfrm>
            <a:off x="8142289" y="2971801"/>
            <a:ext cx="1425575" cy="695325"/>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GB" altLang="en-US" sz="1200">
                <a:solidFill>
                  <a:srgbClr val="FFFFFF"/>
                </a:solidFill>
                <a:latin typeface="Tahoma" panose="020B0604030504040204" pitchFamily="34" charset="0"/>
                <a:cs typeface="Arial" panose="020B0604020202020204" pitchFamily="34" charset="0"/>
              </a:rPr>
              <a:t>grade</a:t>
            </a:r>
            <a:endParaRPr lang="en-GB" altLang="en-US" sz="1800">
              <a:solidFill>
                <a:srgbClr val="FFFFFF"/>
              </a:solidFill>
              <a:latin typeface="Tahoma" panose="020B0604030504040204" pitchFamily="34" charset="0"/>
              <a:cs typeface="Arial" panose="020B0604020202020204" pitchFamily="34" charset="0"/>
            </a:endParaRPr>
          </a:p>
        </p:txBody>
      </p:sp>
      <p:sp>
        <p:nvSpPr>
          <p:cNvPr id="58377" name="Text Box 7">
            <a:extLst>
              <a:ext uri="{FF2B5EF4-FFF2-40B4-BE49-F238E27FC236}">
                <a16:creationId xmlns:a16="http://schemas.microsoft.com/office/drawing/2014/main" id="{6E04BFF8-2DE0-4DCD-A91D-7BAC1825F390}"/>
              </a:ext>
            </a:extLst>
          </p:cNvPr>
          <p:cNvSpPr txBox="1">
            <a:spLocks noChangeArrowheads="1"/>
          </p:cNvSpPr>
          <p:nvPr/>
        </p:nvSpPr>
        <p:spPr bwMode="auto">
          <a:xfrm>
            <a:off x="6716714" y="2971801"/>
            <a:ext cx="1425575" cy="695325"/>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GB" altLang="en-US" sz="1200" u="sng">
                <a:solidFill>
                  <a:srgbClr val="FFFFFF"/>
                </a:solidFill>
                <a:latin typeface="Tahoma" panose="020B0604030504040204" pitchFamily="34" charset="0"/>
                <a:cs typeface="Arial" panose="020B0604020202020204" pitchFamily="34" charset="0"/>
              </a:rPr>
              <a:t>subject</a:t>
            </a:r>
            <a:endParaRPr lang="en-GB" altLang="en-US" sz="1800" u="sng">
              <a:solidFill>
                <a:srgbClr val="FFFFFF"/>
              </a:solidFill>
              <a:latin typeface="Tahoma" panose="020B0604030504040204" pitchFamily="34" charset="0"/>
              <a:cs typeface="Arial" panose="020B0604020202020204" pitchFamily="34" charset="0"/>
            </a:endParaRPr>
          </a:p>
        </p:txBody>
      </p:sp>
      <p:sp>
        <p:nvSpPr>
          <p:cNvPr id="58378" name="Text Box 8">
            <a:extLst>
              <a:ext uri="{FF2B5EF4-FFF2-40B4-BE49-F238E27FC236}">
                <a16:creationId xmlns:a16="http://schemas.microsoft.com/office/drawing/2014/main" id="{A47CA2A1-6459-439D-9555-7B8AE6FD8866}"/>
              </a:ext>
            </a:extLst>
          </p:cNvPr>
          <p:cNvSpPr txBox="1">
            <a:spLocks noChangeArrowheads="1"/>
          </p:cNvSpPr>
          <p:nvPr/>
        </p:nvSpPr>
        <p:spPr bwMode="auto">
          <a:xfrm>
            <a:off x="4973639" y="2971801"/>
            <a:ext cx="1743075" cy="695325"/>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GB" altLang="en-US" sz="1200">
                <a:solidFill>
                  <a:srgbClr val="FFFFFF"/>
                </a:solidFill>
                <a:latin typeface="Tahoma" panose="020B0604030504040204" pitchFamily="34" charset="0"/>
                <a:cs typeface="Arial" panose="020B0604020202020204" pitchFamily="34" charset="0"/>
              </a:rPr>
              <a:t>date_of_bith</a:t>
            </a:r>
            <a:endParaRPr lang="en-GB" altLang="en-US" sz="1800">
              <a:solidFill>
                <a:srgbClr val="FFFFFF"/>
              </a:solidFill>
              <a:latin typeface="Tahoma" panose="020B0604030504040204" pitchFamily="34" charset="0"/>
              <a:cs typeface="Arial" panose="020B0604020202020204" pitchFamily="34" charset="0"/>
            </a:endParaRPr>
          </a:p>
        </p:txBody>
      </p:sp>
      <p:sp>
        <p:nvSpPr>
          <p:cNvPr id="58379" name="Text Box 9">
            <a:extLst>
              <a:ext uri="{FF2B5EF4-FFF2-40B4-BE49-F238E27FC236}">
                <a16:creationId xmlns:a16="http://schemas.microsoft.com/office/drawing/2014/main" id="{9451F0D0-CF82-41B1-A8F2-907477136CEA}"/>
              </a:ext>
            </a:extLst>
          </p:cNvPr>
          <p:cNvSpPr txBox="1">
            <a:spLocks noChangeArrowheads="1"/>
          </p:cNvSpPr>
          <p:nvPr/>
        </p:nvSpPr>
        <p:spPr bwMode="auto">
          <a:xfrm>
            <a:off x="3879851" y="2971801"/>
            <a:ext cx="1077913" cy="695325"/>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GB" altLang="en-US" sz="1200">
                <a:solidFill>
                  <a:srgbClr val="FFFFFF"/>
                </a:solidFill>
                <a:latin typeface="Tahoma" panose="020B0604030504040204" pitchFamily="34" charset="0"/>
                <a:cs typeface="Arial" panose="020B0604020202020204" pitchFamily="34" charset="0"/>
              </a:rPr>
              <a:t>name</a:t>
            </a:r>
            <a:endParaRPr lang="en-GB" altLang="en-US" sz="1800">
              <a:solidFill>
                <a:srgbClr val="FFFFFF"/>
              </a:solidFill>
              <a:latin typeface="Tahoma" panose="020B0604030504040204" pitchFamily="34" charset="0"/>
              <a:cs typeface="Arial" panose="020B0604020202020204" pitchFamily="34" charset="0"/>
            </a:endParaRPr>
          </a:p>
        </p:txBody>
      </p:sp>
      <p:sp>
        <p:nvSpPr>
          <p:cNvPr id="58380" name="Text Box 10">
            <a:extLst>
              <a:ext uri="{FF2B5EF4-FFF2-40B4-BE49-F238E27FC236}">
                <a16:creationId xmlns:a16="http://schemas.microsoft.com/office/drawing/2014/main" id="{A98F07B9-DF3C-4FF4-B12B-125C2324CAD2}"/>
              </a:ext>
            </a:extLst>
          </p:cNvPr>
          <p:cNvSpPr txBox="1">
            <a:spLocks noChangeArrowheads="1"/>
          </p:cNvSpPr>
          <p:nvPr/>
        </p:nvSpPr>
        <p:spPr bwMode="auto">
          <a:xfrm>
            <a:off x="2362201" y="2362200"/>
            <a:ext cx="14890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GB" altLang="en-US" sz="2000" dirty="0">
                <a:solidFill>
                  <a:srgbClr val="000000"/>
                </a:solidFill>
                <a:latin typeface="Times New Roman" panose="02020603050405020304" pitchFamily="18" charset="0"/>
                <a:cs typeface="Times New Roman" panose="02020603050405020304" pitchFamily="18" charset="0"/>
              </a:rPr>
              <a:t>Student</a:t>
            </a:r>
          </a:p>
        </p:txBody>
      </p:sp>
      <p:sp>
        <p:nvSpPr>
          <p:cNvPr id="58381" name="Line 11">
            <a:extLst>
              <a:ext uri="{FF2B5EF4-FFF2-40B4-BE49-F238E27FC236}">
                <a16:creationId xmlns:a16="http://schemas.microsoft.com/office/drawing/2014/main" id="{B70D89F3-3A98-4CAD-87BB-25B0642C7769}"/>
              </a:ext>
            </a:extLst>
          </p:cNvPr>
          <p:cNvSpPr>
            <a:spLocks noChangeShapeType="1"/>
          </p:cNvSpPr>
          <p:nvPr/>
        </p:nvSpPr>
        <p:spPr bwMode="auto">
          <a:xfrm>
            <a:off x="7080250" y="3686176"/>
            <a:ext cx="712788" cy="841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58382" name="Line 12">
            <a:extLst>
              <a:ext uri="{FF2B5EF4-FFF2-40B4-BE49-F238E27FC236}">
                <a16:creationId xmlns:a16="http://schemas.microsoft.com/office/drawing/2014/main" id="{3A5EC73D-E75C-48CE-8CCB-0381BD54DA5D}"/>
              </a:ext>
            </a:extLst>
          </p:cNvPr>
          <p:cNvSpPr>
            <a:spLocks noChangeShapeType="1"/>
          </p:cNvSpPr>
          <p:nvPr/>
        </p:nvSpPr>
        <p:spPr bwMode="auto">
          <a:xfrm>
            <a:off x="7793038" y="4545013"/>
            <a:ext cx="760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58383" name="Line 13">
            <a:extLst>
              <a:ext uri="{FF2B5EF4-FFF2-40B4-BE49-F238E27FC236}">
                <a16:creationId xmlns:a16="http://schemas.microsoft.com/office/drawing/2014/main" id="{6AECFBE5-7133-4A78-8297-282CE320F28A}"/>
              </a:ext>
            </a:extLst>
          </p:cNvPr>
          <p:cNvSpPr>
            <a:spLocks noChangeShapeType="1"/>
          </p:cNvSpPr>
          <p:nvPr/>
        </p:nvSpPr>
        <p:spPr bwMode="auto">
          <a:xfrm>
            <a:off x="3008313" y="3686175"/>
            <a:ext cx="696912" cy="877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58384" name="Line 14">
            <a:extLst>
              <a:ext uri="{FF2B5EF4-FFF2-40B4-BE49-F238E27FC236}">
                <a16:creationId xmlns:a16="http://schemas.microsoft.com/office/drawing/2014/main" id="{9BA30FDB-79A4-43C2-A342-5359DD1B802C}"/>
              </a:ext>
            </a:extLst>
          </p:cNvPr>
          <p:cNvSpPr>
            <a:spLocks noChangeShapeType="1"/>
          </p:cNvSpPr>
          <p:nvPr/>
        </p:nvSpPr>
        <p:spPr bwMode="auto">
          <a:xfrm>
            <a:off x="3705225" y="4527551"/>
            <a:ext cx="4103688" cy="36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58385" name="Line 15">
            <a:extLst>
              <a:ext uri="{FF2B5EF4-FFF2-40B4-BE49-F238E27FC236}">
                <a16:creationId xmlns:a16="http://schemas.microsoft.com/office/drawing/2014/main" id="{58C89DA0-C7A3-4FFA-A8B4-115E643A713C}"/>
              </a:ext>
            </a:extLst>
          </p:cNvPr>
          <p:cNvSpPr>
            <a:spLocks noChangeShapeType="1"/>
          </p:cNvSpPr>
          <p:nvPr/>
        </p:nvSpPr>
        <p:spPr bwMode="auto">
          <a:xfrm>
            <a:off x="3641726" y="3722688"/>
            <a:ext cx="301625" cy="311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58386" name="Line 16">
            <a:extLst>
              <a:ext uri="{FF2B5EF4-FFF2-40B4-BE49-F238E27FC236}">
                <a16:creationId xmlns:a16="http://schemas.microsoft.com/office/drawing/2014/main" id="{2A9F5334-5161-47E7-BE2F-A9CBC55F1059}"/>
              </a:ext>
            </a:extLst>
          </p:cNvPr>
          <p:cNvSpPr>
            <a:spLocks noChangeShapeType="1"/>
          </p:cNvSpPr>
          <p:nvPr/>
        </p:nvSpPr>
        <p:spPr bwMode="auto">
          <a:xfrm>
            <a:off x="3959225" y="4033838"/>
            <a:ext cx="1536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58387" name="Line 17">
            <a:extLst>
              <a:ext uri="{FF2B5EF4-FFF2-40B4-BE49-F238E27FC236}">
                <a16:creationId xmlns:a16="http://schemas.microsoft.com/office/drawing/2014/main" id="{4800F467-93E9-48FB-BDE9-727862DDFB2D}"/>
              </a:ext>
            </a:extLst>
          </p:cNvPr>
          <p:cNvSpPr>
            <a:spLocks noChangeShapeType="1"/>
          </p:cNvSpPr>
          <p:nvPr/>
        </p:nvSpPr>
        <p:spPr bwMode="auto">
          <a:xfrm flipV="1">
            <a:off x="4276726" y="3667126"/>
            <a:ext cx="188913" cy="384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58388" name="Line 18">
            <a:extLst>
              <a:ext uri="{FF2B5EF4-FFF2-40B4-BE49-F238E27FC236}">
                <a16:creationId xmlns:a16="http://schemas.microsoft.com/office/drawing/2014/main" id="{82B7D944-75CF-4810-A62F-2D985CC0EE8D}"/>
              </a:ext>
            </a:extLst>
          </p:cNvPr>
          <p:cNvSpPr>
            <a:spLocks noChangeShapeType="1"/>
          </p:cNvSpPr>
          <p:nvPr/>
        </p:nvSpPr>
        <p:spPr bwMode="auto">
          <a:xfrm flipV="1">
            <a:off x="5495926" y="3686176"/>
            <a:ext cx="238125" cy="365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58389" name="Line 19">
            <a:extLst>
              <a:ext uri="{FF2B5EF4-FFF2-40B4-BE49-F238E27FC236}">
                <a16:creationId xmlns:a16="http://schemas.microsoft.com/office/drawing/2014/main" id="{63441C69-D5CC-435A-BA9B-5F26ABF9636E}"/>
              </a:ext>
            </a:extLst>
          </p:cNvPr>
          <p:cNvSpPr>
            <a:spLocks noChangeShapeType="1"/>
          </p:cNvSpPr>
          <p:nvPr/>
        </p:nvSpPr>
        <p:spPr bwMode="auto">
          <a:xfrm flipV="1">
            <a:off x="8537576" y="3703639"/>
            <a:ext cx="301625" cy="841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58390" name="Text Box 39">
            <a:extLst>
              <a:ext uri="{FF2B5EF4-FFF2-40B4-BE49-F238E27FC236}">
                <a16:creationId xmlns:a16="http://schemas.microsoft.com/office/drawing/2014/main" id="{2F7EC1E1-5F9F-407D-BA72-F46768D6EE1C}"/>
              </a:ext>
            </a:extLst>
          </p:cNvPr>
          <p:cNvSpPr txBox="1">
            <a:spLocks noChangeArrowheads="1"/>
          </p:cNvSpPr>
          <p:nvPr/>
        </p:nvSpPr>
        <p:spPr bwMode="auto">
          <a:xfrm>
            <a:off x="7600950" y="4610100"/>
            <a:ext cx="25336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GB" altLang="en-US" sz="2000">
                <a:solidFill>
                  <a:srgbClr val="000000"/>
                </a:solidFill>
                <a:latin typeface="Tahoma" panose="020B0604030504040204" pitchFamily="34" charset="0"/>
                <a:cs typeface="Arial" panose="020B0604020202020204" pitchFamily="34" charset="0"/>
              </a:rPr>
              <a:t>Fully Dependent</a:t>
            </a:r>
          </a:p>
        </p:txBody>
      </p:sp>
      <p:sp>
        <p:nvSpPr>
          <p:cNvPr id="58391" name="Text Box 40">
            <a:extLst>
              <a:ext uri="{FF2B5EF4-FFF2-40B4-BE49-F238E27FC236}">
                <a16:creationId xmlns:a16="http://schemas.microsoft.com/office/drawing/2014/main" id="{EEDE2CFC-BB41-4287-A1F4-52D3D1CAD897}"/>
              </a:ext>
            </a:extLst>
          </p:cNvPr>
          <p:cNvSpPr txBox="1">
            <a:spLocks noChangeArrowheads="1"/>
          </p:cNvSpPr>
          <p:nvPr/>
        </p:nvSpPr>
        <p:spPr bwMode="auto">
          <a:xfrm>
            <a:off x="4095751" y="4076700"/>
            <a:ext cx="14890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GB" altLang="en-US" sz="2000">
                <a:solidFill>
                  <a:srgbClr val="000000"/>
                </a:solidFill>
                <a:latin typeface="Tahoma" panose="020B0604030504040204" pitchFamily="34" charset="0"/>
                <a:cs typeface="Arial" panose="020B0604020202020204" pitchFamily="34" charset="0"/>
              </a:rPr>
              <a:t>PKD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E2660-21F1-4A32-8C00-15C8B18330C1}"/>
              </a:ext>
            </a:extLst>
          </p:cNvPr>
          <p:cNvSpPr>
            <a:spLocks noGrp="1"/>
          </p:cNvSpPr>
          <p:nvPr>
            <p:ph idx="1"/>
          </p:nvPr>
        </p:nvSpPr>
        <p:spPr>
          <a:xfrm>
            <a:off x="0" y="0"/>
            <a:ext cx="12192000" cy="6858000"/>
          </a:xfrm>
        </p:spPr>
        <p:txBody>
          <a:bodyPr/>
          <a:lstStyle/>
          <a:p>
            <a:pPr marL="381000" indent="-381000" eaLnBrk="1" hangingPunct="1">
              <a:lnSpc>
                <a:spcPct val="90000"/>
              </a:lnSpc>
              <a:buFont typeface="Wingdings" panose="05000000000000000000" pitchFamily="2" charset="2"/>
              <a:buChar char="Ø"/>
              <a:defRPr/>
            </a:pPr>
            <a:r>
              <a:rPr lang="en-US" sz="2000" dirty="0"/>
              <a:t>This relation is not in 2NF </a:t>
            </a:r>
          </a:p>
          <a:p>
            <a:pPr marL="838200" lvl="1" indent="-381000" eaLnBrk="1" hangingPunct="1">
              <a:lnSpc>
                <a:spcPct val="90000"/>
              </a:lnSpc>
              <a:defRPr/>
            </a:pPr>
            <a:r>
              <a:rPr lang="en-US" dirty="0"/>
              <a:t>It appears to be two tables squashed into one. </a:t>
            </a:r>
          </a:p>
          <a:p>
            <a:pPr marL="838200" lvl="1" indent="-381000" eaLnBrk="1" hangingPunct="1">
              <a:lnSpc>
                <a:spcPct val="90000"/>
              </a:lnSpc>
              <a:defRPr/>
            </a:pPr>
            <a:r>
              <a:rPr lang="en-US" dirty="0"/>
              <a:t>the solutions is to split the relation into component parts. </a:t>
            </a:r>
          </a:p>
          <a:p>
            <a:pPr marL="381000" indent="-381000" eaLnBrk="1" hangingPunct="1">
              <a:lnSpc>
                <a:spcPct val="90000"/>
              </a:lnSpc>
              <a:buFont typeface="Wingdings" panose="05000000000000000000" pitchFamily="2" charset="2"/>
              <a:buChar char="Ø"/>
              <a:defRPr/>
            </a:pPr>
            <a:r>
              <a:rPr lang="en-US" sz="2000" dirty="0"/>
              <a:t>separate out all the attributes that are solely dependent on matric_no - put them in a new Student_details relation, with matric_no as the primary key </a:t>
            </a:r>
          </a:p>
          <a:p>
            <a:pPr marL="381000" indent="-381000" eaLnBrk="1" hangingPunct="1">
              <a:lnSpc>
                <a:spcPct val="90000"/>
              </a:lnSpc>
              <a:buFont typeface="Wingdings" panose="05000000000000000000" pitchFamily="2" charset="2"/>
              <a:buChar char="Ø"/>
              <a:defRPr/>
            </a:pPr>
            <a:r>
              <a:rPr lang="en-US" sz="2000" dirty="0"/>
              <a:t>separate out all the attributes that are solely dependent on subject  - in this case no attributes are solely dependent on subject. </a:t>
            </a:r>
          </a:p>
          <a:p>
            <a:pPr marL="381000" indent="-381000" eaLnBrk="1" hangingPunct="1">
              <a:lnSpc>
                <a:spcPct val="90000"/>
              </a:lnSpc>
              <a:buFont typeface="Wingdings" panose="05000000000000000000" pitchFamily="2" charset="2"/>
              <a:buChar char="Ø"/>
              <a:defRPr/>
            </a:pPr>
            <a:r>
              <a:rPr lang="en-US" sz="2000" dirty="0"/>
              <a:t>separate out all the attributes that are solely dependent on matric_no + subject  - put them into a separate Student relation, keyed on matric_no + subject </a:t>
            </a:r>
          </a:p>
          <a:p>
            <a:pPr marL="381000" indent="-381000" eaLnBrk="1" hangingPunct="1">
              <a:lnSpc>
                <a:spcPct val="90000"/>
              </a:lnSpc>
              <a:buNone/>
              <a:defRPr/>
            </a:pPr>
            <a:endParaRPr lang="en-GB" sz="2000" dirty="0"/>
          </a:p>
          <a:p>
            <a:pPr>
              <a:buFont typeface="Wingdings" panose="05000000000000000000" pitchFamily="2" charset="2"/>
              <a:buNone/>
              <a:defRPr/>
            </a:pPr>
            <a:endParaRPr lang="en-JM" dirty="0"/>
          </a:p>
        </p:txBody>
      </p:sp>
      <p:sp>
        <p:nvSpPr>
          <p:cNvPr id="60422" name="Text Box 13">
            <a:extLst>
              <a:ext uri="{FF2B5EF4-FFF2-40B4-BE49-F238E27FC236}">
                <a16:creationId xmlns:a16="http://schemas.microsoft.com/office/drawing/2014/main" id="{C9E168CC-FC48-4933-882B-8C6149E7FDE4}"/>
              </a:ext>
            </a:extLst>
          </p:cNvPr>
          <p:cNvSpPr txBox="1">
            <a:spLocks noChangeArrowheads="1"/>
          </p:cNvSpPr>
          <p:nvPr/>
        </p:nvSpPr>
        <p:spPr bwMode="auto">
          <a:xfrm>
            <a:off x="1981200" y="3735389"/>
            <a:ext cx="13525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US" altLang="en-US" sz="1200" dirty="0">
                <a:solidFill>
                  <a:srgbClr val="000000"/>
                </a:solidFill>
                <a:cs typeface="Arial" panose="020B0604020202020204" pitchFamily="34" charset="0"/>
              </a:rPr>
              <a:t>Student Details</a:t>
            </a:r>
            <a:endParaRPr lang="en-US" altLang="en-US" sz="1200" dirty="0">
              <a:solidFill>
                <a:srgbClr val="000000"/>
              </a:solidFill>
              <a:latin typeface="Arial" panose="020B0604020202020204" pitchFamily="34" charset="0"/>
              <a:cs typeface="Arial" panose="020B0604020202020204" pitchFamily="34" charset="0"/>
            </a:endParaRPr>
          </a:p>
        </p:txBody>
      </p:sp>
      <p:sp>
        <p:nvSpPr>
          <p:cNvPr id="60423" name="Text Box 14">
            <a:extLst>
              <a:ext uri="{FF2B5EF4-FFF2-40B4-BE49-F238E27FC236}">
                <a16:creationId xmlns:a16="http://schemas.microsoft.com/office/drawing/2014/main" id="{F7EDEBAB-37FB-490D-8C49-9B8476E35768}"/>
              </a:ext>
            </a:extLst>
          </p:cNvPr>
          <p:cNvSpPr txBox="1">
            <a:spLocks noChangeArrowheads="1"/>
          </p:cNvSpPr>
          <p:nvPr/>
        </p:nvSpPr>
        <p:spPr bwMode="auto">
          <a:xfrm>
            <a:off x="1981200" y="4005263"/>
            <a:ext cx="838200" cy="360362"/>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US" altLang="en-US" sz="900" u="sng">
                <a:solidFill>
                  <a:srgbClr val="FFFFFF"/>
                </a:solidFill>
                <a:cs typeface="Arial" panose="020B0604020202020204" pitchFamily="34" charset="0"/>
              </a:rPr>
              <a:t>matrix_no</a:t>
            </a:r>
            <a:endParaRPr lang="en-US" altLang="en-US" sz="1800">
              <a:solidFill>
                <a:srgbClr val="FFFFFF"/>
              </a:solidFill>
              <a:latin typeface="Arial" panose="020B0604020202020204" pitchFamily="34" charset="0"/>
              <a:cs typeface="Arial" panose="020B0604020202020204" pitchFamily="34" charset="0"/>
            </a:endParaRPr>
          </a:p>
        </p:txBody>
      </p:sp>
      <p:sp>
        <p:nvSpPr>
          <p:cNvPr id="60424" name="Text Box 19">
            <a:extLst>
              <a:ext uri="{FF2B5EF4-FFF2-40B4-BE49-F238E27FC236}">
                <a16:creationId xmlns:a16="http://schemas.microsoft.com/office/drawing/2014/main" id="{FABA9CF9-0E2D-438A-AFB3-5C8D37BA534E}"/>
              </a:ext>
            </a:extLst>
          </p:cNvPr>
          <p:cNvSpPr txBox="1">
            <a:spLocks noChangeArrowheads="1"/>
          </p:cNvSpPr>
          <p:nvPr/>
        </p:nvSpPr>
        <p:spPr bwMode="auto">
          <a:xfrm>
            <a:off x="2667000" y="4008438"/>
            <a:ext cx="641350" cy="360362"/>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US" altLang="en-US" sz="900">
                <a:solidFill>
                  <a:srgbClr val="FFFFFF"/>
                </a:solidFill>
                <a:cs typeface="Arial" panose="020B0604020202020204" pitchFamily="34" charset="0"/>
              </a:rPr>
              <a:t>name</a:t>
            </a:r>
            <a:endParaRPr lang="en-US" altLang="en-US" sz="1800">
              <a:solidFill>
                <a:srgbClr val="FFFFFF"/>
              </a:solidFill>
              <a:latin typeface="Arial" panose="020B0604020202020204" pitchFamily="34" charset="0"/>
              <a:cs typeface="Arial" panose="020B0604020202020204" pitchFamily="34" charset="0"/>
            </a:endParaRPr>
          </a:p>
        </p:txBody>
      </p:sp>
      <p:sp>
        <p:nvSpPr>
          <p:cNvPr id="60425" name="Text Box 20">
            <a:extLst>
              <a:ext uri="{FF2B5EF4-FFF2-40B4-BE49-F238E27FC236}">
                <a16:creationId xmlns:a16="http://schemas.microsoft.com/office/drawing/2014/main" id="{89E4F8B6-150D-400B-B98C-7439A2D312E8}"/>
              </a:ext>
            </a:extLst>
          </p:cNvPr>
          <p:cNvSpPr txBox="1">
            <a:spLocks noChangeArrowheads="1"/>
          </p:cNvSpPr>
          <p:nvPr/>
        </p:nvSpPr>
        <p:spPr bwMode="auto">
          <a:xfrm>
            <a:off x="3308350" y="4008438"/>
            <a:ext cx="927100" cy="360362"/>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US" altLang="en-US" sz="900">
                <a:solidFill>
                  <a:srgbClr val="FFFFFF"/>
                </a:solidFill>
                <a:cs typeface="Arial" panose="020B0604020202020204" pitchFamily="34" charset="0"/>
              </a:rPr>
              <a:t>date_of_birth</a:t>
            </a:r>
            <a:endParaRPr lang="en-US" altLang="en-US" sz="1800">
              <a:solidFill>
                <a:srgbClr val="FFFFFF"/>
              </a:solidFill>
              <a:latin typeface="Arial" panose="020B0604020202020204" pitchFamily="34" charset="0"/>
              <a:cs typeface="Arial" panose="020B0604020202020204" pitchFamily="34" charset="0"/>
            </a:endParaRPr>
          </a:p>
        </p:txBody>
      </p:sp>
      <p:sp>
        <p:nvSpPr>
          <p:cNvPr id="60426" name="Line 15">
            <a:extLst>
              <a:ext uri="{FF2B5EF4-FFF2-40B4-BE49-F238E27FC236}">
                <a16:creationId xmlns:a16="http://schemas.microsoft.com/office/drawing/2014/main" id="{8B2144D6-A90F-4C4F-BCDE-6E547447EAF6}"/>
              </a:ext>
            </a:extLst>
          </p:cNvPr>
          <p:cNvSpPr>
            <a:spLocks noChangeShapeType="1"/>
          </p:cNvSpPr>
          <p:nvPr/>
        </p:nvSpPr>
        <p:spPr bwMode="auto">
          <a:xfrm>
            <a:off x="2251076" y="4365626"/>
            <a:ext cx="180975" cy="180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60427" name="Line 16">
            <a:extLst>
              <a:ext uri="{FF2B5EF4-FFF2-40B4-BE49-F238E27FC236}">
                <a16:creationId xmlns:a16="http://schemas.microsoft.com/office/drawing/2014/main" id="{68C87855-6991-4F3F-9FF2-52905CAF763B}"/>
              </a:ext>
            </a:extLst>
          </p:cNvPr>
          <p:cNvSpPr>
            <a:spLocks noChangeShapeType="1"/>
          </p:cNvSpPr>
          <p:nvPr/>
        </p:nvSpPr>
        <p:spPr bwMode="auto">
          <a:xfrm>
            <a:off x="2432050" y="4546600"/>
            <a:ext cx="901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60428" name="Line 17">
            <a:extLst>
              <a:ext uri="{FF2B5EF4-FFF2-40B4-BE49-F238E27FC236}">
                <a16:creationId xmlns:a16="http://schemas.microsoft.com/office/drawing/2014/main" id="{A8F9DBCB-CDA7-4DC2-8EC6-45E985B261DA}"/>
              </a:ext>
            </a:extLst>
          </p:cNvPr>
          <p:cNvSpPr>
            <a:spLocks noChangeShapeType="1"/>
          </p:cNvSpPr>
          <p:nvPr/>
        </p:nvSpPr>
        <p:spPr bwMode="auto">
          <a:xfrm flipV="1">
            <a:off x="3062289" y="4365626"/>
            <a:ext cx="90487" cy="180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60429" name="Line 18">
            <a:extLst>
              <a:ext uri="{FF2B5EF4-FFF2-40B4-BE49-F238E27FC236}">
                <a16:creationId xmlns:a16="http://schemas.microsoft.com/office/drawing/2014/main" id="{597970BE-4FB9-44C8-89D0-6D892B884A87}"/>
              </a:ext>
            </a:extLst>
          </p:cNvPr>
          <p:cNvSpPr>
            <a:spLocks noChangeShapeType="1"/>
          </p:cNvSpPr>
          <p:nvPr/>
        </p:nvSpPr>
        <p:spPr bwMode="auto">
          <a:xfrm flipV="1">
            <a:off x="3333750" y="4365626"/>
            <a:ext cx="541338" cy="180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60430" name="Text Box 4">
            <a:extLst>
              <a:ext uri="{FF2B5EF4-FFF2-40B4-BE49-F238E27FC236}">
                <a16:creationId xmlns:a16="http://schemas.microsoft.com/office/drawing/2014/main" id="{8D4355BE-5A05-4271-939F-476E0776A5DD}"/>
              </a:ext>
            </a:extLst>
          </p:cNvPr>
          <p:cNvSpPr txBox="1">
            <a:spLocks noChangeArrowheads="1"/>
          </p:cNvSpPr>
          <p:nvPr/>
        </p:nvSpPr>
        <p:spPr bwMode="auto">
          <a:xfrm>
            <a:off x="1981200" y="4725989"/>
            <a:ext cx="13525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US" altLang="en-US" sz="1200">
                <a:solidFill>
                  <a:srgbClr val="000000"/>
                </a:solidFill>
                <a:cs typeface="Arial" panose="020B0604020202020204" pitchFamily="34" charset="0"/>
              </a:rPr>
              <a:t>Student</a:t>
            </a:r>
            <a:endParaRPr lang="en-US" altLang="en-US" sz="1200">
              <a:solidFill>
                <a:srgbClr val="000000"/>
              </a:solidFill>
              <a:latin typeface="Arial" panose="020B0604020202020204" pitchFamily="34" charset="0"/>
              <a:cs typeface="Arial" panose="020B0604020202020204" pitchFamily="34" charset="0"/>
            </a:endParaRPr>
          </a:p>
        </p:txBody>
      </p:sp>
      <p:sp>
        <p:nvSpPr>
          <p:cNvPr id="60431" name="Text Box 5">
            <a:extLst>
              <a:ext uri="{FF2B5EF4-FFF2-40B4-BE49-F238E27FC236}">
                <a16:creationId xmlns:a16="http://schemas.microsoft.com/office/drawing/2014/main" id="{5BF44EE8-4BDD-4BF6-A931-EF34ED761A80}"/>
              </a:ext>
            </a:extLst>
          </p:cNvPr>
          <p:cNvSpPr txBox="1">
            <a:spLocks noChangeArrowheads="1"/>
          </p:cNvSpPr>
          <p:nvPr/>
        </p:nvSpPr>
        <p:spPr bwMode="auto">
          <a:xfrm>
            <a:off x="1981200" y="4997451"/>
            <a:ext cx="838200" cy="360363"/>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US" altLang="en-US" sz="900" u="sng">
                <a:solidFill>
                  <a:srgbClr val="FFFFFF"/>
                </a:solidFill>
                <a:cs typeface="Arial" panose="020B0604020202020204" pitchFamily="34" charset="0"/>
              </a:rPr>
              <a:t>matrix_no</a:t>
            </a:r>
            <a:endParaRPr lang="en-US" altLang="en-US" sz="1800">
              <a:solidFill>
                <a:srgbClr val="FFFFFF"/>
              </a:solidFill>
              <a:latin typeface="Arial" panose="020B0604020202020204" pitchFamily="34" charset="0"/>
              <a:cs typeface="Arial" panose="020B0604020202020204" pitchFamily="34" charset="0"/>
            </a:endParaRPr>
          </a:p>
        </p:txBody>
      </p:sp>
      <p:sp>
        <p:nvSpPr>
          <p:cNvPr id="60432" name="Text Box 6">
            <a:extLst>
              <a:ext uri="{FF2B5EF4-FFF2-40B4-BE49-F238E27FC236}">
                <a16:creationId xmlns:a16="http://schemas.microsoft.com/office/drawing/2014/main" id="{3F4FDBEB-0524-43EF-8257-09AE2E011C62}"/>
              </a:ext>
            </a:extLst>
          </p:cNvPr>
          <p:cNvSpPr txBox="1">
            <a:spLocks noChangeArrowheads="1"/>
          </p:cNvSpPr>
          <p:nvPr/>
        </p:nvSpPr>
        <p:spPr bwMode="auto">
          <a:xfrm>
            <a:off x="2701925" y="4997451"/>
            <a:ext cx="901700" cy="360363"/>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US" altLang="en-US" sz="900" u="sng">
                <a:solidFill>
                  <a:srgbClr val="FFFFFF"/>
                </a:solidFill>
                <a:cs typeface="Arial" panose="020B0604020202020204" pitchFamily="34" charset="0"/>
              </a:rPr>
              <a:t>subject</a:t>
            </a:r>
            <a:endParaRPr lang="en-GB" altLang="en-US" sz="1000">
              <a:solidFill>
                <a:srgbClr val="FFFFFF"/>
              </a:solidFill>
              <a:cs typeface="Arial" panose="020B0604020202020204" pitchFamily="34" charset="0"/>
            </a:endParaRPr>
          </a:p>
          <a:p>
            <a:pPr eaLnBrk="0" fontAlgn="base" hangingPunct="0">
              <a:lnSpc>
                <a:spcPct val="100000"/>
              </a:lnSpc>
              <a:spcBef>
                <a:spcPct val="0"/>
              </a:spcBef>
              <a:spcAft>
                <a:spcPct val="0"/>
              </a:spcAft>
              <a:buClrTx/>
              <a:buNone/>
            </a:pPr>
            <a:endParaRPr lang="en-GB" altLang="en-US" sz="1800">
              <a:solidFill>
                <a:srgbClr val="FFFFFF"/>
              </a:solidFill>
              <a:latin typeface="Arial" panose="020B0604020202020204" pitchFamily="34" charset="0"/>
              <a:cs typeface="Arial" panose="020B0604020202020204" pitchFamily="34" charset="0"/>
            </a:endParaRPr>
          </a:p>
        </p:txBody>
      </p:sp>
      <p:sp>
        <p:nvSpPr>
          <p:cNvPr id="60433" name="Line 7">
            <a:extLst>
              <a:ext uri="{FF2B5EF4-FFF2-40B4-BE49-F238E27FC236}">
                <a16:creationId xmlns:a16="http://schemas.microsoft.com/office/drawing/2014/main" id="{0FDEBFD3-BEE0-494C-9FEB-58869036F793}"/>
              </a:ext>
            </a:extLst>
          </p:cNvPr>
          <p:cNvSpPr>
            <a:spLocks noChangeShapeType="1"/>
          </p:cNvSpPr>
          <p:nvPr/>
        </p:nvSpPr>
        <p:spPr bwMode="auto">
          <a:xfrm>
            <a:off x="2251076" y="5357814"/>
            <a:ext cx="180975" cy="179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60434" name="Line 8">
            <a:extLst>
              <a:ext uri="{FF2B5EF4-FFF2-40B4-BE49-F238E27FC236}">
                <a16:creationId xmlns:a16="http://schemas.microsoft.com/office/drawing/2014/main" id="{A2F0C170-B2ED-41FB-A541-263CE6F4E2F1}"/>
              </a:ext>
            </a:extLst>
          </p:cNvPr>
          <p:cNvSpPr>
            <a:spLocks noChangeShapeType="1"/>
          </p:cNvSpPr>
          <p:nvPr/>
        </p:nvSpPr>
        <p:spPr bwMode="auto">
          <a:xfrm>
            <a:off x="2432050" y="5537200"/>
            <a:ext cx="630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60435" name="Text Box 9">
            <a:extLst>
              <a:ext uri="{FF2B5EF4-FFF2-40B4-BE49-F238E27FC236}">
                <a16:creationId xmlns:a16="http://schemas.microsoft.com/office/drawing/2014/main" id="{4E81E56B-60B4-493D-9E60-76C7AF5462A3}"/>
              </a:ext>
            </a:extLst>
          </p:cNvPr>
          <p:cNvSpPr txBox="1">
            <a:spLocks noChangeArrowheads="1"/>
          </p:cNvSpPr>
          <p:nvPr/>
        </p:nvSpPr>
        <p:spPr bwMode="auto">
          <a:xfrm>
            <a:off x="3613151" y="4997451"/>
            <a:ext cx="631825" cy="360363"/>
          </a:xfrm>
          <a:prstGeom prst="rect">
            <a:avLst/>
          </a:prstGeom>
          <a:solidFill>
            <a:schemeClr val="accent1"/>
          </a:solidFill>
          <a:ln w="9525">
            <a:solidFill>
              <a:schemeClr val="tx1"/>
            </a:solidFill>
            <a:miter lim="800000"/>
            <a:headEnd/>
            <a:tailEnd/>
          </a:ln>
        </p:spPr>
        <p:txBody>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r>
              <a:rPr lang="en-US" altLang="en-US" sz="900">
                <a:solidFill>
                  <a:srgbClr val="FFFFFF"/>
                </a:solidFill>
                <a:cs typeface="Arial" panose="020B0604020202020204" pitchFamily="34" charset="0"/>
              </a:rPr>
              <a:t>grade</a:t>
            </a:r>
            <a:endParaRPr lang="en-US" altLang="en-US" sz="1800">
              <a:solidFill>
                <a:srgbClr val="FFFFFF"/>
              </a:solidFill>
              <a:latin typeface="Arial" panose="020B0604020202020204" pitchFamily="34" charset="0"/>
              <a:cs typeface="Arial" panose="020B0604020202020204" pitchFamily="34" charset="0"/>
            </a:endParaRPr>
          </a:p>
        </p:txBody>
      </p:sp>
      <p:sp>
        <p:nvSpPr>
          <p:cNvPr id="60436" name="Line 12">
            <a:extLst>
              <a:ext uri="{FF2B5EF4-FFF2-40B4-BE49-F238E27FC236}">
                <a16:creationId xmlns:a16="http://schemas.microsoft.com/office/drawing/2014/main" id="{0FCB4600-538D-461F-B42F-ED2C4B76F2CD}"/>
              </a:ext>
            </a:extLst>
          </p:cNvPr>
          <p:cNvSpPr>
            <a:spLocks noChangeShapeType="1"/>
          </p:cNvSpPr>
          <p:nvPr/>
        </p:nvSpPr>
        <p:spPr bwMode="auto">
          <a:xfrm flipV="1">
            <a:off x="3295650" y="5372101"/>
            <a:ext cx="560388" cy="180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60437" name="Line 11">
            <a:extLst>
              <a:ext uri="{FF2B5EF4-FFF2-40B4-BE49-F238E27FC236}">
                <a16:creationId xmlns:a16="http://schemas.microsoft.com/office/drawing/2014/main" id="{C8ED2935-4226-457C-AA76-17E284D481A8}"/>
              </a:ext>
            </a:extLst>
          </p:cNvPr>
          <p:cNvSpPr>
            <a:spLocks noChangeShapeType="1"/>
          </p:cNvSpPr>
          <p:nvPr/>
        </p:nvSpPr>
        <p:spPr bwMode="auto">
          <a:xfrm>
            <a:off x="3068638" y="554355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60438" name="Line 10">
            <a:extLst>
              <a:ext uri="{FF2B5EF4-FFF2-40B4-BE49-F238E27FC236}">
                <a16:creationId xmlns:a16="http://schemas.microsoft.com/office/drawing/2014/main" id="{89F55D1E-3007-4864-BF51-2550E88F55C7}"/>
              </a:ext>
            </a:extLst>
          </p:cNvPr>
          <p:cNvSpPr>
            <a:spLocks noChangeShapeType="1"/>
          </p:cNvSpPr>
          <p:nvPr/>
        </p:nvSpPr>
        <p:spPr bwMode="auto">
          <a:xfrm>
            <a:off x="2840039" y="5372101"/>
            <a:ext cx="161925" cy="161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2000" b="1">
              <a:solidFill>
                <a:srgbClr val="FFFFFF"/>
              </a:solidFill>
              <a:latin typeface="Helvetica" panose="020B0604020202020204" pitchFamily="34" charset="0"/>
            </a:endParaRPr>
          </a:p>
        </p:txBody>
      </p:sp>
      <p:sp>
        <p:nvSpPr>
          <p:cNvPr id="60439" name="Rectangle 21">
            <a:extLst>
              <a:ext uri="{FF2B5EF4-FFF2-40B4-BE49-F238E27FC236}">
                <a16:creationId xmlns:a16="http://schemas.microsoft.com/office/drawing/2014/main" id="{5BC1ECF3-8381-4224-BA08-4252DFFA6F26}"/>
              </a:ext>
            </a:extLst>
          </p:cNvPr>
          <p:cNvSpPr>
            <a:spLocks noChangeArrowheads="1"/>
          </p:cNvSpPr>
          <p:nvPr/>
        </p:nvSpPr>
        <p:spPr bwMode="auto">
          <a:xfrm>
            <a:off x="1887539" y="338452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endParaRPr lang="en-JM" altLang="en-US" sz="2000">
              <a:solidFill>
                <a:srgbClr val="FFFFFF"/>
              </a:solidFill>
              <a:cs typeface="Arial" panose="020B0604020202020204" pitchFamily="34" charset="0"/>
            </a:endParaRPr>
          </a:p>
        </p:txBody>
      </p:sp>
      <p:sp>
        <p:nvSpPr>
          <p:cNvPr id="60440" name="Rectangle 24">
            <a:extLst>
              <a:ext uri="{FF2B5EF4-FFF2-40B4-BE49-F238E27FC236}">
                <a16:creationId xmlns:a16="http://schemas.microsoft.com/office/drawing/2014/main" id="{D1B5805B-8315-496B-AB40-F76A1C7A0709}"/>
              </a:ext>
            </a:extLst>
          </p:cNvPr>
          <p:cNvSpPr>
            <a:spLocks noChangeArrowheads="1"/>
          </p:cNvSpPr>
          <p:nvPr/>
        </p:nvSpPr>
        <p:spPr bwMode="auto">
          <a:xfrm>
            <a:off x="1887539" y="338452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Bef>
                <a:spcPct val="0"/>
              </a:spcBef>
              <a:spcAft>
                <a:spcPct val="0"/>
              </a:spcAft>
              <a:buClrTx/>
              <a:buNone/>
            </a:pPr>
            <a:endParaRPr lang="en-JM" altLang="en-US" sz="2000">
              <a:solidFill>
                <a:srgbClr val="FFFFFF"/>
              </a:solidFill>
              <a:cs typeface="Arial" panose="020B0604020202020204" pitchFamily="34" charset="0"/>
            </a:endParaRPr>
          </a:p>
        </p:txBody>
      </p:sp>
      <p:sp>
        <p:nvSpPr>
          <p:cNvPr id="60441" name="Text Box 45">
            <a:extLst>
              <a:ext uri="{FF2B5EF4-FFF2-40B4-BE49-F238E27FC236}">
                <a16:creationId xmlns:a16="http://schemas.microsoft.com/office/drawing/2014/main" id="{56AC83C2-7F0C-4B63-80CB-EFBC6097AC49}"/>
              </a:ext>
            </a:extLst>
          </p:cNvPr>
          <p:cNvSpPr txBox="1">
            <a:spLocks noChangeArrowheads="1"/>
          </p:cNvSpPr>
          <p:nvPr/>
        </p:nvSpPr>
        <p:spPr bwMode="auto">
          <a:xfrm>
            <a:off x="5003800" y="3925888"/>
            <a:ext cx="558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50000"/>
              </a:spcBef>
              <a:buClr>
                <a:schemeClr val="hlink"/>
              </a:buClr>
              <a:buFont typeface="Wingdings" panose="05000000000000000000" pitchFamily="2" charset="2"/>
              <a:buChar char="•"/>
              <a:defRPr sz="2400" b="1">
                <a:solidFill>
                  <a:schemeClr val="tx2"/>
                </a:solidFill>
                <a:latin typeface="Helvetica" panose="020B0604020202020204" pitchFamily="34" charset="0"/>
              </a:defRPr>
            </a:lvl1pPr>
            <a:lvl2pPr marL="742950" indent="-285750">
              <a:spcBef>
                <a:spcPct val="25000"/>
              </a:spcBef>
              <a:buClr>
                <a:schemeClr val="hlink"/>
              </a:buClr>
              <a:buSzPct val="75000"/>
              <a:buFont typeface="Wingdings" panose="05000000000000000000" pitchFamily="2" charset="2"/>
              <a:buChar char="n"/>
              <a:defRPr sz="2000" b="1">
                <a:solidFill>
                  <a:schemeClr val="tx1"/>
                </a:solidFill>
                <a:latin typeface="Helvetica" panose="020B0604020202020204" pitchFamily="34" charset="0"/>
              </a:defRPr>
            </a:lvl2pPr>
            <a:lvl3pPr marL="1143000" indent="-228600">
              <a:lnSpc>
                <a:spcPct val="107000"/>
              </a:lnSpc>
              <a:spcBef>
                <a:spcPct val="10000"/>
              </a:spcBef>
              <a:buClr>
                <a:srgbClr val="005400"/>
              </a:buClr>
              <a:buSzPct val="90000"/>
              <a:buFont typeface="Wingdings" panose="05000000000000000000" pitchFamily="2" charset="2"/>
              <a:buChar char="l"/>
              <a:defRPr sz="2400" b="1">
                <a:solidFill>
                  <a:schemeClr val="folHlink"/>
                </a:solidFill>
                <a:latin typeface="Helvetica" panose="020B0604020202020204" pitchFamily="34" charset="0"/>
              </a:defRPr>
            </a:lvl3pPr>
            <a:lvl4pPr marL="1600200" indent="-228600">
              <a:spcBef>
                <a:spcPct val="20000"/>
              </a:spcBef>
              <a:buChar char="»"/>
              <a:defRPr sz="2000">
                <a:solidFill>
                  <a:schemeClr val="tx1"/>
                </a:solidFill>
                <a:latin typeface="Helvetica"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lnSpc>
                <a:spcPct val="100000"/>
              </a:lnSpc>
              <a:spcAft>
                <a:spcPct val="0"/>
              </a:spcAft>
              <a:buClrTx/>
              <a:buNone/>
            </a:pPr>
            <a:r>
              <a:rPr lang="en-US" altLang="en-US" sz="1800">
                <a:solidFill>
                  <a:srgbClr val="000000"/>
                </a:solidFill>
                <a:latin typeface="Tahoma" panose="020B0604030504040204" pitchFamily="34" charset="0"/>
                <a:cs typeface="Arial" panose="020B0604020202020204" pitchFamily="34" charset="0"/>
              </a:rPr>
              <a:t>All attributes in each relation are fully functionally dependent upon its primary key</a:t>
            </a:r>
            <a:br>
              <a:rPr lang="en-US" altLang="en-US" sz="1800">
                <a:solidFill>
                  <a:srgbClr val="000000"/>
                </a:solidFill>
                <a:latin typeface="Tahoma" panose="020B0604030504040204" pitchFamily="34" charset="0"/>
                <a:cs typeface="Arial" panose="020B0604020202020204" pitchFamily="34" charset="0"/>
              </a:rPr>
            </a:br>
            <a:br>
              <a:rPr lang="en-US" altLang="en-US" sz="1800">
                <a:solidFill>
                  <a:srgbClr val="000000"/>
                </a:solidFill>
                <a:latin typeface="Tahoma" panose="020B0604030504040204" pitchFamily="34" charset="0"/>
                <a:cs typeface="Arial" panose="020B0604020202020204" pitchFamily="34" charset="0"/>
              </a:rPr>
            </a:br>
            <a:r>
              <a:rPr lang="en-US" altLang="en-US" sz="1800">
                <a:solidFill>
                  <a:srgbClr val="000000"/>
                </a:solidFill>
                <a:latin typeface="Tahoma" panose="020B0604030504040204" pitchFamily="34" charset="0"/>
                <a:cs typeface="Arial" panose="020B0604020202020204" pitchFamily="34" charset="0"/>
              </a:rPr>
              <a:t>These relations are now in 2NF</a:t>
            </a:r>
            <a:r>
              <a:rPr lang="en-GB" altLang="en-US" sz="1800">
                <a:solidFill>
                  <a:srgbClr val="000000"/>
                </a:solidFill>
                <a:latin typeface="Tahoma" panose="020B0604030504040204" pitchFamily="34" charset="0"/>
                <a:cs typeface="Arial" panose="020B0604020202020204" pitchFamily="34"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D970FEF-FA0D-486A-9B39-DE3C5AF1D342}"/>
              </a:ext>
            </a:extLst>
          </p:cNvPr>
          <p:cNvSpPr>
            <a:spLocks noGrp="1" noChangeArrowheads="1"/>
          </p:cNvSpPr>
          <p:nvPr>
            <p:ph type="title"/>
          </p:nvPr>
        </p:nvSpPr>
        <p:spPr>
          <a:xfrm>
            <a:off x="127000" y="161925"/>
            <a:ext cx="5379720" cy="430211"/>
          </a:xfrm>
        </p:spPr>
        <p:txBody>
          <a:bodyPr>
            <a:normAutofit fontScale="90000"/>
          </a:bodyPr>
          <a:lstStyle/>
          <a:p>
            <a:r>
              <a:rPr lang="en-JM" altLang="en-US" dirty="0"/>
              <a:t>Third Normal Form </a:t>
            </a:r>
          </a:p>
        </p:txBody>
      </p:sp>
      <p:sp>
        <p:nvSpPr>
          <p:cNvPr id="3" name="Content Placeholder 2">
            <a:extLst>
              <a:ext uri="{FF2B5EF4-FFF2-40B4-BE49-F238E27FC236}">
                <a16:creationId xmlns:a16="http://schemas.microsoft.com/office/drawing/2014/main" id="{80508245-4347-4F15-87E3-095D778E7575}"/>
              </a:ext>
            </a:extLst>
          </p:cNvPr>
          <p:cNvSpPr>
            <a:spLocks noGrp="1"/>
          </p:cNvSpPr>
          <p:nvPr>
            <p:ph idx="1"/>
          </p:nvPr>
        </p:nvSpPr>
        <p:spPr>
          <a:xfrm>
            <a:off x="0" y="670560"/>
            <a:ext cx="12192000" cy="6187439"/>
          </a:xfrm>
        </p:spPr>
        <p:txBody>
          <a:bodyPr/>
          <a:lstStyle/>
          <a:p>
            <a:pPr eaLnBrk="1" hangingPunct="1">
              <a:buFont typeface="Wingdings" panose="05000000000000000000" pitchFamily="2" charset="2"/>
              <a:buChar char="Ø"/>
              <a:defRPr/>
            </a:pPr>
            <a:r>
              <a:rPr lang="en-US" sz="2000" dirty="0"/>
              <a:t>3NF is an even stricter normal form and removes virtually all the redundant data : </a:t>
            </a:r>
          </a:p>
          <a:p>
            <a:pPr eaLnBrk="1" hangingPunct="1">
              <a:buFont typeface="Wingdings" panose="05000000000000000000" pitchFamily="2" charset="2"/>
              <a:buChar char="Ø"/>
              <a:defRPr/>
            </a:pPr>
            <a:r>
              <a:rPr lang="en-US" sz="2000" dirty="0"/>
              <a:t>A relation is in 3NF if, and only if, it is in 2NF and there are no transitive functional dependencies </a:t>
            </a:r>
          </a:p>
          <a:p>
            <a:pPr eaLnBrk="1" hangingPunct="1">
              <a:lnSpc>
                <a:spcPct val="90000"/>
              </a:lnSpc>
              <a:buFont typeface="Wingdings" panose="05000000000000000000" pitchFamily="2" charset="2"/>
              <a:buChar char="Ø"/>
              <a:defRPr/>
            </a:pPr>
            <a:r>
              <a:rPr lang="en-US" sz="2000" dirty="0"/>
              <a:t>Transitive functional dependencies arise: </a:t>
            </a:r>
          </a:p>
          <a:p>
            <a:pPr lvl="1" eaLnBrk="1" hangingPunct="1">
              <a:lnSpc>
                <a:spcPct val="90000"/>
              </a:lnSpc>
              <a:defRPr/>
            </a:pPr>
            <a:r>
              <a:rPr lang="en-US" dirty="0"/>
              <a:t>when one non-key attribute is functionally dependent on another non-key attribute: </a:t>
            </a:r>
          </a:p>
          <a:p>
            <a:pPr lvl="2" eaLnBrk="1" hangingPunct="1">
              <a:lnSpc>
                <a:spcPct val="90000"/>
              </a:lnSpc>
              <a:defRPr/>
            </a:pPr>
            <a:r>
              <a:rPr lang="en-US" dirty="0"/>
              <a:t>FD: non-key attribute -&gt; non-key attribute </a:t>
            </a:r>
          </a:p>
          <a:p>
            <a:pPr lvl="1" eaLnBrk="1" hangingPunct="1">
              <a:lnSpc>
                <a:spcPct val="90000"/>
              </a:lnSpc>
              <a:defRPr/>
            </a:pPr>
            <a:r>
              <a:rPr lang="en-US" dirty="0"/>
              <a:t>and when there is redundancy in the database </a:t>
            </a:r>
          </a:p>
          <a:p>
            <a:pPr eaLnBrk="1" hangingPunct="1">
              <a:lnSpc>
                <a:spcPct val="90000"/>
              </a:lnSpc>
              <a:buFont typeface="Wingdings" panose="05000000000000000000" pitchFamily="2" charset="2"/>
              <a:buChar char="Ø"/>
              <a:defRPr/>
            </a:pPr>
            <a:r>
              <a:rPr lang="en-US" sz="2000" dirty="0"/>
              <a:t>By definition transitive functional dependency can only occur if there is more than one non-key field, so we can say that a relation in 2NF with zero or one non-key field must automatically be in 3NF</a:t>
            </a:r>
            <a:endParaRPr lang="en-JM" sz="2000" dirty="0"/>
          </a:p>
        </p:txBody>
      </p:sp>
      <p:graphicFrame>
        <p:nvGraphicFramePr>
          <p:cNvPr id="4" name="Group 157">
            <a:extLst>
              <a:ext uri="{FF2B5EF4-FFF2-40B4-BE49-F238E27FC236}">
                <a16:creationId xmlns:a16="http://schemas.microsoft.com/office/drawing/2014/main" id="{67E70833-C791-457E-88B7-1C7DDC46004A}"/>
              </a:ext>
            </a:extLst>
          </p:cNvPr>
          <p:cNvGraphicFramePr>
            <a:graphicFrameLocks/>
          </p:cNvGraphicFramePr>
          <p:nvPr>
            <p:extLst>
              <p:ext uri="{D42A27DB-BD31-4B8C-83A1-F6EECF244321}">
                <p14:modId xmlns:p14="http://schemas.microsoft.com/office/powerpoint/2010/main" val="2852193426"/>
              </p:ext>
            </p:extLst>
          </p:nvPr>
        </p:nvGraphicFramePr>
        <p:xfrm>
          <a:off x="1629257" y="3764279"/>
          <a:ext cx="8933486" cy="2783840"/>
        </p:xfrm>
        <a:graphic>
          <a:graphicData uri="http://schemas.openxmlformats.org/drawingml/2006/table">
            <a:tbl>
              <a:tblPr/>
              <a:tblGrid>
                <a:gridCol w="2097302">
                  <a:extLst>
                    <a:ext uri="{9D8B030D-6E8A-4147-A177-3AD203B41FA5}">
                      <a16:colId xmlns:a16="http://schemas.microsoft.com/office/drawing/2014/main" val="20000"/>
                    </a:ext>
                  </a:extLst>
                </a:gridCol>
                <a:gridCol w="1496246">
                  <a:extLst>
                    <a:ext uri="{9D8B030D-6E8A-4147-A177-3AD203B41FA5}">
                      <a16:colId xmlns:a16="http://schemas.microsoft.com/office/drawing/2014/main" val="20001"/>
                    </a:ext>
                  </a:extLst>
                </a:gridCol>
                <a:gridCol w="2116485">
                  <a:extLst>
                    <a:ext uri="{9D8B030D-6E8A-4147-A177-3AD203B41FA5}">
                      <a16:colId xmlns:a16="http://schemas.microsoft.com/office/drawing/2014/main" val="20002"/>
                    </a:ext>
                  </a:extLst>
                </a:gridCol>
                <a:gridCol w="262162">
                  <a:extLst>
                    <a:ext uri="{9D8B030D-6E8A-4147-A177-3AD203B41FA5}">
                      <a16:colId xmlns:a16="http://schemas.microsoft.com/office/drawing/2014/main" val="20003"/>
                    </a:ext>
                  </a:extLst>
                </a:gridCol>
                <a:gridCol w="2961291">
                  <a:extLst>
                    <a:ext uri="{9D8B030D-6E8A-4147-A177-3AD203B41FA5}">
                      <a16:colId xmlns:a16="http://schemas.microsoft.com/office/drawing/2014/main" val="20004"/>
                    </a:ext>
                  </a:extLst>
                </a:gridCol>
              </a:tblGrid>
              <a:tr h="5567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chemeClr val="tx1"/>
                          </a:solidFill>
                          <a:effectLst/>
                          <a:latin typeface="Times New Roman" pitchFamily="18" charset="0"/>
                          <a:cs typeface="Times New Roman" pitchFamily="18" charset="0"/>
                        </a:rPr>
                        <a:t>project_no</a:t>
                      </a: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manager</a:t>
                      </a: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address</a:t>
                      </a: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row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Project has more than one non-key field so we must check for transitive dependency:</a:t>
                      </a:r>
                      <a:endParaRPr kumimoji="0" lang="en-US" sz="24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5567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p1 </a:t>
                      </a:r>
                      <a:endParaRPr kumimoji="0" lang="en-US" sz="18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Black,B </a:t>
                      </a:r>
                      <a:endParaRPr kumimoji="0" lang="en-US" sz="18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32 High Street</a:t>
                      </a: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JM"/>
                    </a:p>
                  </a:txBody>
                  <a:tcPr/>
                </a:tc>
                <a:tc vMerge="1">
                  <a:txBody>
                    <a:bodyPr/>
                    <a:lstStyle/>
                    <a:p>
                      <a:endParaRPr lang="en-JM"/>
                    </a:p>
                  </a:txBody>
                  <a:tcPr/>
                </a:tc>
                <a:extLst>
                  <a:ext uri="{0D108BD9-81ED-4DB2-BD59-A6C34878D82A}">
                    <a16:rowId xmlns:a16="http://schemas.microsoft.com/office/drawing/2014/main" val="10001"/>
                  </a:ext>
                </a:extLst>
              </a:tr>
              <a:tr h="5567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p2 </a:t>
                      </a:r>
                      <a:endParaRPr kumimoji="0" lang="en-US" sz="18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Smith,J </a:t>
                      </a:r>
                      <a:endParaRPr kumimoji="0" lang="en-US" sz="18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 New Street</a:t>
                      </a: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JM"/>
                    </a:p>
                  </a:txBody>
                  <a:tcPr/>
                </a:tc>
                <a:tc vMerge="1">
                  <a:txBody>
                    <a:bodyPr/>
                    <a:lstStyle/>
                    <a:p>
                      <a:endParaRPr lang="en-JM"/>
                    </a:p>
                  </a:txBody>
                  <a:tcPr/>
                </a:tc>
                <a:extLst>
                  <a:ext uri="{0D108BD9-81ED-4DB2-BD59-A6C34878D82A}">
                    <a16:rowId xmlns:a16="http://schemas.microsoft.com/office/drawing/2014/main" val="10002"/>
                  </a:ext>
                </a:extLst>
              </a:tr>
              <a:tr h="5567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p3 </a:t>
                      </a:r>
                      <a:endParaRPr kumimoji="0" lang="en-US" sz="18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Black,B </a:t>
                      </a:r>
                      <a:endParaRPr kumimoji="0" lang="en-US" sz="18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32 High Street</a:t>
                      </a: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JM"/>
                    </a:p>
                  </a:txBody>
                  <a:tcPr/>
                </a:tc>
                <a:tc vMerge="1">
                  <a:txBody>
                    <a:bodyPr/>
                    <a:lstStyle/>
                    <a:p>
                      <a:endParaRPr lang="en-JM"/>
                    </a:p>
                  </a:txBody>
                  <a:tcPr/>
                </a:tc>
                <a:extLst>
                  <a:ext uri="{0D108BD9-81ED-4DB2-BD59-A6C34878D82A}">
                    <a16:rowId xmlns:a16="http://schemas.microsoft.com/office/drawing/2014/main" val="10003"/>
                  </a:ext>
                </a:extLst>
              </a:tr>
              <a:tr h="5567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p4 </a:t>
                      </a:r>
                      <a:endParaRPr kumimoji="0" lang="en-US" sz="18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Black,B </a:t>
                      </a:r>
                      <a:endParaRPr kumimoji="0" lang="en-US" sz="18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32 High Street</a:t>
                      </a: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JM"/>
                    </a:p>
                  </a:txBody>
                  <a:tcPr/>
                </a:tc>
                <a:tc vMerge="1">
                  <a:txBody>
                    <a:bodyPr/>
                    <a:lstStyle/>
                    <a:p>
                      <a:endParaRPr lang="en-JM"/>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10FB6-E2F6-4376-A75F-135C57117182}"/>
              </a:ext>
            </a:extLst>
          </p:cNvPr>
          <p:cNvSpPr>
            <a:spLocks noGrp="1"/>
          </p:cNvSpPr>
          <p:nvPr>
            <p:ph idx="1"/>
          </p:nvPr>
        </p:nvSpPr>
        <p:spPr>
          <a:xfrm>
            <a:off x="0" y="172720"/>
            <a:ext cx="12192000" cy="5669279"/>
          </a:xfrm>
        </p:spPr>
        <p:txBody>
          <a:bodyPr>
            <a:normAutofit fontScale="92500" lnSpcReduction="10000"/>
          </a:bodyPr>
          <a:lstStyle/>
          <a:p>
            <a:pPr marL="381000" indent="-381000" eaLnBrk="1" hangingPunct="1">
              <a:lnSpc>
                <a:spcPct val="90000"/>
              </a:lnSpc>
              <a:buFont typeface="Wingdings" panose="05000000000000000000" pitchFamily="2" charset="2"/>
              <a:buChar char="Ø"/>
              <a:defRPr/>
            </a:pPr>
            <a:r>
              <a:rPr lang="en-GB" sz="2000" dirty="0"/>
              <a:t>Address depends on the value of manager.</a:t>
            </a:r>
          </a:p>
          <a:p>
            <a:pPr marL="381000" indent="-381000" eaLnBrk="1" hangingPunct="1">
              <a:lnSpc>
                <a:spcPct val="90000"/>
              </a:lnSpc>
              <a:buFont typeface="Wingdings" panose="05000000000000000000" pitchFamily="2" charset="2"/>
              <a:buChar char="Ø"/>
              <a:defRPr/>
            </a:pPr>
            <a:r>
              <a:rPr lang="en-GB" sz="2000" dirty="0"/>
              <a:t>From the table we can propose:</a:t>
            </a:r>
          </a:p>
          <a:p>
            <a:pPr marL="838200" lvl="1" indent="-381000" eaLnBrk="1" hangingPunct="1">
              <a:lnSpc>
                <a:spcPct val="90000"/>
              </a:lnSpc>
              <a:buNone/>
              <a:defRPr/>
            </a:pPr>
            <a:r>
              <a:rPr lang="en-US" dirty="0"/>
              <a:t>Project(</a:t>
            </a:r>
            <a:r>
              <a:rPr lang="en-US" u="sng" dirty="0"/>
              <a:t>project_no</a:t>
            </a:r>
            <a:r>
              <a:rPr lang="en-US" dirty="0"/>
              <a:t>, manager, address)</a:t>
            </a:r>
            <a:br>
              <a:rPr lang="en-US" dirty="0"/>
            </a:br>
            <a:r>
              <a:rPr lang="en-US" dirty="0"/>
              <a:t>manager -&gt; address </a:t>
            </a:r>
          </a:p>
          <a:p>
            <a:pPr marL="381000" indent="-381000" eaLnBrk="1" hangingPunct="1">
              <a:lnSpc>
                <a:spcPct val="90000"/>
              </a:lnSpc>
              <a:buFont typeface="Wingdings" panose="05000000000000000000" pitchFamily="2" charset="2"/>
              <a:buChar char="Ø"/>
              <a:defRPr/>
            </a:pPr>
            <a:r>
              <a:rPr lang="en-GB" sz="2000" dirty="0"/>
              <a:t>In this case address is transitively dependent on manager. The primary key is project_no, but the LHS and RHS have no reference to this key, yet both sides are present in the relation.</a:t>
            </a:r>
          </a:p>
          <a:p>
            <a:pPr marL="381000" indent="-381000" eaLnBrk="1" hangingPunct="1">
              <a:buFont typeface="Wingdings" panose="05000000000000000000" pitchFamily="2" charset="2"/>
              <a:buChar char="Ø"/>
              <a:defRPr/>
            </a:pPr>
            <a:r>
              <a:rPr lang="en-US" sz="2000" dirty="0"/>
              <a:t>Data redundancy arises from this </a:t>
            </a:r>
          </a:p>
          <a:p>
            <a:pPr marL="838200" lvl="1" indent="-381000" eaLnBrk="1" hangingPunct="1">
              <a:defRPr/>
            </a:pPr>
            <a:r>
              <a:rPr lang="en-US" dirty="0"/>
              <a:t>we duplicate address if a manager is in charge of more than one project </a:t>
            </a:r>
          </a:p>
          <a:p>
            <a:pPr marL="838200" lvl="1" indent="-381000" eaLnBrk="1" hangingPunct="1">
              <a:defRPr/>
            </a:pPr>
            <a:r>
              <a:rPr lang="en-US" dirty="0"/>
              <a:t>causes problems if we had to change the address- have to change several entries, and this could lead to errors. </a:t>
            </a:r>
          </a:p>
          <a:p>
            <a:pPr marL="381000" indent="-381000" eaLnBrk="1" hangingPunct="1">
              <a:lnSpc>
                <a:spcPct val="90000"/>
              </a:lnSpc>
              <a:buFont typeface="Wingdings" panose="05000000000000000000" pitchFamily="2" charset="2"/>
              <a:buChar char="Ø"/>
              <a:defRPr/>
            </a:pPr>
            <a:r>
              <a:rPr lang="en-US" sz="2000" dirty="0"/>
              <a:t>Eliminate transitive functional dependency by splitting the table </a:t>
            </a:r>
          </a:p>
          <a:p>
            <a:pPr marL="838200" lvl="1" indent="-381000" eaLnBrk="1" hangingPunct="1">
              <a:lnSpc>
                <a:spcPct val="90000"/>
              </a:lnSpc>
              <a:defRPr/>
            </a:pPr>
            <a:r>
              <a:rPr lang="en-US" dirty="0"/>
              <a:t>create two relations - one with the transitive dependency in it, and another for all of the remaining attributes. </a:t>
            </a:r>
          </a:p>
          <a:p>
            <a:pPr marL="838200" lvl="1" indent="-381000" eaLnBrk="1" hangingPunct="1">
              <a:lnSpc>
                <a:spcPct val="90000"/>
              </a:lnSpc>
              <a:defRPr/>
            </a:pPr>
            <a:r>
              <a:rPr lang="en-US" dirty="0"/>
              <a:t>split Project into Project and Manager. </a:t>
            </a:r>
          </a:p>
          <a:p>
            <a:pPr marL="381000" indent="-381000" eaLnBrk="1" hangingPunct="1">
              <a:lnSpc>
                <a:spcPct val="90000"/>
              </a:lnSpc>
              <a:buFont typeface="Wingdings" panose="05000000000000000000" pitchFamily="2" charset="2"/>
              <a:buChar char="Ø"/>
              <a:defRPr/>
            </a:pPr>
            <a:r>
              <a:rPr lang="en-US" sz="2000" dirty="0"/>
              <a:t>the determinant attribute becomes the primary key in the new relation - manager becomes the primary key to the Manager relation </a:t>
            </a:r>
          </a:p>
          <a:p>
            <a:pPr marL="381000" indent="-381000" eaLnBrk="1" hangingPunct="1">
              <a:lnSpc>
                <a:spcPct val="90000"/>
              </a:lnSpc>
              <a:buFont typeface="Wingdings" panose="05000000000000000000" pitchFamily="2" charset="2"/>
              <a:buChar char="Ø"/>
              <a:defRPr/>
            </a:pPr>
            <a:r>
              <a:rPr lang="en-US" sz="2000" dirty="0"/>
              <a:t>the original key is the primary key to the remaining non-transitive attributes - in this case, </a:t>
            </a:r>
            <a:r>
              <a:rPr lang="en-US" sz="2000" dirty="0" err="1"/>
              <a:t>project_no</a:t>
            </a:r>
            <a:r>
              <a:rPr lang="en-US" sz="2000" dirty="0"/>
              <a:t> remains the key to the new Projects table. </a:t>
            </a:r>
            <a:endParaRPr lang="en-GB" sz="2000" dirty="0"/>
          </a:p>
          <a:p>
            <a:pPr>
              <a:buFont typeface="Wingdings" panose="05000000000000000000" pitchFamily="2" charset="2"/>
              <a:buNone/>
              <a:defRPr/>
            </a:pPr>
            <a:endParaRPr lang="en-JM" dirty="0"/>
          </a:p>
          <a:p>
            <a:pPr marL="457200" lvl="1" indent="0" eaLnBrk="1" hangingPunct="1">
              <a:buNone/>
              <a:defRPr/>
            </a:pPr>
            <a:endParaRPr lang="en-GB" dirty="0"/>
          </a:p>
          <a:p>
            <a:pPr marL="381000" indent="-381000" eaLnBrk="1" hangingPunct="1">
              <a:lnSpc>
                <a:spcPct val="90000"/>
              </a:lnSpc>
              <a:buNone/>
              <a:defRPr/>
            </a:pPr>
            <a:endParaRPr lang="en-GB" sz="2000" dirty="0"/>
          </a:p>
          <a:p>
            <a:pPr>
              <a:buFont typeface="Wingdings" panose="05000000000000000000" pitchFamily="2" charset="2"/>
              <a:buNone/>
              <a:defRPr/>
            </a:pPr>
            <a:endParaRPr lang="en-JM"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7F9603A1-3376-4ADF-ADBD-5CB02C99F1B0}"/>
              </a:ext>
            </a:extLst>
          </p:cNvPr>
          <p:cNvSpPr txBox="1">
            <a:spLocks noChangeArrowheads="1"/>
          </p:cNvSpPr>
          <p:nvPr/>
        </p:nvSpPr>
        <p:spPr bwMode="auto">
          <a:xfrm>
            <a:off x="0" y="0"/>
            <a:ext cx="12192000" cy="6858000"/>
          </a:xfrm>
          <a:prstGeom prst="rect">
            <a:avLst/>
          </a:prstGeom>
          <a:noFill/>
          <a:ln w="9525">
            <a:noFill/>
            <a:miter lim="800000"/>
            <a:headEnd/>
            <a:tailEnd/>
          </a:ln>
          <a:effectLst/>
        </p:spPr>
        <p:txBody>
          <a:bodyPr lIns="90479" tIns="44446" rIns="90479" bIns="44446"/>
          <a:lstStyle/>
          <a:p>
            <a:pPr marL="385763" indent="-385763" fontAlgn="base">
              <a:lnSpc>
                <a:spcPct val="90000"/>
              </a:lnSpc>
              <a:spcBef>
                <a:spcPct val="50000"/>
              </a:spcBef>
              <a:spcAft>
                <a:spcPct val="0"/>
              </a:spcAft>
              <a:buClr>
                <a:srgbClr val="660033"/>
              </a:buClr>
              <a:buFont typeface="Wingdings" pitchFamily="2" charset="2"/>
              <a:buChar char="Ø"/>
              <a:defRPr/>
            </a:pPr>
            <a:r>
              <a:rPr lang="en-US" b="1" kern="0" dirty="0">
                <a:solidFill>
                  <a:srgbClr val="003300"/>
                </a:solidFill>
                <a:effectLst>
                  <a:outerShdw blurRad="38100" dist="38100" dir="2700000" algn="tl">
                    <a:srgbClr val="C0C0C0"/>
                  </a:outerShdw>
                </a:effectLst>
                <a:latin typeface="Helvetica"/>
                <a:cs typeface="Arial" panose="020B0604020202020204" pitchFamily="34" charset="0"/>
              </a:rPr>
              <a:t>Now we need to store the address only once </a:t>
            </a:r>
          </a:p>
          <a:p>
            <a:pPr marL="385763" indent="-385763" fontAlgn="base">
              <a:lnSpc>
                <a:spcPct val="90000"/>
              </a:lnSpc>
              <a:spcBef>
                <a:spcPct val="50000"/>
              </a:spcBef>
              <a:spcAft>
                <a:spcPct val="0"/>
              </a:spcAft>
              <a:buClr>
                <a:srgbClr val="660033"/>
              </a:buClr>
              <a:buFont typeface="Wingdings" pitchFamily="2" charset="2"/>
              <a:buChar char="Ø"/>
              <a:defRPr/>
            </a:pPr>
            <a:r>
              <a:rPr lang="en-US" b="1" kern="0" dirty="0">
                <a:solidFill>
                  <a:srgbClr val="003300"/>
                </a:solidFill>
                <a:effectLst>
                  <a:outerShdw blurRad="38100" dist="38100" dir="2700000" algn="tl">
                    <a:srgbClr val="C0C0C0"/>
                  </a:outerShdw>
                </a:effectLst>
                <a:latin typeface="Helvetica"/>
                <a:cs typeface="Arial" panose="020B0604020202020204" pitchFamily="34" charset="0"/>
              </a:rPr>
              <a:t>If we need to know a manager's address we can look it up in the Manager relation </a:t>
            </a:r>
          </a:p>
          <a:p>
            <a:pPr marL="385763" indent="-385763" fontAlgn="base">
              <a:lnSpc>
                <a:spcPct val="90000"/>
              </a:lnSpc>
              <a:spcBef>
                <a:spcPct val="50000"/>
              </a:spcBef>
              <a:spcAft>
                <a:spcPct val="0"/>
              </a:spcAft>
              <a:buClr>
                <a:srgbClr val="660033"/>
              </a:buClr>
              <a:buFont typeface="Wingdings" pitchFamily="2" charset="2"/>
              <a:buChar char="Ø"/>
              <a:defRPr/>
            </a:pPr>
            <a:r>
              <a:rPr lang="en-US" b="1" kern="0" dirty="0">
                <a:solidFill>
                  <a:srgbClr val="003300"/>
                </a:solidFill>
                <a:effectLst>
                  <a:outerShdw blurRad="38100" dist="38100" dir="2700000" algn="tl">
                    <a:srgbClr val="C0C0C0"/>
                  </a:outerShdw>
                </a:effectLst>
                <a:latin typeface="Helvetica"/>
                <a:cs typeface="Arial" panose="020B0604020202020204" pitchFamily="34" charset="0"/>
              </a:rPr>
              <a:t>The manager attribute is the link between the two tables, and in the Projects table it is now a foreign key. </a:t>
            </a:r>
          </a:p>
          <a:p>
            <a:pPr marL="385763" indent="-385763" fontAlgn="base">
              <a:lnSpc>
                <a:spcPct val="90000"/>
              </a:lnSpc>
              <a:spcBef>
                <a:spcPct val="50000"/>
              </a:spcBef>
              <a:spcAft>
                <a:spcPct val="0"/>
              </a:spcAft>
              <a:buClr>
                <a:srgbClr val="660033"/>
              </a:buClr>
              <a:buFont typeface="Wingdings" pitchFamily="2" charset="2"/>
              <a:buChar char="Ø"/>
              <a:defRPr/>
            </a:pPr>
            <a:r>
              <a:rPr lang="en-US" b="1" kern="0" dirty="0">
                <a:solidFill>
                  <a:srgbClr val="003300"/>
                </a:solidFill>
                <a:effectLst>
                  <a:outerShdw blurRad="38100" dist="38100" dir="2700000" algn="tl">
                    <a:srgbClr val="C0C0C0"/>
                  </a:outerShdw>
                </a:effectLst>
                <a:latin typeface="Helvetica"/>
                <a:cs typeface="Arial" panose="020B0604020202020204" pitchFamily="34" charset="0"/>
              </a:rPr>
              <a:t>These relations are now in third normal form. </a:t>
            </a:r>
            <a:endParaRPr lang="en-GB" b="1" kern="0" dirty="0">
              <a:solidFill>
                <a:srgbClr val="003300"/>
              </a:solidFill>
              <a:effectLst>
                <a:outerShdw blurRad="38100" dist="38100" dir="2700000" algn="tl">
                  <a:srgbClr val="C0C0C0"/>
                </a:outerShdw>
              </a:effectLst>
              <a:latin typeface="Helvetica"/>
              <a:cs typeface="Arial" panose="020B0604020202020204" pitchFamily="34" charset="0"/>
            </a:endParaRPr>
          </a:p>
        </p:txBody>
      </p:sp>
      <p:graphicFrame>
        <p:nvGraphicFramePr>
          <p:cNvPr id="9" name="Group 161">
            <a:extLst>
              <a:ext uri="{FF2B5EF4-FFF2-40B4-BE49-F238E27FC236}">
                <a16:creationId xmlns:a16="http://schemas.microsoft.com/office/drawing/2014/main" id="{229EF2E7-6491-4027-8871-523425D2F1D6}"/>
              </a:ext>
            </a:extLst>
          </p:cNvPr>
          <p:cNvGraphicFramePr>
            <a:graphicFrameLocks noGrp="1"/>
          </p:cNvGraphicFramePr>
          <p:nvPr>
            <p:ph idx="1"/>
            <p:extLst>
              <p:ext uri="{D42A27DB-BD31-4B8C-83A1-F6EECF244321}">
                <p14:modId xmlns:p14="http://schemas.microsoft.com/office/powerpoint/2010/main" val="558409494"/>
              </p:ext>
            </p:extLst>
          </p:nvPr>
        </p:nvGraphicFramePr>
        <p:xfrm>
          <a:off x="241917" y="1592064"/>
          <a:ext cx="3621087" cy="1577976"/>
        </p:xfrm>
        <a:graphic>
          <a:graphicData uri="http://schemas.openxmlformats.org/drawingml/2006/table">
            <a:tbl>
              <a:tblPr/>
              <a:tblGrid>
                <a:gridCol w="1019175">
                  <a:extLst>
                    <a:ext uri="{9D8B030D-6E8A-4147-A177-3AD203B41FA5}">
                      <a16:colId xmlns:a16="http://schemas.microsoft.com/office/drawing/2014/main" val="20000"/>
                    </a:ext>
                  </a:extLst>
                </a:gridCol>
                <a:gridCol w="1443037">
                  <a:extLst>
                    <a:ext uri="{9D8B030D-6E8A-4147-A177-3AD203B41FA5}">
                      <a16:colId xmlns:a16="http://schemas.microsoft.com/office/drawing/2014/main" val="20001"/>
                    </a:ext>
                  </a:extLst>
                </a:gridCol>
                <a:gridCol w="1158875">
                  <a:extLst>
                    <a:ext uri="{9D8B030D-6E8A-4147-A177-3AD203B41FA5}">
                      <a16:colId xmlns:a16="http://schemas.microsoft.com/office/drawing/2014/main" val="20002"/>
                    </a:ext>
                  </a:extLst>
                </a:gridCol>
              </a:tblGrid>
              <a:tr h="304800">
                <a:tc row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Project</a:t>
                      </a:r>
                      <a:endParaRPr kumimoji="0" lang="en-US" sz="2000" b="0" i="0" u="none" strike="noStrike" cap="none" normalizeH="0" baseline="0">
                        <a:ln>
                          <a:noFill/>
                        </a:ln>
                        <a:solidFill>
                          <a:schemeClr val="tx1"/>
                        </a:solidFill>
                        <a:effectLst/>
                        <a:latin typeface="Arial" charset="0"/>
                        <a:cs typeface="Times New Roman" pitchFamily="18"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a:ln>
                            <a:noFill/>
                          </a:ln>
                          <a:solidFill>
                            <a:schemeClr val="tx1"/>
                          </a:solidFill>
                          <a:effectLst/>
                          <a:latin typeface="Times New Roman" pitchFamily="18" charset="0"/>
                          <a:cs typeface="Times New Roman" pitchFamily="18" charset="0"/>
                        </a:rPr>
                        <a:t>project_no</a:t>
                      </a:r>
                      <a:endParaRPr kumimoji="0" lang="en-US" sz="20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manager</a:t>
                      </a:r>
                      <a:endParaRPr kumimoji="0" lang="en-US" sz="20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en-JM"/>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p1 </a:t>
                      </a:r>
                      <a:endParaRPr kumimoji="0" lang="en-US" sz="20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Black,B </a:t>
                      </a:r>
                      <a:endParaRPr kumimoji="0" lang="en-US" sz="20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2263">
                <a:tc vMerge="1">
                  <a:txBody>
                    <a:bodyPr/>
                    <a:lstStyle/>
                    <a:p>
                      <a:endParaRPr lang="en-JM"/>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p2 </a:t>
                      </a: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Smith,J </a:t>
                      </a:r>
                      <a:endParaRPr kumimoji="0" lang="en-US" sz="20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vMerge="1">
                  <a:txBody>
                    <a:bodyPr/>
                    <a:lstStyle/>
                    <a:p>
                      <a:endParaRPr lang="en-JM"/>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p3 </a:t>
                      </a:r>
                      <a:endParaRPr kumimoji="0" lang="en-US" sz="20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Black,B </a:t>
                      </a:r>
                      <a:endParaRPr kumimoji="0" lang="en-US" sz="2000" b="0" i="0" u="none" strike="noStrike" cap="none" normalizeH="0" baseline="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vMerge="1">
                  <a:txBody>
                    <a:bodyPr/>
                    <a:lstStyle/>
                    <a:p>
                      <a:endParaRPr lang="en-JM"/>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p4 </a:t>
                      </a: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Black,B</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a:t>
                      </a: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 name="Group 176">
            <a:extLst>
              <a:ext uri="{FF2B5EF4-FFF2-40B4-BE49-F238E27FC236}">
                <a16:creationId xmlns:a16="http://schemas.microsoft.com/office/drawing/2014/main" id="{0504C731-3E87-4651-8766-CA1CB56062DA}"/>
              </a:ext>
            </a:extLst>
          </p:cNvPr>
          <p:cNvGraphicFramePr>
            <a:graphicFrameLocks noGrp="1"/>
          </p:cNvGraphicFramePr>
          <p:nvPr>
            <p:ph sz="quarter" idx="4294967295"/>
            <p:extLst>
              <p:ext uri="{D42A27DB-BD31-4B8C-83A1-F6EECF244321}">
                <p14:modId xmlns:p14="http://schemas.microsoft.com/office/powerpoint/2010/main" val="3278708321"/>
              </p:ext>
            </p:extLst>
          </p:nvPr>
        </p:nvGraphicFramePr>
        <p:xfrm>
          <a:off x="4888637" y="1555552"/>
          <a:ext cx="3621087" cy="1614488"/>
        </p:xfrm>
        <a:graphic>
          <a:graphicData uri="http://schemas.openxmlformats.org/drawingml/2006/table">
            <a:tbl>
              <a:tblPr/>
              <a:tblGrid>
                <a:gridCol w="1193800">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tblGrid>
              <a:tr h="441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Manager</a:t>
                      </a: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chemeClr val="tx1"/>
                          </a:solidFill>
                          <a:effectLst/>
                          <a:latin typeface="Times New Roman" pitchFamily="18" charset="0"/>
                          <a:cs typeface="Times New Roman" pitchFamily="18" charset="0"/>
                        </a:rPr>
                        <a:t>manager</a:t>
                      </a: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address</a:t>
                      </a:r>
                      <a:endParaRPr kumimoji="0" lang="en-US" sz="20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Black,B </a:t>
                      </a:r>
                      <a:endParaRPr kumimoji="0" lang="en-US" sz="20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 High Street</a:t>
                      </a: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Times New Roman" pitchFamily="18"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Smith,J </a:t>
                      </a:r>
                      <a:endParaRPr kumimoji="0" lang="en-US" sz="20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11 New Street</a:t>
                      </a: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oogle Shape;99;p16">
            <a:extLst>
              <a:ext uri="{FF2B5EF4-FFF2-40B4-BE49-F238E27FC236}">
                <a16:creationId xmlns:a16="http://schemas.microsoft.com/office/drawing/2014/main" id="{F66BEEC0-6D15-4275-B3CD-C31914F4E41A}"/>
              </a:ext>
            </a:extLst>
          </p:cNvPr>
          <p:cNvPicPr preferRelativeResize="0">
            <a:picLocks/>
          </p:cNvPicPr>
          <p:nvPr/>
        </p:nvPicPr>
        <p:blipFill rotWithShape="1">
          <a:blip r:embed="rId3">
            <a:alphaModFix/>
          </a:blip>
          <a:srcRect/>
          <a:stretch/>
        </p:blipFill>
        <p:spPr>
          <a:xfrm>
            <a:off x="0" y="3170039"/>
            <a:ext cx="12192000" cy="362137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body" idx="1"/>
          </p:nvPr>
        </p:nvSpPr>
        <p:spPr>
          <a:xfrm>
            <a:off x="0" y="1"/>
            <a:ext cx="12260062" cy="187318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110000"/>
              </a:lnSpc>
              <a:spcBef>
                <a:spcPts val="0"/>
              </a:spcBef>
              <a:spcAft>
                <a:spcPts val="0"/>
              </a:spcAft>
              <a:buClr>
                <a:srgbClr val="610B38"/>
              </a:buClr>
              <a:buSzPts val="2800"/>
              <a:buChar char="•"/>
            </a:pPr>
            <a:r>
              <a:rPr lang="en-US" b="0" i="0" dirty="0">
                <a:solidFill>
                  <a:srgbClr val="610B38"/>
                </a:solidFill>
                <a:latin typeface="Arial"/>
                <a:ea typeface="Arial"/>
                <a:cs typeface="Arial"/>
                <a:sym typeface="Arial"/>
              </a:rPr>
              <a:t>First Normal Form (1NF)</a:t>
            </a:r>
            <a:endParaRPr dirty="0"/>
          </a:p>
          <a:p>
            <a:pPr marL="228600" lvl="0" indent="-228600" algn="just" rtl="0">
              <a:lnSpc>
                <a:spcPct val="110000"/>
              </a:lnSpc>
              <a:spcBef>
                <a:spcPts val="1000"/>
              </a:spcBef>
              <a:spcAft>
                <a:spcPts val="0"/>
              </a:spcAft>
              <a:buClr>
                <a:srgbClr val="000000"/>
              </a:buClr>
              <a:buSzPts val="2000"/>
              <a:buFont typeface="Arial"/>
              <a:buChar char="•"/>
            </a:pPr>
            <a:r>
              <a:rPr lang="en-US" sz="2000" b="0" i="0" dirty="0">
                <a:solidFill>
                  <a:srgbClr val="000000"/>
                </a:solidFill>
                <a:latin typeface="Inter"/>
                <a:ea typeface="Inter"/>
                <a:cs typeface="Inter"/>
                <a:sym typeface="Inter"/>
              </a:rPr>
              <a:t>A relation will be 1NF if it contains an atomic value.</a:t>
            </a:r>
            <a:endParaRPr dirty="0"/>
          </a:p>
          <a:p>
            <a:pPr marL="228600" lvl="0" indent="-228600" algn="just" rtl="0">
              <a:lnSpc>
                <a:spcPct val="110000"/>
              </a:lnSpc>
              <a:spcBef>
                <a:spcPts val="1000"/>
              </a:spcBef>
              <a:spcAft>
                <a:spcPts val="0"/>
              </a:spcAft>
              <a:buClr>
                <a:srgbClr val="000000"/>
              </a:buClr>
              <a:buSzPts val="2000"/>
              <a:buFont typeface="Arial"/>
              <a:buChar char="•"/>
            </a:pPr>
            <a:r>
              <a:rPr lang="en-US" sz="2000" b="1" i="0" dirty="0">
                <a:solidFill>
                  <a:srgbClr val="000000"/>
                </a:solidFill>
                <a:latin typeface="Inter"/>
                <a:ea typeface="Inter"/>
                <a:cs typeface="Inter"/>
                <a:sym typeface="Inter"/>
              </a:rPr>
              <a:t>It states that an attribute of a table cannot hold multiple values. It must hold only single-valued attribute</a:t>
            </a:r>
            <a:r>
              <a:rPr lang="en-US" sz="2000" b="0" i="0" dirty="0">
                <a:solidFill>
                  <a:srgbClr val="000000"/>
                </a:solidFill>
                <a:latin typeface="Inter"/>
                <a:ea typeface="Inter"/>
                <a:cs typeface="Inter"/>
                <a:sym typeface="Inter"/>
              </a:rPr>
              <a:t>.</a:t>
            </a:r>
            <a:endParaRPr dirty="0"/>
          </a:p>
          <a:p>
            <a:pPr marL="228600" lvl="0" indent="-228600" algn="just" rtl="0">
              <a:lnSpc>
                <a:spcPct val="110000"/>
              </a:lnSpc>
              <a:spcBef>
                <a:spcPts val="1000"/>
              </a:spcBef>
              <a:spcAft>
                <a:spcPts val="0"/>
              </a:spcAft>
              <a:buClr>
                <a:srgbClr val="000000"/>
              </a:buClr>
              <a:buSzPts val="2000"/>
              <a:buFont typeface="Arial"/>
              <a:buChar char="•"/>
            </a:pPr>
            <a:r>
              <a:rPr lang="en-US" sz="2000" b="0" i="0" dirty="0">
                <a:solidFill>
                  <a:srgbClr val="000000"/>
                </a:solidFill>
                <a:latin typeface="Inter"/>
                <a:ea typeface="Inter"/>
                <a:cs typeface="Inter"/>
                <a:sym typeface="Inter"/>
              </a:rPr>
              <a:t>First normal form disallows the multi-valued attribute, composite attribute, and their combinations.</a:t>
            </a:r>
            <a:endParaRPr dirty="0"/>
          </a:p>
          <a:p>
            <a:pPr marL="228600" lvl="0" indent="-228600" algn="just" rtl="0">
              <a:lnSpc>
                <a:spcPct val="110000"/>
              </a:lnSpc>
              <a:spcBef>
                <a:spcPts val="1000"/>
              </a:spcBef>
              <a:spcAft>
                <a:spcPts val="0"/>
              </a:spcAft>
              <a:buClr>
                <a:srgbClr val="333333"/>
              </a:buClr>
              <a:buSzPts val="2000"/>
              <a:buChar char="•"/>
            </a:pPr>
            <a:r>
              <a:rPr lang="en-US" sz="2000" b="1" i="0" dirty="0">
                <a:solidFill>
                  <a:srgbClr val="333333"/>
                </a:solidFill>
                <a:latin typeface="Inter"/>
                <a:ea typeface="Inter"/>
                <a:cs typeface="Inter"/>
                <a:sym typeface="Inter"/>
              </a:rPr>
              <a:t>Example:</a:t>
            </a:r>
            <a:r>
              <a:rPr lang="en-US" sz="2000" b="0" i="0" dirty="0">
                <a:solidFill>
                  <a:srgbClr val="333333"/>
                </a:solidFill>
                <a:latin typeface="Inter"/>
                <a:ea typeface="Inter"/>
                <a:cs typeface="Inter"/>
                <a:sym typeface="Inter"/>
              </a:rPr>
              <a:t> Relation EMPLOYEE is not in 1NF because of multi-valued attribute EMP_PHONE.</a:t>
            </a:r>
            <a:endParaRPr dirty="0"/>
          </a:p>
        </p:txBody>
      </p:sp>
      <p:pic>
        <p:nvPicPr>
          <p:cNvPr id="3" name="Google Shape;109;p18">
            <a:extLst>
              <a:ext uri="{FF2B5EF4-FFF2-40B4-BE49-F238E27FC236}">
                <a16:creationId xmlns:a16="http://schemas.microsoft.com/office/drawing/2014/main" id="{28CB2271-1EFA-4037-B0A0-335562012122}"/>
              </a:ext>
            </a:extLst>
          </p:cNvPr>
          <p:cNvPicPr preferRelativeResize="0">
            <a:picLocks/>
          </p:cNvPicPr>
          <p:nvPr/>
        </p:nvPicPr>
        <p:blipFill rotWithShape="1">
          <a:blip r:embed="rId3">
            <a:alphaModFix/>
          </a:blip>
          <a:srcRect/>
          <a:stretch/>
        </p:blipFill>
        <p:spPr>
          <a:xfrm>
            <a:off x="1" y="1873189"/>
            <a:ext cx="12260062" cy="4984811"/>
          </a:xfrm>
          <a:prstGeom prst="rect">
            <a:avLst/>
          </a:prstGeom>
          <a:noFill/>
          <a:ln>
            <a:noFill/>
          </a:ln>
        </p:spPr>
      </p:pic>
    </p:spTree>
    <p:extLst>
      <p:ext uri="{BB962C8B-B14F-4D97-AF65-F5344CB8AC3E}">
        <p14:creationId xmlns:p14="http://schemas.microsoft.com/office/powerpoint/2010/main" val="74581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FA40-83B5-4DF6-9B11-F328D9897308}"/>
              </a:ext>
            </a:extLst>
          </p:cNvPr>
          <p:cNvSpPr>
            <a:spLocks noGrp="1"/>
          </p:cNvSpPr>
          <p:nvPr>
            <p:ph type="title"/>
          </p:nvPr>
        </p:nvSpPr>
        <p:spPr>
          <a:xfrm>
            <a:off x="0" y="1"/>
            <a:ext cx="5720080" cy="548640"/>
          </a:xfrm>
        </p:spPr>
        <p:txBody>
          <a:bodyPr>
            <a:normAutofit fontScale="90000"/>
          </a:bodyPr>
          <a:lstStyle/>
          <a:p>
            <a:r>
              <a:rPr lang="en-US" dirty="0"/>
              <a:t>Normalization theory</a:t>
            </a:r>
            <a:endParaRPr lang="en-IN" dirty="0"/>
          </a:p>
        </p:txBody>
      </p:sp>
      <p:sp>
        <p:nvSpPr>
          <p:cNvPr id="3" name="Content Placeholder 2">
            <a:extLst>
              <a:ext uri="{FF2B5EF4-FFF2-40B4-BE49-F238E27FC236}">
                <a16:creationId xmlns:a16="http://schemas.microsoft.com/office/drawing/2014/main" id="{09831140-25A4-45C0-A006-3BDF0D169948}"/>
              </a:ext>
            </a:extLst>
          </p:cNvPr>
          <p:cNvSpPr>
            <a:spLocks noGrp="1"/>
          </p:cNvSpPr>
          <p:nvPr>
            <p:ph idx="1"/>
          </p:nvPr>
        </p:nvSpPr>
        <p:spPr>
          <a:xfrm>
            <a:off x="0" y="548642"/>
            <a:ext cx="12192000" cy="6309358"/>
          </a:xfrm>
        </p:spPr>
        <p:txBody>
          <a:bodyPr>
            <a:noAutofit/>
          </a:bodyPr>
          <a:lstStyle/>
          <a:p>
            <a:pPr marL="342900" marR="0" lvl="0" indent="-342900" algn="l" defTabSz="914400" rtl="0" eaLnBrk="0" fontAlgn="base" latinLnBrk="0" hangingPunct="0">
              <a:lnSpc>
                <a:spcPct val="150000"/>
              </a:lnSpc>
              <a:spcBef>
                <a:spcPct val="35000"/>
              </a:spcBef>
              <a:spcAft>
                <a:spcPct val="0"/>
              </a:spcAft>
              <a:buClr>
                <a:srgbClr val="002060"/>
              </a:buClr>
              <a:buSzPct val="110000"/>
              <a:buFont typeface="Wingdings" panose="05000000000000000000" pitchFamily="2" charset="2"/>
              <a:buChar char="§"/>
              <a:tabLst/>
              <a:defRPr/>
            </a:pPr>
            <a:r>
              <a:rPr kumimoji="1" lang="en-US" altLang="en-US"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Decide whether a particular relation </a:t>
            </a:r>
            <a:r>
              <a:rPr kumimoji="1" lang="en-US" altLang="en-US" sz="14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is in </a:t>
            </a:r>
            <a:r>
              <a:rPr kumimoji="1" lang="ja-JP" altLang="en-US" sz="1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t>
            </a:r>
            <a:r>
              <a:rPr kumimoji="1" lang="en-US" altLang="ja-JP"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good</a:t>
            </a:r>
            <a:r>
              <a:rPr kumimoji="1" lang="ja-JP" altLang="en-US" sz="1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t>
            </a:r>
            <a:r>
              <a:rPr kumimoji="1" lang="en-US" altLang="ja-JP"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 form.</a:t>
            </a:r>
          </a:p>
          <a:p>
            <a:pPr marL="342900" marR="0" lvl="0" indent="-342900" algn="l" defTabSz="914400" rtl="0" eaLnBrk="0" fontAlgn="base" latinLnBrk="0" hangingPunct="0">
              <a:lnSpc>
                <a:spcPct val="150000"/>
              </a:lnSpc>
              <a:spcBef>
                <a:spcPct val="35000"/>
              </a:spcBef>
              <a:spcAft>
                <a:spcPct val="0"/>
              </a:spcAft>
              <a:buClr>
                <a:srgbClr val="002060"/>
              </a:buClr>
              <a:buSzPct val="110000"/>
              <a:buFont typeface="Wingdings" panose="05000000000000000000" pitchFamily="2" charset="2"/>
              <a:buChar char="§"/>
              <a:tabLst/>
              <a:defRPr/>
            </a:pPr>
            <a:r>
              <a:rPr kumimoji="1" lang="en-US" altLang="en-US"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In the case that a relation </a:t>
            </a:r>
            <a:r>
              <a:rPr kumimoji="1" lang="en-US" altLang="en-US" sz="14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is not in </a:t>
            </a:r>
            <a:r>
              <a:rPr kumimoji="1" lang="ja-JP" altLang="en-US" sz="1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t>
            </a:r>
            <a:r>
              <a:rPr kumimoji="1" lang="en-US" altLang="ja-JP"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good</a:t>
            </a:r>
            <a:r>
              <a:rPr kumimoji="1" lang="ja-JP" altLang="en-US" sz="1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t>
            </a:r>
            <a:r>
              <a:rPr kumimoji="1" lang="en-US" altLang="ja-JP"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 form, decompose it into  set of relations {</a:t>
            </a:r>
            <a:r>
              <a:rPr kumimoji="1" lang="en-US" altLang="ja-JP" sz="14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ja-JP" sz="14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1</a:t>
            </a:r>
            <a:r>
              <a:rPr kumimoji="1" lang="en-US" altLang="ja-JP" sz="1400" b="0" i="1" u="none" strike="noStrike" kern="0" cap="none" spc="0" normalizeH="0" baseline="0" noProof="0" dirty="0">
                <a:ln>
                  <a:noFill/>
                </a:ln>
                <a:solidFill>
                  <a:srgbClr val="000000"/>
                </a:solidFill>
                <a:effectLst/>
                <a:uLnTx/>
                <a:uFillTx/>
                <a:latin typeface="Helvetica"/>
                <a:ea typeface="MS PGothic" panose="020B0600070205080204" pitchFamily="34" charset="-128"/>
              </a:rPr>
              <a:t>, R</a:t>
            </a:r>
            <a:r>
              <a:rPr kumimoji="1" lang="en-US" altLang="ja-JP" sz="1400" b="0" i="0" u="none" strike="noStrike" kern="0" cap="none" spc="0" normalizeH="0" baseline="-25000" noProof="0" dirty="0">
                <a:ln>
                  <a:noFill/>
                </a:ln>
                <a:solidFill>
                  <a:srgbClr val="000000"/>
                </a:solidFill>
                <a:effectLst/>
                <a:uLnTx/>
                <a:uFillTx/>
                <a:latin typeface="Helvetica"/>
                <a:ea typeface="MS PGothic" panose="020B0600070205080204" pitchFamily="34" charset="-128"/>
              </a:rPr>
              <a:t>2</a:t>
            </a:r>
            <a:r>
              <a:rPr kumimoji="1" lang="en-US" altLang="ja-JP" sz="1400" b="0" i="1" u="none" strike="noStrike" kern="0" cap="none" spc="0" normalizeH="0" baseline="0" noProof="0" dirty="0">
                <a:ln>
                  <a:noFill/>
                </a:ln>
                <a:solidFill>
                  <a:srgbClr val="000000"/>
                </a:solidFill>
                <a:effectLst/>
                <a:uLnTx/>
                <a:uFillTx/>
                <a:latin typeface="Helvetica"/>
                <a:ea typeface="MS PGothic" panose="020B0600070205080204" pitchFamily="34" charset="-128"/>
              </a:rPr>
              <a:t>, ..., R</a:t>
            </a:r>
            <a:r>
              <a:rPr kumimoji="1" lang="en-US" altLang="ja-JP" sz="1400" b="0" i="1" u="none" strike="noStrike" kern="0" cap="none" spc="0" normalizeH="0" baseline="-25000" noProof="0" dirty="0">
                <a:ln>
                  <a:noFill/>
                </a:ln>
                <a:solidFill>
                  <a:srgbClr val="000000"/>
                </a:solidFill>
                <a:effectLst/>
                <a:uLnTx/>
                <a:uFillTx/>
                <a:latin typeface="Helvetica"/>
                <a:ea typeface="MS PGothic" panose="020B0600070205080204" pitchFamily="34" charset="-128"/>
              </a:rPr>
              <a:t>n</a:t>
            </a:r>
            <a:r>
              <a:rPr kumimoji="1" lang="en-US" altLang="ja-JP"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 such that </a:t>
            </a:r>
          </a:p>
          <a:p>
            <a:pPr marL="742950" marR="0" lvl="1" indent="-285750" algn="l" defTabSz="914400" rtl="0" eaLnBrk="0" fontAlgn="base" latinLnBrk="0" hangingPunct="0">
              <a:lnSpc>
                <a:spcPct val="150000"/>
              </a:lnSpc>
              <a:spcBef>
                <a:spcPct val="35000"/>
              </a:spcBef>
              <a:spcAft>
                <a:spcPct val="0"/>
              </a:spcAft>
              <a:buClr>
                <a:srgbClr val="FF9933"/>
              </a:buClr>
              <a:buSzPct val="110000"/>
              <a:buFont typeface="Arial" panose="020B0604020202020204" pitchFamily="34" charset="0"/>
              <a:buChar char="•"/>
              <a:tabLst/>
              <a:defRPr/>
            </a:pPr>
            <a:r>
              <a:rPr kumimoji="1" lang="en-US" altLang="en-US"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Each relation is in good form </a:t>
            </a:r>
          </a:p>
          <a:p>
            <a:pPr marL="742950" marR="0" lvl="1" indent="-285750" algn="l" defTabSz="914400" rtl="0" eaLnBrk="0" fontAlgn="base" latinLnBrk="0" hangingPunct="0">
              <a:lnSpc>
                <a:spcPct val="150000"/>
              </a:lnSpc>
              <a:spcBef>
                <a:spcPct val="35000"/>
              </a:spcBef>
              <a:spcAft>
                <a:spcPct val="0"/>
              </a:spcAft>
              <a:buClr>
                <a:srgbClr val="FF9933"/>
              </a:buClr>
              <a:buSzPct val="110000"/>
              <a:buFont typeface="Arial" panose="020B0604020202020204" pitchFamily="34" charset="0"/>
              <a:buChar char="•"/>
              <a:tabLst/>
              <a:defRPr/>
            </a:pPr>
            <a:r>
              <a:rPr kumimoji="1" lang="en-US" altLang="en-US"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 decomposition is a lossless decomposition</a:t>
            </a:r>
          </a:p>
          <a:p>
            <a:pPr marL="342900" marR="0" lvl="0" indent="-342900" algn="l" defTabSz="914400" rtl="0" eaLnBrk="0" fontAlgn="base" latinLnBrk="0" hangingPunct="0">
              <a:lnSpc>
                <a:spcPct val="150000"/>
              </a:lnSpc>
              <a:spcBef>
                <a:spcPct val="35000"/>
              </a:spcBef>
              <a:spcAft>
                <a:spcPct val="0"/>
              </a:spcAft>
              <a:buClr>
                <a:srgbClr val="002060"/>
              </a:buClr>
              <a:buSzPct val="110000"/>
              <a:buFont typeface="Wingdings" panose="05000000000000000000" pitchFamily="2" charset="2"/>
              <a:buChar char="§"/>
              <a:tabLst/>
              <a:defRPr/>
            </a:pPr>
            <a:r>
              <a:rPr kumimoji="1" lang="en-US" altLang="en-US"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Our theory is based on:</a:t>
            </a:r>
          </a:p>
          <a:p>
            <a:pPr marL="742950" marR="0" lvl="1" indent="-285750" algn="l" defTabSz="914400" rtl="0" eaLnBrk="0" fontAlgn="base" latinLnBrk="0" hangingPunct="0">
              <a:lnSpc>
                <a:spcPct val="150000"/>
              </a:lnSpc>
              <a:spcBef>
                <a:spcPct val="35000"/>
              </a:spcBef>
              <a:spcAft>
                <a:spcPct val="0"/>
              </a:spcAft>
              <a:buClr>
                <a:srgbClr val="FF9933"/>
              </a:buClr>
              <a:buSzPct val="110000"/>
              <a:buFont typeface="Arial" panose="020B0604020202020204" pitchFamily="34" charset="0"/>
              <a:buChar char="•"/>
              <a:tabLst/>
              <a:defRPr/>
            </a:pPr>
            <a:r>
              <a:rPr kumimoji="1" lang="en-US" altLang="en-US"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Functional dependencies</a:t>
            </a:r>
          </a:p>
          <a:p>
            <a:pPr marL="742950" marR="0" lvl="1" indent="-285750" algn="l" defTabSz="914400" rtl="0" eaLnBrk="0" fontAlgn="base" latinLnBrk="0" hangingPunct="0">
              <a:lnSpc>
                <a:spcPct val="150000"/>
              </a:lnSpc>
              <a:spcBef>
                <a:spcPct val="35000"/>
              </a:spcBef>
              <a:spcAft>
                <a:spcPct val="0"/>
              </a:spcAft>
              <a:buClr>
                <a:srgbClr val="FF9933"/>
              </a:buClr>
              <a:buSzPct val="110000"/>
              <a:buFont typeface="Arial" panose="020B0604020202020204" pitchFamily="34" charset="0"/>
              <a:buChar char="•"/>
              <a:tabLst/>
              <a:defRPr/>
            </a:pPr>
            <a:r>
              <a:rPr kumimoji="1" lang="en-US" altLang="en-US" sz="1400" b="0" i="0" u="none" strike="noStrike" kern="0" cap="none" spc="0" normalizeH="0" baseline="0" noProof="0" dirty="0">
                <a:ln>
                  <a:noFill/>
                </a:ln>
                <a:solidFill>
                  <a:srgbClr val="000000"/>
                </a:solidFill>
                <a:effectLst/>
                <a:uLnTx/>
                <a:uFillTx/>
                <a:latin typeface="Helvetica"/>
                <a:ea typeface="MS PGothic" panose="020B0600070205080204" pitchFamily="34" charset="-128"/>
              </a:rPr>
              <a:t>Multivalued dependencies</a:t>
            </a:r>
          </a:p>
          <a:p>
            <a:pPr marL="457200" marR="0" lvl="1" indent="0" algn="l" defTabSz="914400" rtl="0" eaLnBrk="0" fontAlgn="base" latinLnBrk="0" hangingPunct="0">
              <a:lnSpc>
                <a:spcPct val="150000"/>
              </a:lnSpc>
              <a:spcBef>
                <a:spcPct val="35000"/>
              </a:spcBef>
              <a:spcAft>
                <a:spcPct val="0"/>
              </a:spcAft>
              <a:buClr>
                <a:srgbClr val="FF9933"/>
              </a:buClr>
              <a:buSzPct val="110000"/>
              <a:buNone/>
              <a:tabLst/>
              <a:defRPr/>
            </a:pPr>
            <a:r>
              <a:rPr kumimoji="1" lang="en-US" sz="1400" kern="0" dirty="0">
                <a:solidFill>
                  <a:srgbClr val="000000"/>
                </a:solidFill>
                <a:latin typeface="Helvetica"/>
                <a:ea typeface="MS PGothic" panose="020B0600070205080204" pitchFamily="34" charset="-128"/>
              </a:rPr>
              <a:t>------------------------------------------------------</a:t>
            </a:r>
          </a:p>
          <a:p>
            <a:pPr marL="228600" lvl="0" indent="-228600" algn="just" rtl="0">
              <a:lnSpc>
                <a:spcPct val="150000"/>
              </a:lnSpc>
              <a:spcBef>
                <a:spcPts val="0"/>
              </a:spcBef>
              <a:spcAft>
                <a:spcPts val="0"/>
              </a:spcAft>
              <a:buClr>
                <a:srgbClr val="000000"/>
              </a:buClr>
              <a:buSzPts val="2000"/>
              <a:buFont typeface="Arial"/>
              <a:buChar char="•"/>
            </a:pPr>
            <a:r>
              <a:rPr lang="en-US" sz="1400" b="0" i="0" dirty="0">
                <a:solidFill>
                  <a:srgbClr val="000000"/>
                </a:solidFill>
                <a:latin typeface="Inter"/>
                <a:ea typeface="Inter"/>
                <a:cs typeface="Inter"/>
                <a:sym typeface="Inter"/>
              </a:rPr>
              <a:t>Normalization is the </a:t>
            </a:r>
            <a:r>
              <a:rPr lang="en-US" sz="1400" b="1" i="0" dirty="0">
                <a:solidFill>
                  <a:srgbClr val="000000"/>
                </a:solidFill>
                <a:latin typeface="Inter"/>
                <a:ea typeface="Inter"/>
                <a:cs typeface="Inter"/>
                <a:sym typeface="Inter"/>
              </a:rPr>
              <a:t>process of organizing the data in the database.</a:t>
            </a:r>
            <a:endParaRPr lang="en-US" sz="1400" dirty="0"/>
          </a:p>
          <a:p>
            <a:pPr marL="228600" lvl="0" indent="-228600" algn="just" rtl="0">
              <a:lnSpc>
                <a:spcPct val="150000"/>
              </a:lnSpc>
              <a:spcBef>
                <a:spcPts val="1000"/>
              </a:spcBef>
              <a:spcAft>
                <a:spcPts val="0"/>
              </a:spcAft>
              <a:buClr>
                <a:srgbClr val="000000"/>
              </a:buClr>
              <a:buSzPts val="2000"/>
              <a:buFont typeface="Arial"/>
              <a:buChar char="•"/>
            </a:pPr>
            <a:r>
              <a:rPr lang="en-US" sz="1400" b="0" i="0" dirty="0">
                <a:solidFill>
                  <a:srgbClr val="000000"/>
                </a:solidFill>
                <a:latin typeface="Inter"/>
                <a:ea typeface="Inter"/>
                <a:cs typeface="Inter"/>
                <a:sym typeface="Inter"/>
              </a:rPr>
              <a:t>Normalization is used to </a:t>
            </a:r>
            <a:r>
              <a:rPr lang="en-US" sz="1400" b="1" i="0" dirty="0">
                <a:solidFill>
                  <a:srgbClr val="000000"/>
                </a:solidFill>
                <a:latin typeface="Inter"/>
                <a:ea typeface="Inter"/>
                <a:cs typeface="Inter"/>
                <a:sym typeface="Inter"/>
              </a:rPr>
              <a:t>minimize the redundancy from a relation or set of relations</a:t>
            </a:r>
            <a:r>
              <a:rPr lang="en-US" sz="1400" b="0" i="0" dirty="0">
                <a:solidFill>
                  <a:srgbClr val="000000"/>
                </a:solidFill>
                <a:latin typeface="Inter"/>
                <a:ea typeface="Inter"/>
                <a:cs typeface="Inter"/>
                <a:sym typeface="Inter"/>
              </a:rPr>
              <a:t>. It is also used to </a:t>
            </a:r>
            <a:r>
              <a:rPr lang="en-US" sz="1400" b="1" i="0" dirty="0">
                <a:solidFill>
                  <a:srgbClr val="000000"/>
                </a:solidFill>
                <a:latin typeface="Inter"/>
                <a:ea typeface="Inter"/>
                <a:cs typeface="Inter"/>
                <a:sym typeface="Inter"/>
              </a:rPr>
              <a:t>eliminate the undesirable characteristics like Insertion, Update and Deletion Anomalies</a:t>
            </a:r>
            <a:r>
              <a:rPr lang="en-US" sz="1400" b="0" i="0" dirty="0">
                <a:solidFill>
                  <a:srgbClr val="000000"/>
                </a:solidFill>
                <a:latin typeface="Inter"/>
                <a:ea typeface="Inter"/>
                <a:cs typeface="Inter"/>
                <a:sym typeface="Inter"/>
              </a:rPr>
              <a:t>.</a:t>
            </a:r>
            <a:endParaRPr lang="en-US" sz="1400" dirty="0"/>
          </a:p>
          <a:p>
            <a:pPr marL="228600" lvl="0" indent="-228600" algn="just" rtl="0">
              <a:lnSpc>
                <a:spcPct val="150000"/>
              </a:lnSpc>
              <a:spcBef>
                <a:spcPts val="1000"/>
              </a:spcBef>
              <a:spcAft>
                <a:spcPts val="0"/>
              </a:spcAft>
              <a:buClr>
                <a:srgbClr val="000000"/>
              </a:buClr>
              <a:buSzPts val="2000"/>
              <a:buFont typeface="Arial"/>
              <a:buChar char="•"/>
            </a:pPr>
            <a:r>
              <a:rPr lang="en-US" sz="1400" b="0" i="0" dirty="0">
                <a:solidFill>
                  <a:srgbClr val="000000"/>
                </a:solidFill>
                <a:latin typeface="Inter"/>
                <a:ea typeface="Inter"/>
                <a:cs typeface="Inter"/>
                <a:sym typeface="Inter"/>
              </a:rPr>
              <a:t>Normalization </a:t>
            </a:r>
            <a:r>
              <a:rPr lang="en-US" sz="1400" b="1" i="0" dirty="0">
                <a:solidFill>
                  <a:srgbClr val="000000"/>
                </a:solidFill>
                <a:latin typeface="Inter"/>
                <a:ea typeface="Inter"/>
                <a:cs typeface="Inter"/>
                <a:sym typeface="Inter"/>
              </a:rPr>
              <a:t>divides the larger table into the smaller table and links them using relationship.</a:t>
            </a:r>
            <a:endParaRPr lang="en-US" sz="1400" dirty="0"/>
          </a:p>
          <a:p>
            <a:pPr marL="228600" lvl="0" indent="-228600" algn="just" rtl="0">
              <a:lnSpc>
                <a:spcPct val="150000"/>
              </a:lnSpc>
              <a:spcBef>
                <a:spcPts val="1000"/>
              </a:spcBef>
              <a:spcAft>
                <a:spcPts val="0"/>
              </a:spcAft>
              <a:buClr>
                <a:srgbClr val="000000"/>
              </a:buClr>
              <a:buSzPts val="2000"/>
              <a:buFont typeface="Arial"/>
              <a:buChar char="•"/>
            </a:pPr>
            <a:r>
              <a:rPr lang="en-US" sz="1400" b="0" i="0" dirty="0">
                <a:solidFill>
                  <a:srgbClr val="000000"/>
                </a:solidFill>
                <a:latin typeface="Inter"/>
                <a:ea typeface="Inter"/>
                <a:cs typeface="Inter"/>
                <a:sym typeface="Inter"/>
              </a:rPr>
              <a:t>The normal form is </a:t>
            </a:r>
            <a:r>
              <a:rPr lang="en-US" sz="1400" b="1" i="0" dirty="0">
                <a:solidFill>
                  <a:srgbClr val="000000"/>
                </a:solidFill>
                <a:latin typeface="Inter"/>
                <a:ea typeface="Inter"/>
                <a:cs typeface="Inter"/>
                <a:sym typeface="Inter"/>
              </a:rPr>
              <a:t>used to reduce redundancy from the database table.</a:t>
            </a:r>
            <a:endParaRPr lang="en-US" sz="1400" dirty="0"/>
          </a:p>
        </p:txBody>
      </p:sp>
      <p:sp>
        <p:nvSpPr>
          <p:cNvPr id="4" name="Footer Placeholder 3">
            <a:extLst>
              <a:ext uri="{FF2B5EF4-FFF2-40B4-BE49-F238E27FC236}">
                <a16:creationId xmlns:a16="http://schemas.microsoft.com/office/drawing/2014/main" id="{8A3325F5-E19A-4DBB-9016-928698B20962}"/>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F09DB0D7-DE13-45F9-983C-2FF342137B32}"/>
              </a:ext>
            </a:extLst>
          </p:cNvPr>
          <p:cNvSpPr>
            <a:spLocks noGrp="1"/>
          </p:cNvSpPr>
          <p:nvPr>
            <p:ph type="sldNum" sz="quarter" idx="12"/>
          </p:nvPr>
        </p:nvSpPr>
        <p:spPr/>
        <p:txBody>
          <a:bodyPr/>
          <a:lstStyle/>
          <a:p>
            <a:fld id="{E638D2D0-9DCA-4F8F-8C45-A1B94A92E359}" type="slidenum">
              <a:rPr lang="en-IN" smtClean="0"/>
              <a:t>4</a:t>
            </a:fld>
            <a:endParaRPr lang="en-IN"/>
          </a:p>
        </p:txBody>
      </p:sp>
    </p:spTree>
    <p:extLst>
      <p:ext uri="{BB962C8B-B14F-4D97-AF65-F5344CB8AC3E}">
        <p14:creationId xmlns:p14="http://schemas.microsoft.com/office/powerpoint/2010/main" val="586213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body" idx="1"/>
          </p:nvPr>
        </p:nvSpPr>
        <p:spPr>
          <a:xfrm>
            <a:off x="0" y="0"/>
            <a:ext cx="12192000" cy="2130641"/>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20000"/>
              </a:lnSpc>
              <a:spcBef>
                <a:spcPts val="0"/>
              </a:spcBef>
              <a:spcAft>
                <a:spcPts val="0"/>
              </a:spcAft>
              <a:buClr>
                <a:srgbClr val="610B38"/>
              </a:buClr>
              <a:buSzPts val="2400"/>
              <a:buNone/>
            </a:pPr>
            <a:r>
              <a:rPr lang="en-US" sz="2400" b="0" i="0" dirty="0">
                <a:solidFill>
                  <a:srgbClr val="610B38"/>
                </a:solidFill>
                <a:latin typeface="Arial"/>
                <a:ea typeface="Arial"/>
                <a:cs typeface="Arial"/>
                <a:sym typeface="Arial"/>
              </a:rPr>
              <a:t>   Second Normal Form (2NF)</a:t>
            </a:r>
            <a:endParaRPr dirty="0"/>
          </a:p>
          <a:p>
            <a:pPr marL="228600" lvl="0" indent="-228600" algn="just" rtl="0">
              <a:lnSpc>
                <a:spcPct val="120000"/>
              </a:lnSpc>
              <a:spcBef>
                <a:spcPts val="1000"/>
              </a:spcBef>
              <a:spcAft>
                <a:spcPts val="0"/>
              </a:spcAft>
              <a:buClr>
                <a:srgbClr val="000000"/>
              </a:buClr>
              <a:buSzPts val="2000"/>
              <a:buFont typeface="Arial"/>
              <a:buChar char="•"/>
            </a:pPr>
            <a:r>
              <a:rPr lang="en-US" sz="2000" b="0" i="0" dirty="0">
                <a:solidFill>
                  <a:srgbClr val="000000"/>
                </a:solidFill>
                <a:latin typeface="Inter"/>
                <a:ea typeface="Inter"/>
                <a:cs typeface="Inter"/>
                <a:sym typeface="Inter"/>
              </a:rPr>
              <a:t>In the 2NF, relational must be in 1NF.</a:t>
            </a:r>
            <a:endParaRPr dirty="0"/>
          </a:p>
          <a:p>
            <a:pPr marL="228600" lvl="0" indent="-228600" algn="just" rtl="0">
              <a:lnSpc>
                <a:spcPct val="120000"/>
              </a:lnSpc>
              <a:spcBef>
                <a:spcPts val="1000"/>
              </a:spcBef>
              <a:spcAft>
                <a:spcPts val="0"/>
              </a:spcAft>
              <a:buClr>
                <a:srgbClr val="000000"/>
              </a:buClr>
              <a:buSzPts val="2000"/>
              <a:buFont typeface="Arial"/>
              <a:buChar char="•"/>
            </a:pPr>
            <a:r>
              <a:rPr lang="en-US" sz="2000" b="0" i="0" dirty="0">
                <a:solidFill>
                  <a:srgbClr val="000000"/>
                </a:solidFill>
                <a:latin typeface="Inter"/>
                <a:ea typeface="Inter"/>
                <a:cs typeface="Inter"/>
                <a:sym typeface="Inter"/>
              </a:rPr>
              <a:t>In the second normal form, </a:t>
            </a:r>
            <a:r>
              <a:rPr lang="en-US" sz="2000" b="1" i="0" dirty="0">
                <a:solidFill>
                  <a:srgbClr val="000000"/>
                </a:solidFill>
                <a:latin typeface="Inter"/>
                <a:ea typeface="Inter"/>
                <a:cs typeface="Inter"/>
                <a:sym typeface="Inter"/>
              </a:rPr>
              <a:t>all non-key attributes are fully functional dependent on the primary key</a:t>
            </a:r>
            <a:endParaRPr dirty="0"/>
          </a:p>
          <a:p>
            <a:pPr marL="228600" lvl="0" indent="-228600" algn="just" rtl="0">
              <a:lnSpc>
                <a:spcPct val="120000"/>
              </a:lnSpc>
              <a:spcBef>
                <a:spcPts val="1000"/>
              </a:spcBef>
              <a:spcAft>
                <a:spcPts val="0"/>
              </a:spcAft>
              <a:buClr>
                <a:srgbClr val="333333"/>
              </a:buClr>
              <a:buSzPts val="2000"/>
              <a:buChar char="•"/>
            </a:pPr>
            <a:r>
              <a:rPr lang="en-US" sz="2000" b="1" i="0" dirty="0">
                <a:solidFill>
                  <a:srgbClr val="333333"/>
                </a:solidFill>
                <a:latin typeface="Inter"/>
                <a:ea typeface="Inter"/>
                <a:cs typeface="Inter"/>
                <a:sym typeface="Inter"/>
              </a:rPr>
              <a:t>Example:</a:t>
            </a:r>
            <a:r>
              <a:rPr lang="en-US" sz="2000" b="0" i="0" dirty="0">
                <a:solidFill>
                  <a:srgbClr val="333333"/>
                </a:solidFill>
                <a:latin typeface="Inter"/>
                <a:ea typeface="Inter"/>
                <a:cs typeface="Inter"/>
                <a:sym typeface="Inter"/>
              </a:rPr>
              <a:t> Let's assume, a school can store the data of teachers and the subjects they teach. In a school, a </a:t>
            </a:r>
            <a:r>
              <a:rPr lang="en-US" sz="2000" b="1" i="0" dirty="0">
                <a:solidFill>
                  <a:srgbClr val="333333"/>
                </a:solidFill>
                <a:latin typeface="Inter"/>
                <a:ea typeface="Inter"/>
                <a:cs typeface="Inter"/>
                <a:sym typeface="Inter"/>
              </a:rPr>
              <a:t>teacher can teach more than one subject.</a:t>
            </a:r>
            <a:endParaRPr dirty="0"/>
          </a:p>
        </p:txBody>
      </p:sp>
      <p:pic>
        <p:nvPicPr>
          <p:cNvPr id="3" name="Google Shape;119;p20">
            <a:extLst>
              <a:ext uri="{FF2B5EF4-FFF2-40B4-BE49-F238E27FC236}">
                <a16:creationId xmlns:a16="http://schemas.microsoft.com/office/drawing/2014/main" id="{BF13EA92-6218-4CAD-A61C-BD20C1B77C66}"/>
              </a:ext>
            </a:extLst>
          </p:cNvPr>
          <p:cNvPicPr preferRelativeResize="0">
            <a:picLocks/>
          </p:cNvPicPr>
          <p:nvPr/>
        </p:nvPicPr>
        <p:blipFill rotWithShape="1">
          <a:blip r:embed="rId3">
            <a:alphaModFix/>
          </a:blip>
          <a:srcRect/>
          <a:stretch/>
        </p:blipFill>
        <p:spPr>
          <a:xfrm>
            <a:off x="-1" y="2059618"/>
            <a:ext cx="12191999" cy="4798382"/>
          </a:xfrm>
          <a:prstGeom prst="rect">
            <a:avLst/>
          </a:prstGeom>
          <a:noFill/>
          <a:ln>
            <a:noFill/>
          </a:ln>
        </p:spPr>
      </p:pic>
    </p:spTree>
    <p:extLst>
      <p:ext uri="{BB962C8B-B14F-4D97-AF65-F5344CB8AC3E}">
        <p14:creationId xmlns:p14="http://schemas.microsoft.com/office/powerpoint/2010/main" val="2452248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1"/>
          <p:cNvPicPr preferRelativeResize="0">
            <a:picLocks noGrp="1"/>
          </p:cNvPicPr>
          <p:nvPr>
            <p:ph type="body" idx="1"/>
          </p:nvPr>
        </p:nvPicPr>
        <p:blipFill rotWithShape="1">
          <a:blip r:embed="rId3">
            <a:alphaModFix/>
          </a:blip>
          <a:srcRect/>
          <a:stretch/>
        </p:blipFill>
        <p:spPr>
          <a:xfrm>
            <a:off x="758313" y="473484"/>
            <a:ext cx="10439400" cy="4383652"/>
          </a:xfrm>
          <a:prstGeom prst="rect">
            <a:avLst/>
          </a:prstGeom>
          <a:noFill/>
          <a:ln>
            <a:noFill/>
          </a:ln>
        </p:spPr>
      </p:pic>
      <p:sp>
        <p:nvSpPr>
          <p:cNvPr id="125" name="Google Shape;125;p21"/>
          <p:cNvSpPr txBox="1"/>
          <p:nvPr/>
        </p:nvSpPr>
        <p:spPr>
          <a:xfrm>
            <a:off x="845570" y="5388534"/>
            <a:ext cx="10352144"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73239"/>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Prime attribute is an attribute that is part of any candidate key. </a:t>
            </a:r>
            <a:endParaRPr/>
          </a:p>
          <a:p>
            <a:pPr marL="0" marR="0" lvl="0" indent="0" algn="l" rtl="0">
              <a:spcBef>
                <a:spcPts val="0"/>
              </a:spcBef>
              <a:spcAft>
                <a:spcPts val="0"/>
              </a:spcAft>
              <a:buNone/>
            </a:pPr>
            <a:endParaRPr sz="1800">
              <a:solidFill>
                <a:srgbClr val="273239"/>
              </a:solidFill>
              <a:latin typeface="Times New Roman"/>
              <a:ea typeface="Times New Roman"/>
              <a:cs typeface="Times New Roman"/>
              <a:sym typeface="Times New Roman"/>
            </a:endParaRPr>
          </a:p>
          <a:p>
            <a:pPr marL="285750" marR="0" lvl="0" indent="-285750" algn="l" rtl="0">
              <a:spcBef>
                <a:spcPts val="0"/>
              </a:spcBef>
              <a:spcAft>
                <a:spcPts val="0"/>
              </a:spcAft>
              <a:buClr>
                <a:srgbClr val="273239"/>
              </a:buClr>
              <a:buSzPts val="1800"/>
              <a:buFont typeface="Arial"/>
              <a:buChar char="•"/>
            </a:pPr>
            <a:r>
              <a:rPr lang="en-US" sz="1800" b="0" i="0">
                <a:solidFill>
                  <a:srgbClr val="273239"/>
                </a:solidFill>
                <a:latin typeface="Times New Roman"/>
                <a:ea typeface="Times New Roman"/>
                <a:cs typeface="Times New Roman"/>
                <a:sym typeface="Times New Roman"/>
              </a:rPr>
              <a:t>Non prime attribute is an attribute that is not part of any candidate key.</a:t>
            </a:r>
            <a:endParaRPr sz="18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27270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body" idx="1"/>
          </p:nvPr>
        </p:nvSpPr>
        <p:spPr>
          <a:xfrm>
            <a:off x="0" y="0"/>
            <a:ext cx="12192000" cy="4270159"/>
          </a:xfrm>
          <a:prstGeom prst="rect">
            <a:avLst/>
          </a:prstGeom>
          <a:noFill/>
          <a:ln>
            <a:noFill/>
          </a:ln>
        </p:spPr>
        <p:txBody>
          <a:bodyPr spcFirstLastPara="1" wrap="square" lIns="91425" tIns="45700" rIns="91425" bIns="45700" anchor="t" anchorCtr="0">
            <a:normAutofit fontScale="70000" lnSpcReduction="20000"/>
          </a:bodyPr>
          <a:lstStyle/>
          <a:p>
            <a:pPr marL="285750" lvl="0" indent="-285750" algn="l" rtl="0">
              <a:lnSpc>
                <a:spcPct val="100000"/>
              </a:lnSpc>
              <a:spcBef>
                <a:spcPts val="0"/>
              </a:spcBef>
              <a:spcAft>
                <a:spcPts val="0"/>
              </a:spcAft>
              <a:buClr>
                <a:srgbClr val="273239"/>
              </a:buClr>
              <a:buSzPts val="2000"/>
              <a:buFont typeface="Arial"/>
              <a:buChar char="•"/>
            </a:pPr>
            <a:r>
              <a:rPr lang="en-US" sz="2000" dirty="0">
                <a:solidFill>
                  <a:srgbClr val="273239"/>
                </a:solidFill>
                <a:latin typeface="Times New Roman"/>
                <a:ea typeface="Times New Roman"/>
                <a:cs typeface="Times New Roman"/>
                <a:sym typeface="Times New Roman"/>
              </a:rPr>
              <a:t>P</a:t>
            </a:r>
            <a:r>
              <a:rPr lang="en-US" sz="2000" b="0" i="0" dirty="0">
                <a:solidFill>
                  <a:srgbClr val="273239"/>
                </a:solidFill>
                <a:latin typeface="Times New Roman"/>
                <a:ea typeface="Times New Roman"/>
                <a:cs typeface="Times New Roman"/>
                <a:sym typeface="Times New Roman"/>
              </a:rPr>
              <a:t>rime attribute is an attribute that is part of any candidate key. </a:t>
            </a:r>
            <a:endParaRPr dirty="0"/>
          </a:p>
          <a:p>
            <a:pPr marL="285750" lvl="0" indent="-285750" algn="l" rtl="0">
              <a:lnSpc>
                <a:spcPct val="100000"/>
              </a:lnSpc>
              <a:spcBef>
                <a:spcPts val="1000"/>
              </a:spcBef>
              <a:spcAft>
                <a:spcPts val="0"/>
              </a:spcAft>
              <a:buClr>
                <a:srgbClr val="273239"/>
              </a:buClr>
              <a:buSzPts val="2000"/>
              <a:buFont typeface="Arial"/>
              <a:buChar char="•"/>
            </a:pPr>
            <a:r>
              <a:rPr lang="en-US" sz="2000" b="0" i="0" dirty="0">
                <a:solidFill>
                  <a:srgbClr val="273239"/>
                </a:solidFill>
                <a:latin typeface="Times New Roman"/>
                <a:ea typeface="Times New Roman"/>
                <a:cs typeface="Times New Roman"/>
                <a:sym typeface="Times New Roman"/>
              </a:rPr>
              <a:t>Non prime attribute is an attribute that is not part of any candidate key.</a:t>
            </a:r>
            <a:endParaRPr dirty="0"/>
          </a:p>
          <a:p>
            <a:pPr marL="228600" lvl="0" indent="-228600" algn="just" rtl="0">
              <a:lnSpc>
                <a:spcPct val="90000"/>
              </a:lnSpc>
              <a:spcBef>
                <a:spcPts val="1000"/>
              </a:spcBef>
              <a:spcAft>
                <a:spcPts val="0"/>
              </a:spcAft>
              <a:buClr>
                <a:srgbClr val="222222"/>
              </a:buClr>
              <a:buSzPts val="2000"/>
              <a:buChar char="•"/>
            </a:pPr>
            <a:r>
              <a:rPr lang="en-US" sz="2000" b="0" i="0" dirty="0">
                <a:solidFill>
                  <a:srgbClr val="222222"/>
                </a:solidFill>
                <a:latin typeface="Source Sans Pro"/>
                <a:ea typeface="Source Sans Pro"/>
                <a:cs typeface="Source Sans Pro"/>
                <a:sym typeface="Source Sans Pro"/>
              </a:rPr>
              <a:t>A </a:t>
            </a:r>
            <a:r>
              <a:rPr lang="en-US" sz="2000" b="1" i="0" dirty="0">
                <a:solidFill>
                  <a:srgbClr val="222222"/>
                </a:solidFill>
                <a:latin typeface="Source Sans Pro"/>
                <a:ea typeface="Source Sans Pro"/>
                <a:cs typeface="Source Sans Pro"/>
                <a:sym typeface="Source Sans Pro"/>
              </a:rPr>
              <a:t>KEY in SQL</a:t>
            </a:r>
            <a:r>
              <a:rPr lang="en-US" sz="2000" b="0" i="0" dirty="0">
                <a:solidFill>
                  <a:srgbClr val="222222"/>
                </a:solidFill>
                <a:latin typeface="Source Sans Pro"/>
                <a:ea typeface="Source Sans Pro"/>
                <a:cs typeface="Source Sans Pro"/>
                <a:sym typeface="Source Sans Pro"/>
              </a:rPr>
              <a:t> is a value used to identify records in a table uniquely. </a:t>
            </a:r>
            <a:r>
              <a:rPr lang="en-US" sz="2000" b="1" i="0" dirty="0">
                <a:solidFill>
                  <a:srgbClr val="385623"/>
                </a:solidFill>
                <a:latin typeface="Source Sans Pro"/>
                <a:ea typeface="Source Sans Pro"/>
                <a:cs typeface="Source Sans Pro"/>
                <a:sym typeface="Source Sans Pro"/>
              </a:rPr>
              <a:t>An SQL KEY is a single column or combination of multiple columns used to uniquely identify rows </a:t>
            </a:r>
            <a:r>
              <a:rPr lang="en-US" sz="2000" b="0" i="0" dirty="0">
                <a:solidFill>
                  <a:srgbClr val="222222"/>
                </a:solidFill>
                <a:latin typeface="Source Sans Pro"/>
                <a:ea typeface="Source Sans Pro"/>
                <a:cs typeface="Source Sans Pro"/>
                <a:sym typeface="Source Sans Pro"/>
              </a:rPr>
              <a:t>or tuples in the table</a:t>
            </a:r>
            <a:endParaRPr lang="en-US" sz="2000" dirty="0">
              <a:solidFill>
                <a:srgbClr val="222222"/>
              </a:solidFill>
              <a:latin typeface="Source Sans Pro"/>
              <a:ea typeface="Source Sans Pro"/>
              <a:cs typeface="Source Sans Pro"/>
              <a:sym typeface="Source Sans Pro"/>
            </a:endParaRPr>
          </a:p>
          <a:p>
            <a:pPr marL="228600" lvl="0" indent="-228600" algn="just" rtl="0">
              <a:lnSpc>
                <a:spcPct val="90000"/>
              </a:lnSpc>
              <a:spcBef>
                <a:spcPts val="1000"/>
              </a:spcBef>
              <a:spcAft>
                <a:spcPts val="0"/>
              </a:spcAft>
              <a:buClr>
                <a:srgbClr val="222222"/>
              </a:buClr>
              <a:buSzPts val="2000"/>
              <a:buChar char="•"/>
            </a:pPr>
            <a:r>
              <a:rPr lang="en-US" sz="2000" dirty="0">
                <a:solidFill>
                  <a:srgbClr val="222222"/>
                </a:solidFill>
                <a:latin typeface="Source Sans Pro"/>
                <a:ea typeface="Source Sans Pro"/>
                <a:cs typeface="Source Sans Pro"/>
                <a:sym typeface="Source Sans Pro"/>
              </a:rPr>
              <a:t>SQL Key is used to identify duplicate information, and it also helps establish a relationship between multiple tables in the database.</a:t>
            </a:r>
            <a:endParaRPr dirty="0"/>
          </a:p>
          <a:p>
            <a:pPr marL="228600" lvl="0" indent="-228600" algn="l" rtl="0">
              <a:lnSpc>
                <a:spcPct val="120000"/>
              </a:lnSpc>
              <a:spcBef>
                <a:spcPts val="0"/>
              </a:spcBef>
              <a:spcAft>
                <a:spcPts val="0"/>
              </a:spcAft>
              <a:buClr>
                <a:srgbClr val="222222"/>
              </a:buClr>
              <a:buSzPts val="1800"/>
              <a:buChar char="•"/>
            </a:pPr>
            <a:r>
              <a:rPr lang="en-US" sz="2000" b="0" i="0" dirty="0">
                <a:solidFill>
                  <a:srgbClr val="222222"/>
                </a:solidFill>
                <a:latin typeface="Source Sans Pro"/>
                <a:ea typeface="Source Sans Pro"/>
                <a:cs typeface="Source Sans Pro"/>
                <a:sym typeface="Source Sans Pro"/>
              </a:rPr>
              <a:t>A primary key is a single column value used to identify a database record uniquely.</a:t>
            </a:r>
            <a:endParaRPr lang="en-US" sz="2000" dirty="0"/>
          </a:p>
          <a:p>
            <a:pPr marL="228600" lvl="0" indent="-228600" algn="l" rtl="0">
              <a:lnSpc>
                <a:spcPct val="120000"/>
              </a:lnSpc>
              <a:spcBef>
                <a:spcPts val="1000"/>
              </a:spcBef>
              <a:spcAft>
                <a:spcPts val="0"/>
              </a:spcAft>
              <a:buClr>
                <a:srgbClr val="222222"/>
              </a:buClr>
              <a:buSzPts val="1800"/>
              <a:buChar char="•"/>
            </a:pPr>
            <a:r>
              <a:rPr lang="en-US" sz="2000" b="0" i="0" dirty="0">
                <a:solidFill>
                  <a:srgbClr val="222222"/>
                </a:solidFill>
                <a:latin typeface="Source Sans Pro"/>
                <a:ea typeface="Source Sans Pro"/>
                <a:cs typeface="Source Sans Pro"/>
                <a:sym typeface="Source Sans Pro"/>
              </a:rPr>
              <a:t>It has following attributes</a:t>
            </a:r>
            <a:endParaRPr lang="en-US" sz="2000" dirty="0"/>
          </a:p>
          <a:p>
            <a:pPr marL="228600" lvl="0" indent="-228600" algn="l" rtl="0">
              <a:lnSpc>
                <a:spcPct val="120000"/>
              </a:lnSpc>
              <a:spcBef>
                <a:spcPts val="1000"/>
              </a:spcBef>
              <a:spcAft>
                <a:spcPts val="0"/>
              </a:spcAft>
              <a:buClr>
                <a:srgbClr val="222222"/>
              </a:buClr>
              <a:buSzPts val="1800"/>
              <a:buFont typeface="Arial"/>
              <a:buChar char="•"/>
            </a:pPr>
            <a:r>
              <a:rPr lang="en-US" sz="2000" b="0" i="0" dirty="0">
                <a:solidFill>
                  <a:srgbClr val="222222"/>
                </a:solidFill>
                <a:latin typeface="Source Sans Pro"/>
                <a:ea typeface="Source Sans Pro"/>
                <a:cs typeface="Source Sans Pro"/>
                <a:sym typeface="Source Sans Pro"/>
              </a:rPr>
              <a:t>A </a:t>
            </a:r>
            <a:r>
              <a:rPr lang="en-US" sz="2000" b="0" i="0" u="sng" strike="noStrike" dirty="0">
                <a:solidFill>
                  <a:schemeClr val="hlink"/>
                </a:solidFill>
                <a:latin typeface="Source Sans Pro"/>
                <a:ea typeface="Source Sans Pro"/>
                <a:cs typeface="Source Sans Pro"/>
                <a:sym typeface="Source Sans Pro"/>
                <a:hlinkClick r:id="rId3"/>
              </a:rPr>
              <a:t>primary key</a:t>
            </a:r>
            <a:r>
              <a:rPr lang="en-US" sz="2000" b="0" i="0" dirty="0">
                <a:solidFill>
                  <a:srgbClr val="222222"/>
                </a:solidFill>
                <a:latin typeface="Source Sans Pro"/>
                <a:ea typeface="Source Sans Pro"/>
                <a:cs typeface="Source Sans Pro"/>
                <a:sym typeface="Source Sans Pro"/>
              </a:rPr>
              <a:t> cannot be NULL</a:t>
            </a:r>
            <a:endParaRPr lang="en-US" sz="2000" dirty="0"/>
          </a:p>
          <a:p>
            <a:pPr marL="228600" lvl="0" indent="-228600" algn="l" rtl="0">
              <a:lnSpc>
                <a:spcPct val="120000"/>
              </a:lnSpc>
              <a:spcBef>
                <a:spcPts val="1000"/>
              </a:spcBef>
              <a:spcAft>
                <a:spcPts val="0"/>
              </a:spcAft>
              <a:buClr>
                <a:srgbClr val="222222"/>
              </a:buClr>
              <a:buSzPts val="1800"/>
              <a:buFont typeface="Arial"/>
              <a:buChar char="•"/>
            </a:pPr>
            <a:r>
              <a:rPr lang="en-US" sz="2000" b="0" i="0" dirty="0">
                <a:solidFill>
                  <a:srgbClr val="222222"/>
                </a:solidFill>
                <a:latin typeface="Source Sans Pro"/>
                <a:ea typeface="Source Sans Pro"/>
                <a:cs typeface="Source Sans Pro"/>
                <a:sym typeface="Source Sans Pro"/>
              </a:rPr>
              <a:t>A primary key value must be unique</a:t>
            </a:r>
            <a:endParaRPr lang="en-US" sz="2000" dirty="0"/>
          </a:p>
          <a:p>
            <a:pPr marL="228600" lvl="0" indent="-228600" algn="l" rtl="0">
              <a:lnSpc>
                <a:spcPct val="120000"/>
              </a:lnSpc>
              <a:spcBef>
                <a:spcPts val="1000"/>
              </a:spcBef>
              <a:spcAft>
                <a:spcPts val="0"/>
              </a:spcAft>
              <a:buClr>
                <a:srgbClr val="222222"/>
              </a:buClr>
              <a:buSzPts val="1800"/>
              <a:buFont typeface="Arial"/>
              <a:buChar char="•"/>
            </a:pPr>
            <a:r>
              <a:rPr lang="en-US" sz="2000" b="0" i="0" dirty="0">
                <a:solidFill>
                  <a:srgbClr val="222222"/>
                </a:solidFill>
                <a:latin typeface="Source Sans Pro"/>
                <a:ea typeface="Source Sans Pro"/>
                <a:cs typeface="Source Sans Pro"/>
                <a:sym typeface="Source Sans Pro"/>
              </a:rPr>
              <a:t>The primary key values should rarely be changed</a:t>
            </a:r>
            <a:endParaRPr lang="en-US" sz="2000" dirty="0"/>
          </a:p>
          <a:p>
            <a:pPr marL="228600" lvl="0" indent="-228600" algn="l" rtl="0">
              <a:lnSpc>
                <a:spcPct val="120000"/>
              </a:lnSpc>
              <a:spcBef>
                <a:spcPts val="1000"/>
              </a:spcBef>
              <a:spcAft>
                <a:spcPts val="0"/>
              </a:spcAft>
              <a:buClr>
                <a:srgbClr val="222222"/>
              </a:buClr>
              <a:buSzPts val="1800"/>
              <a:buFont typeface="Arial"/>
              <a:buChar char="•"/>
            </a:pPr>
            <a:r>
              <a:rPr lang="en-US" sz="2000" b="0" i="0" dirty="0">
                <a:solidFill>
                  <a:srgbClr val="222222"/>
                </a:solidFill>
                <a:latin typeface="Source Sans Pro"/>
                <a:ea typeface="Source Sans Pro"/>
                <a:cs typeface="Source Sans Pro"/>
                <a:sym typeface="Source Sans Pro"/>
              </a:rPr>
              <a:t>The primary key must be given a value when a new record is inserted.</a:t>
            </a:r>
            <a:endParaRPr lang="en-US" sz="2000" dirty="0"/>
          </a:p>
          <a:p>
            <a:pPr marL="0" marR="0" lvl="0" indent="0" algn="just" rtl="0">
              <a:lnSpc>
                <a:spcPct val="200000"/>
              </a:lnSpc>
              <a:spcBef>
                <a:spcPts val="0"/>
              </a:spcBef>
              <a:spcAft>
                <a:spcPts val="0"/>
              </a:spcAft>
              <a:buClr>
                <a:schemeClr val="dk1"/>
              </a:buClr>
              <a:buSzPts val="1600"/>
              <a:buFont typeface="Arial"/>
              <a:buNone/>
            </a:pPr>
            <a:r>
              <a:rPr lang="en-US" sz="2000" b="0" i="0" u="none" strike="noStrike" cap="none" dirty="0">
                <a:solidFill>
                  <a:schemeClr val="dk1"/>
                </a:solidFill>
                <a:latin typeface="Arial"/>
                <a:ea typeface="Arial"/>
                <a:cs typeface="Arial"/>
                <a:sym typeface="Arial"/>
              </a:rPr>
              <a:t>A composite key is a primary key composed of multiple columns used to identify a record uniquely</a:t>
            </a:r>
            <a:endParaRPr lang="en-US" sz="2000" dirty="0"/>
          </a:p>
          <a:p>
            <a:pPr marL="0" marR="0" lvl="0" indent="0" algn="just" rtl="0">
              <a:lnSpc>
                <a:spcPct val="200000"/>
              </a:lnSpc>
              <a:spcBef>
                <a:spcPts val="0"/>
              </a:spcBef>
              <a:spcAft>
                <a:spcPts val="0"/>
              </a:spcAft>
              <a:buClr>
                <a:schemeClr val="dk1"/>
              </a:buClr>
              <a:buSzPts val="1600"/>
              <a:buFont typeface="Arial"/>
              <a:buNone/>
            </a:pPr>
            <a:r>
              <a:rPr lang="en-US" sz="2000" b="0" i="0" u="none" strike="noStrike" cap="none" dirty="0">
                <a:solidFill>
                  <a:schemeClr val="dk1"/>
                </a:solidFill>
                <a:latin typeface="Arial"/>
                <a:ea typeface="Arial"/>
                <a:cs typeface="Arial"/>
                <a:sym typeface="Arial"/>
              </a:rPr>
              <a:t>In our database, we have two people with the same name Robert Phil, but they live in different places.</a:t>
            </a:r>
            <a:endParaRPr lang="en-US" sz="2000" dirty="0"/>
          </a:p>
          <a:p>
            <a:pPr marL="0" marR="0" lvl="0" indent="0" algn="just" rtl="0">
              <a:lnSpc>
                <a:spcPct val="200000"/>
              </a:lnSpc>
              <a:spcBef>
                <a:spcPts val="0"/>
              </a:spcBef>
              <a:spcAft>
                <a:spcPts val="0"/>
              </a:spcAft>
              <a:buClr>
                <a:schemeClr val="dk1"/>
              </a:buClr>
              <a:buSzPts val="1600"/>
              <a:buFont typeface="Arial"/>
              <a:buNone/>
            </a:pPr>
            <a:endParaRPr lang="en-US" sz="2000" b="0" i="0" u="none" strike="noStrike" cap="none" dirty="0">
              <a:solidFill>
                <a:schemeClr val="dk1"/>
              </a:solidFill>
              <a:latin typeface="Arial"/>
              <a:ea typeface="Arial"/>
              <a:cs typeface="Arial"/>
              <a:sym typeface="Arial"/>
            </a:endParaRPr>
          </a:p>
          <a:p>
            <a:pPr marL="0" marR="0" lvl="0" indent="0" algn="just" rtl="0">
              <a:lnSpc>
                <a:spcPct val="200000"/>
              </a:lnSpc>
              <a:spcBef>
                <a:spcPts val="0"/>
              </a:spcBef>
              <a:spcAft>
                <a:spcPts val="0"/>
              </a:spcAft>
              <a:buClr>
                <a:schemeClr val="dk1"/>
              </a:buClr>
              <a:buSzPts val="1600"/>
              <a:buFont typeface="Arial"/>
              <a:buNone/>
            </a:pPr>
            <a:endParaRPr lang="en-US" sz="2000" b="0" i="0" u="none" strike="noStrike" cap="none" dirty="0">
              <a:solidFill>
                <a:schemeClr val="dk1"/>
              </a:solidFill>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lang="en-US" sz="2000" dirty="0"/>
          </a:p>
          <a:p>
            <a:pPr marL="228600" lvl="0" indent="-101600" algn="just" rtl="0">
              <a:lnSpc>
                <a:spcPct val="90000"/>
              </a:lnSpc>
              <a:spcBef>
                <a:spcPts val="1000"/>
              </a:spcBef>
              <a:spcAft>
                <a:spcPts val="0"/>
              </a:spcAft>
              <a:buClr>
                <a:schemeClr val="dk1"/>
              </a:buClr>
              <a:buSzPts val="2000"/>
              <a:buNone/>
            </a:pPr>
            <a:endParaRPr sz="2000" dirty="0">
              <a:solidFill>
                <a:srgbClr val="222222"/>
              </a:solidFill>
              <a:latin typeface="Source Sans Pro"/>
              <a:ea typeface="Source Sans Pro"/>
              <a:cs typeface="Source Sans Pro"/>
              <a:sym typeface="Source Sans Pro"/>
            </a:endParaRPr>
          </a:p>
          <a:p>
            <a:pPr marL="228600" lvl="0" indent="-101600" algn="just" rtl="0">
              <a:lnSpc>
                <a:spcPct val="90000"/>
              </a:lnSpc>
              <a:spcBef>
                <a:spcPts val="1000"/>
              </a:spcBef>
              <a:spcAft>
                <a:spcPts val="0"/>
              </a:spcAft>
              <a:buClr>
                <a:schemeClr val="dk1"/>
              </a:buClr>
              <a:buSzPts val="2000"/>
              <a:buNone/>
            </a:pPr>
            <a:endParaRPr sz="2000" dirty="0">
              <a:solidFill>
                <a:srgbClr val="222222"/>
              </a:solidFill>
              <a:latin typeface="Source Sans Pro"/>
              <a:ea typeface="Source Sans Pro"/>
              <a:cs typeface="Source Sans Pro"/>
              <a:sym typeface="Source Sans Pro"/>
            </a:endParaRPr>
          </a:p>
        </p:txBody>
      </p:sp>
      <p:pic>
        <p:nvPicPr>
          <p:cNvPr id="3" name="Google Shape;141;p24">
            <a:extLst>
              <a:ext uri="{FF2B5EF4-FFF2-40B4-BE49-F238E27FC236}">
                <a16:creationId xmlns:a16="http://schemas.microsoft.com/office/drawing/2014/main" id="{DF06C3B8-9923-454F-9C56-BC97E6AAFC14}"/>
              </a:ext>
            </a:extLst>
          </p:cNvPr>
          <p:cNvPicPr preferRelativeResize="0"/>
          <p:nvPr/>
        </p:nvPicPr>
        <p:blipFill rotWithShape="1">
          <a:blip r:embed="rId4">
            <a:alphaModFix/>
          </a:blip>
          <a:srcRect/>
          <a:stretch/>
        </p:blipFill>
        <p:spPr>
          <a:xfrm>
            <a:off x="1" y="3826275"/>
            <a:ext cx="12192000" cy="2190750"/>
          </a:xfrm>
          <a:prstGeom prst="rect">
            <a:avLst/>
          </a:prstGeom>
          <a:noFill/>
          <a:ln>
            <a:noFill/>
          </a:ln>
        </p:spPr>
      </p:pic>
      <p:sp>
        <p:nvSpPr>
          <p:cNvPr id="2" name="TextBox 1">
            <a:extLst>
              <a:ext uri="{FF2B5EF4-FFF2-40B4-BE49-F238E27FC236}">
                <a16:creationId xmlns:a16="http://schemas.microsoft.com/office/drawing/2014/main" id="{1EEB93E3-C786-485B-8D4F-45F649013E06}"/>
              </a:ext>
            </a:extLst>
          </p:cNvPr>
          <p:cNvSpPr txBox="1"/>
          <p:nvPr/>
        </p:nvSpPr>
        <p:spPr>
          <a:xfrm>
            <a:off x="221942" y="6017025"/>
            <a:ext cx="11709646" cy="923330"/>
          </a:xfrm>
          <a:prstGeom prst="rect">
            <a:avLst/>
          </a:prstGeom>
          <a:noFill/>
        </p:spPr>
        <p:txBody>
          <a:bodyPr wrap="square" rtlCol="0">
            <a:spAutoFit/>
          </a:bodyPr>
          <a:lstStyle/>
          <a:p>
            <a:pPr marL="0" marR="0" lvl="0" indent="0" algn="l" rtl="0">
              <a:spcBef>
                <a:spcPts val="0"/>
              </a:spcBef>
              <a:spcAft>
                <a:spcPts val="0"/>
              </a:spcAft>
              <a:buNone/>
            </a:pPr>
            <a:r>
              <a:rPr lang="en-US" sz="1800" b="0" i="0" dirty="0">
                <a:solidFill>
                  <a:srgbClr val="222222"/>
                </a:solidFill>
                <a:latin typeface="Source Sans Pro"/>
                <a:ea typeface="Source Sans Pro"/>
                <a:cs typeface="Source Sans Pro"/>
                <a:sym typeface="Source Sans Pro"/>
              </a:rPr>
              <a:t>Hence, we require both Full Name and Address to identify a record uniquely. That is a composite key.</a:t>
            </a:r>
            <a:endParaRPr lang="en-US" dirty="0"/>
          </a:p>
          <a:p>
            <a:pPr marL="0" marR="0" lvl="0" indent="0" algn="l" rtl="0">
              <a:spcBef>
                <a:spcPts val="0"/>
              </a:spcBef>
              <a:spcAft>
                <a:spcPts val="0"/>
              </a:spcAft>
              <a:buNone/>
            </a:pPr>
            <a:r>
              <a:rPr lang="en-US" sz="1800" b="0" i="0" dirty="0">
                <a:solidFill>
                  <a:srgbClr val="222222"/>
                </a:solidFill>
                <a:latin typeface="Source Sans Pro"/>
                <a:ea typeface="Source Sans Pro"/>
                <a:cs typeface="Source Sans Pro"/>
                <a:sym typeface="Source Sans Pro"/>
              </a:rPr>
              <a:t>Let’s move into second normal form 2NF</a:t>
            </a:r>
            <a:endParaRPr lang="en-US" dirty="0"/>
          </a:p>
          <a:p>
            <a:endParaRPr lang="en-IN" dirty="0"/>
          </a:p>
        </p:txBody>
      </p:sp>
    </p:spTree>
    <p:extLst>
      <p:ext uri="{BB962C8B-B14F-4D97-AF65-F5344CB8AC3E}">
        <p14:creationId xmlns:p14="http://schemas.microsoft.com/office/powerpoint/2010/main" val="2171484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body" idx="1"/>
          </p:nvPr>
        </p:nvSpPr>
        <p:spPr>
          <a:xfrm>
            <a:off x="1" y="1"/>
            <a:ext cx="12191998" cy="2760954"/>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1800"/>
              <a:buChar char="•"/>
            </a:pPr>
            <a:r>
              <a:rPr lang="en-US" sz="1800" b="1" dirty="0"/>
              <a:t>Candidate keys </a:t>
            </a:r>
            <a:r>
              <a:rPr lang="en-US" sz="1800" dirty="0"/>
              <a:t>are defined as the minimal set of fields which can </a:t>
            </a:r>
            <a:r>
              <a:rPr lang="en-US" sz="1800" dirty="0">
                <a:solidFill>
                  <a:srgbClr val="FF0000"/>
                </a:solidFill>
              </a:rPr>
              <a:t>uniquely identify each record in a table. </a:t>
            </a:r>
            <a:endParaRPr dirty="0"/>
          </a:p>
          <a:p>
            <a:pPr marL="228600" lvl="0" indent="-228600" algn="just" rtl="0">
              <a:lnSpc>
                <a:spcPct val="100000"/>
              </a:lnSpc>
              <a:spcBef>
                <a:spcPts val="1000"/>
              </a:spcBef>
              <a:spcAft>
                <a:spcPts val="0"/>
              </a:spcAft>
              <a:buClr>
                <a:schemeClr val="dk1"/>
              </a:buClr>
              <a:buSzPts val="1800"/>
              <a:buChar char="•"/>
            </a:pPr>
            <a:r>
              <a:rPr lang="en-US" sz="1800" dirty="0"/>
              <a:t>It is an attribute or a set of attributes </a:t>
            </a:r>
            <a:r>
              <a:rPr lang="en-US" sz="1800" dirty="0">
                <a:solidFill>
                  <a:srgbClr val="FF0000"/>
                </a:solidFill>
              </a:rPr>
              <a:t>that can act as a Primary Key </a:t>
            </a:r>
            <a:r>
              <a:rPr lang="en-US" sz="1800" dirty="0"/>
              <a:t>for a table to </a:t>
            </a:r>
            <a:r>
              <a:rPr lang="en-US" sz="1800" dirty="0">
                <a:solidFill>
                  <a:srgbClr val="FF0000"/>
                </a:solidFill>
              </a:rPr>
              <a:t>uniquely identify each record in that table.  </a:t>
            </a:r>
            <a:r>
              <a:rPr lang="en-US" sz="1800" dirty="0"/>
              <a:t>There can be more than one candidate key.</a:t>
            </a:r>
            <a:endParaRPr dirty="0"/>
          </a:p>
          <a:p>
            <a:pPr marL="285750" lvl="0" indent="-285750" algn="l" rtl="0">
              <a:lnSpc>
                <a:spcPct val="100000"/>
              </a:lnSpc>
              <a:spcBef>
                <a:spcPts val="1000"/>
              </a:spcBef>
              <a:spcAft>
                <a:spcPts val="0"/>
              </a:spcAft>
              <a:buClr>
                <a:srgbClr val="273239"/>
              </a:buClr>
              <a:buSzPts val="1800"/>
              <a:buFont typeface="Arial"/>
              <a:buChar char="•"/>
            </a:pPr>
            <a:r>
              <a:rPr lang="en-US" sz="1800" b="1" dirty="0">
                <a:solidFill>
                  <a:srgbClr val="273239"/>
                </a:solidFill>
                <a:latin typeface="Times New Roman"/>
                <a:ea typeface="Times New Roman"/>
                <a:cs typeface="Times New Roman"/>
                <a:sym typeface="Times New Roman"/>
              </a:rPr>
              <a:t>P</a:t>
            </a:r>
            <a:r>
              <a:rPr lang="en-US" sz="1800" b="1" i="0" dirty="0">
                <a:solidFill>
                  <a:srgbClr val="273239"/>
                </a:solidFill>
                <a:latin typeface="Times New Roman"/>
                <a:ea typeface="Times New Roman"/>
                <a:cs typeface="Times New Roman"/>
                <a:sym typeface="Times New Roman"/>
              </a:rPr>
              <a:t>rime attribute </a:t>
            </a:r>
            <a:r>
              <a:rPr lang="en-US" sz="1800" b="0" i="0" dirty="0">
                <a:solidFill>
                  <a:srgbClr val="273239"/>
                </a:solidFill>
                <a:latin typeface="Times New Roman"/>
                <a:ea typeface="Times New Roman"/>
                <a:cs typeface="Times New Roman"/>
                <a:sym typeface="Times New Roman"/>
              </a:rPr>
              <a:t>is an attribute that is part of any candidate key. </a:t>
            </a:r>
            <a:endParaRPr dirty="0"/>
          </a:p>
          <a:p>
            <a:pPr marL="285750" lvl="0" indent="-285750" algn="l" rtl="0">
              <a:lnSpc>
                <a:spcPct val="100000"/>
              </a:lnSpc>
              <a:spcBef>
                <a:spcPts val="1000"/>
              </a:spcBef>
              <a:spcAft>
                <a:spcPts val="0"/>
              </a:spcAft>
              <a:buClr>
                <a:srgbClr val="273239"/>
              </a:buClr>
              <a:buSzPts val="1800"/>
              <a:buFont typeface="Arial"/>
              <a:buChar char="•"/>
            </a:pPr>
            <a:r>
              <a:rPr lang="en-US" sz="1800" b="1" i="0" dirty="0">
                <a:solidFill>
                  <a:srgbClr val="273239"/>
                </a:solidFill>
                <a:latin typeface="Times New Roman"/>
                <a:ea typeface="Times New Roman"/>
                <a:cs typeface="Times New Roman"/>
                <a:sym typeface="Times New Roman"/>
              </a:rPr>
              <a:t>Non prime attribute </a:t>
            </a:r>
            <a:r>
              <a:rPr lang="en-US" sz="1800" b="0" i="0" dirty="0">
                <a:solidFill>
                  <a:srgbClr val="273239"/>
                </a:solidFill>
                <a:latin typeface="Times New Roman"/>
                <a:ea typeface="Times New Roman"/>
                <a:cs typeface="Times New Roman"/>
                <a:sym typeface="Times New Roman"/>
              </a:rPr>
              <a:t>is an attribute that is not part of any candidate key.</a:t>
            </a:r>
          </a:p>
          <a:p>
            <a:pPr marL="285750" indent="-285750">
              <a:lnSpc>
                <a:spcPct val="100000"/>
              </a:lnSpc>
              <a:buClr>
                <a:srgbClr val="273239"/>
              </a:buClr>
              <a:buSzPts val="1800"/>
              <a:buFont typeface="Arial"/>
              <a:buChar char="•"/>
            </a:pPr>
            <a:r>
              <a:rPr lang="en-US" sz="1800" dirty="0">
                <a:solidFill>
                  <a:srgbClr val="222222"/>
                </a:solidFill>
                <a:latin typeface="Source Sans Pro"/>
                <a:ea typeface="Source Sans Pro"/>
                <a:cs typeface="Source Sans Pro"/>
                <a:sym typeface="Source Sans Pro"/>
              </a:rPr>
              <a:t>A transitive functional dependency is when </a:t>
            </a:r>
            <a:r>
              <a:rPr lang="en-US" sz="1800" b="1" dirty="0">
                <a:solidFill>
                  <a:srgbClr val="222222"/>
                </a:solidFill>
                <a:latin typeface="Source Sans Pro"/>
                <a:ea typeface="Source Sans Pro"/>
                <a:cs typeface="Source Sans Pro"/>
                <a:sym typeface="Source Sans Pro"/>
              </a:rPr>
              <a:t>changing a non-key column, might cause any of the other non-key columns to change</a:t>
            </a:r>
            <a:endParaRPr lang="en-US" sz="1800" dirty="0"/>
          </a:p>
          <a:p>
            <a:pPr marL="285750" lvl="0" indent="-285750" algn="l" rtl="0">
              <a:lnSpc>
                <a:spcPct val="100000"/>
              </a:lnSpc>
              <a:spcBef>
                <a:spcPts val="1000"/>
              </a:spcBef>
              <a:spcAft>
                <a:spcPts val="0"/>
              </a:spcAft>
              <a:buClr>
                <a:srgbClr val="273239"/>
              </a:buClr>
              <a:buSzPts val="1800"/>
              <a:buFont typeface="Arial"/>
              <a:buChar char="•"/>
            </a:pPr>
            <a:endParaRPr sz="1800" dirty="0">
              <a:latin typeface="Times New Roman"/>
              <a:ea typeface="Times New Roman"/>
              <a:cs typeface="Times New Roman"/>
              <a:sym typeface="Times New Roman"/>
            </a:endParaRPr>
          </a:p>
          <a:p>
            <a:pPr marL="228600" lvl="0" indent="-114300" algn="just" rtl="0">
              <a:lnSpc>
                <a:spcPct val="250000"/>
              </a:lnSpc>
              <a:spcBef>
                <a:spcPts val="1000"/>
              </a:spcBef>
              <a:spcAft>
                <a:spcPts val="0"/>
              </a:spcAft>
              <a:buClr>
                <a:schemeClr val="dk1"/>
              </a:buClr>
              <a:buSzPts val="1800"/>
              <a:buNone/>
            </a:pPr>
            <a:endParaRPr sz="1800" dirty="0"/>
          </a:p>
          <a:p>
            <a:pPr marL="0" lvl="0" indent="114300" algn="l" rtl="0">
              <a:lnSpc>
                <a:spcPct val="250000"/>
              </a:lnSpc>
              <a:spcBef>
                <a:spcPts val="1000"/>
              </a:spcBef>
              <a:spcAft>
                <a:spcPts val="0"/>
              </a:spcAft>
              <a:buClr>
                <a:schemeClr val="dk1"/>
              </a:buClr>
              <a:buSzPts val="1800"/>
              <a:buNone/>
            </a:pPr>
            <a:endParaRPr sz="1800" dirty="0">
              <a:solidFill>
                <a:srgbClr val="222222"/>
              </a:solidFill>
              <a:latin typeface="Source Sans Pro"/>
              <a:ea typeface="Source Sans Pro"/>
              <a:cs typeface="Source Sans Pro"/>
              <a:sym typeface="Source Sans Pro"/>
            </a:endParaRPr>
          </a:p>
          <a:p>
            <a:pPr marL="0" lvl="0" indent="114300" algn="l" rtl="0">
              <a:lnSpc>
                <a:spcPct val="250000"/>
              </a:lnSpc>
              <a:spcBef>
                <a:spcPts val="1000"/>
              </a:spcBef>
              <a:spcAft>
                <a:spcPts val="0"/>
              </a:spcAft>
              <a:buClr>
                <a:schemeClr val="dk1"/>
              </a:buClr>
              <a:buSzPts val="1800"/>
              <a:buNone/>
            </a:pPr>
            <a:endParaRPr sz="1800" dirty="0">
              <a:solidFill>
                <a:srgbClr val="222222"/>
              </a:solidFill>
              <a:latin typeface="Source Sans Pro"/>
              <a:ea typeface="Source Sans Pro"/>
              <a:cs typeface="Source Sans Pro"/>
              <a:sym typeface="Source Sans Pro"/>
            </a:endParaRPr>
          </a:p>
        </p:txBody>
      </p:sp>
      <p:pic>
        <p:nvPicPr>
          <p:cNvPr id="3" name="Google Shape;153;p26">
            <a:extLst>
              <a:ext uri="{FF2B5EF4-FFF2-40B4-BE49-F238E27FC236}">
                <a16:creationId xmlns:a16="http://schemas.microsoft.com/office/drawing/2014/main" id="{EC60A909-8586-4AC0-9C5C-1128C10C4E14}"/>
              </a:ext>
            </a:extLst>
          </p:cNvPr>
          <p:cNvPicPr preferRelativeResize="0"/>
          <p:nvPr/>
        </p:nvPicPr>
        <p:blipFill rotWithShape="1">
          <a:blip r:embed="rId3">
            <a:alphaModFix/>
          </a:blip>
          <a:srcRect/>
          <a:stretch/>
        </p:blipFill>
        <p:spPr>
          <a:xfrm>
            <a:off x="0" y="2545026"/>
            <a:ext cx="12191999" cy="3259395"/>
          </a:xfrm>
          <a:prstGeom prst="rect">
            <a:avLst/>
          </a:prstGeom>
          <a:noFill/>
          <a:ln>
            <a:noFill/>
          </a:ln>
        </p:spPr>
      </p:pic>
    </p:spTree>
    <p:extLst>
      <p:ext uri="{BB962C8B-B14F-4D97-AF65-F5344CB8AC3E}">
        <p14:creationId xmlns:p14="http://schemas.microsoft.com/office/powerpoint/2010/main" val="652462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body" idx="1"/>
          </p:nvPr>
        </p:nvSpPr>
        <p:spPr>
          <a:xfrm>
            <a:off x="0" y="0"/>
            <a:ext cx="12192000" cy="2938509"/>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lnSpc>
                <a:spcPct val="90000"/>
              </a:lnSpc>
              <a:spcBef>
                <a:spcPts val="0"/>
              </a:spcBef>
              <a:spcAft>
                <a:spcPts val="0"/>
              </a:spcAft>
              <a:buClr>
                <a:srgbClr val="610B38"/>
              </a:buClr>
              <a:buSzPts val="2800"/>
              <a:buNone/>
            </a:pPr>
            <a:r>
              <a:rPr lang="en-US" b="0" i="0" dirty="0">
                <a:solidFill>
                  <a:srgbClr val="610B38"/>
                </a:solidFill>
                <a:latin typeface="Arial"/>
                <a:ea typeface="Arial"/>
                <a:cs typeface="Arial"/>
                <a:sym typeface="Arial"/>
              </a:rPr>
              <a:t>Third Normal Form (3NF)</a:t>
            </a:r>
            <a:endParaRPr b="0" i="0" dirty="0">
              <a:solidFill>
                <a:srgbClr val="610B38"/>
              </a:solidFill>
              <a:latin typeface="Arial"/>
              <a:ea typeface="Arial"/>
              <a:cs typeface="Arial"/>
              <a:sym typeface="Arial"/>
            </a:endParaRPr>
          </a:p>
          <a:p>
            <a:pPr marL="228600" lvl="0" indent="-228600" algn="just" rtl="0">
              <a:lnSpc>
                <a:spcPct val="150000"/>
              </a:lnSpc>
              <a:spcBef>
                <a:spcPts val="1000"/>
              </a:spcBef>
              <a:spcAft>
                <a:spcPts val="0"/>
              </a:spcAft>
              <a:buClr>
                <a:srgbClr val="000000"/>
              </a:buClr>
              <a:buSzPts val="2400"/>
              <a:buFont typeface="Arial"/>
              <a:buChar char="•"/>
            </a:pPr>
            <a:r>
              <a:rPr lang="en-US" sz="2400" b="0" i="0" dirty="0">
                <a:solidFill>
                  <a:srgbClr val="000000"/>
                </a:solidFill>
                <a:latin typeface="Inter"/>
                <a:ea typeface="Inter"/>
                <a:cs typeface="Inter"/>
                <a:sym typeface="Inter"/>
              </a:rPr>
              <a:t>A relation will be in 3NF if it is in 2NF and </a:t>
            </a:r>
            <a:r>
              <a:rPr lang="en-US" sz="2400" b="1" i="0" dirty="0">
                <a:solidFill>
                  <a:srgbClr val="385623"/>
                </a:solidFill>
                <a:latin typeface="Inter"/>
                <a:ea typeface="Inter"/>
                <a:cs typeface="Inter"/>
                <a:sym typeface="Inter"/>
              </a:rPr>
              <a:t>not contain any transitive partial dependency.</a:t>
            </a:r>
            <a:endParaRPr dirty="0"/>
          </a:p>
          <a:p>
            <a:pPr marL="228600" lvl="0" indent="-228600" algn="just" rtl="0">
              <a:lnSpc>
                <a:spcPct val="150000"/>
              </a:lnSpc>
              <a:spcBef>
                <a:spcPts val="1000"/>
              </a:spcBef>
              <a:spcAft>
                <a:spcPts val="0"/>
              </a:spcAft>
              <a:buClr>
                <a:srgbClr val="000000"/>
              </a:buClr>
              <a:buSzPts val="2400"/>
              <a:buFont typeface="Arial"/>
              <a:buChar char="•"/>
            </a:pPr>
            <a:r>
              <a:rPr lang="en-US" sz="2400" b="0" i="0" dirty="0">
                <a:solidFill>
                  <a:srgbClr val="000000"/>
                </a:solidFill>
                <a:latin typeface="Inter"/>
                <a:ea typeface="Inter"/>
                <a:cs typeface="Inter"/>
                <a:sym typeface="Inter"/>
              </a:rPr>
              <a:t>3NF is </a:t>
            </a:r>
            <a:r>
              <a:rPr lang="en-US" sz="2400" b="1" i="0" dirty="0">
                <a:solidFill>
                  <a:srgbClr val="000000"/>
                </a:solidFill>
                <a:latin typeface="Inter"/>
                <a:ea typeface="Inter"/>
                <a:cs typeface="Inter"/>
                <a:sym typeface="Inter"/>
              </a:rPr>
              <a:t>used to reduce the data duplication</a:t>
            </a:r>
            <a:r>
              <a:rPr lang="en-US" sz="2400" b="0" i="0" dirty="0">
                <a:solidFill>
                  <a:srgbClr val="000000"/>
                </a:solidFill>
                <a:latin typeface="Inter"/>
                <a:ea typeface="Inter"/>
                <a:cs typeface="Inter"/>
                <a:sym typeface="Inter"/>
              </a:rPr>
              <a:t>. It is also used to achieve the data integrity.</a:t>
            </a:r>
            <a:endParaRPr dirty="0"/>
          </a:p>
          <a:p>
            <a:pPr marL="228600" lvl="0" indent="-228600" algn="just" rtl="0">
              <a:lnSpc>
                <a:spcPct val="150000"/>
              </a:lnSpc>
              <a:spcBef>
                <a:spcPts val="1000"/>
              </a:spcBef>
              <a:spcAft>
                <a:spcPts val="0"/>
              </a:spcAft>
              <a:buClr>
                <a:srgbClr val="385623"/>
              </a:buClr>
              <a:buSzPts val="2400"/>
              <a:buFont typeface="Arial"/>
              <a:buChar char="•"/>
            </a:pPr>
            <a:r>
              <a:rPr lang="en-US" sz="2400" b="1" i="0" dirty="0">
                <a:solidFill>
                  <a:srgbClr val="385623"/>
                </a:solidFill>
                <a:latin typeface="Inter"/>
                <a:ea typeface="Inter"/>
                <a:cs typeface="Inter"/>
                <a:sym typeface="Inter"/>
              </a:rPr>
              <a:t>If there is no transitive dependency for non-prime attributes, then the relation must be in third normal form</a:t>
            </a:r>
            <a:r>
              <a:rPr lang="en-US" sz="2400" b="1" i="0" dirty="0">
                <a:solidFill>
                  <a:srgbClr val="000000"/>
                </a:solidFill>
                <a:latin typeface="Inter"/>
                <a:ea typeface="Inter"/>
                <a:cs typeface="Inter"/>
                <a:sym typeface="Inter"/>
              </a:rPr>
              <a:t>.</a:t>
            </a:r>
            <a:endParaRPr dirty="0"/>
          </a:p>
          <a:p>
            <a:pPr marL="228600" lvl="0" indent="-228600" algn="just" rtl="0">
              <a:lnSpc>
                <a:spcPct val="150000"/>
              </a:lnSpc>
              <a:spcBef>
                <a:spcPts val="1000"/>
              </a:spcBef>
              <a:spcAft>
                <a:spcPts val="0"/>
              </a:spcAft>
              <a:buClr>
                <a:srgbClr val="333333"/>
              </a:buClr>
              <a:buSzPts val="2400"/>
              <a:buChar char="•"/>
            </a:pPr>
            <a:r>
              <a:rPr lang="en-US" sz="2400" b="0" i="0" dirty="0">
                <a:solidFill>
                  <a:srgbClr val="333333"/>
                </a:solidFill>
                <a:latin typeface="Inter"/>
                <a:ea typeface="Inter"/>
                <a:cs typeface="Inter"/>
                <a:sym typeface="Inter"/>
              </a:rPr>
              <a:t>A relation is in third normal form if it holds at least one of the following conditions for every non-trivial function dependency X → Y.</a:t>
            </a:r>
            <a:endParaRPr dirty="0"/>
          </a:p>
          <a:p>
            <a:pPr marL="228600" lvl="0" indent="-228600" algn="just" rtl="0">
              <a:lnSpc>
                <a:spcPct val="150000"/>
              </a:lnSpc>
              <a:spcBef>
                <a:spcPts val="1000"/>
              </a:spcBef>
              <a:spcAft>
                <a:spcPts val="0"/>
              </a:spcAft>
              <a:buClr>
                <a:srgbClr val="000000"/>
              </a:buClr>
              <a:buSzPts val="2400"/>
              <a:buFont typeface="Calibri"/>
              <a:buAutoNum type="arabicPeriod"/>
            </a:pPr>
            <a:r>
              <a:rPr lang="en-US" sz="2400" b="0" i="0" dirty="0">
                <a:solidFill>
                  <a:srgbClr val="000000"/>
                </a:solidFill>
                <a:latin typeface="Inter"/>
                <a:ea typeface="Inter"/>
                <a:cs typeface="Inter"/>
                <a:sym typeface="Inter"/>
              </a:rPr>
              <a:t>X is a super key.</a:t>
            </a:r>
            <a:endParaRPr dirty="0"/>
          </a:p>
          <a:p>
            <a:pPr marL="228600" lvl="0" indent="-228600" algn="just" rtl="0">
              <a:lnSpc>
                <a:spcPct val="150000"/>
              </a:lnSpc>
              <a:spcBef>
                <a:spcPts val="1000"/>
              </a:spcBef>
              <a:spcAft>
                <a:spcPts val="0"/>
              </a:spcAft>
              <a:buClr>
                <a:srgbClr val="000000"/>
              </a:buClr>
              <a:buSzPts val="2400"/>
              <a:buFont typeface="Calibri"/>
              <a:buAutoNum type="arabicPeriod"/>
            </a:pPr>
            <a:r>
              <a:rPr lang="en-US" sz="2400" b="0" i="0" dirty="0">
                <a:solidFill>
                  <a:srgbClr val="000000"/>
                </a:solidFill>
                <a:latin typeface="Inter"/>
                <a:ea typeface="Inter"/>
                <a:cs typeface="Inter"/>
                <a:sym typeface="Inter"/>
              </a:rPr>
              <a:t>Y is a prime attribute, i.e., each element of Y is part of some candidate key.</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3" name="Google Shape;163;p28">
            <a:extLst>
              <a:ext uri="{FF2B5EF4-FFF2-40B4-BE49-F238E27FC236}">
                <a16:creationId xmlns:a16="http://schemas.microsoft.com/office/drawing/2014/main" id="{558D87FC-80D4-43BB-B901-95AB7E808377}"/>
              </a:ext>
            </a:extLst>
          </p:cNvPr>
          <p:cNvPicPr preferRelativeResize="0">
            <a:picLocks/>
          </p:cNvPicPr>
          <p:nvPr/>
        </p:nvPicPr>
        <p:blipFill rotWithShape="1">
          <a:blip r:embed="rId3">
            <a:alphaModFix/>
          </a:blip>
          <a:srcRect/>
          <a:stretch/>
        </p:blipFill>
        <p:spPr>
          <a:xfrm>
            <a:off x="0" y="2938509"/>
            <a:ext cx="12192000" cy="3919491"/>
          </a:xfrm>
          <a:prstGeom prst="rect">
            <a:avLst/>
          </a:prstGeom>
          <a:noFill/>
          <a:ln>
            <a:noFill/>
          </a:ln>
        </p:spPr>
      </p:pic>
    </p:spTree>
    <p:extLst>
      <p:ext uri="{BB962C8B-B14F-4D97-AF65-F5344CB8AC3E}">
        <p14:creationId xmlns:p14="http://schemas.microsoft.com/office/powerpoint/2010/main" val="963324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body" idx="1"/>
          </p:nvPr>
        </p:nvSpPr>
        <p:spPr>
          <a:xfrm>
            <a:off x="0" y="7209"/>
            <a:ext cx="12192000" cy="228323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just" rtl="0">
              <a:lnSpc>
                <a:spcPct val="170000"/>
              </a:lnSpc>
              <a:spcBef>
                <a:spcPts val="0"/>
              </a:spcBef>
              <a:spcAft>
                <a:spcPts val="0"/>
              </a:spcAft>
              <a:buClr>
                <a:srgbClr val="333333"/>
              </a:buClr>
              <a:buSzPts val="2000"/>
              <a:buChar char="•"/>
            </a:pPr>
            <a:r>
              <a:rPr lang="en-US" sz="2000" b="0" i="0" dirty="0">
                <a:solidFill>
                  <a:srgbClr val="333333"/>
                </a:solidFill>
                <a:latin typeface="Inter"/>
                <a:ea typeface="Inter"/>
                <a:cs typeface="Inter"/>
                <a:sym typeface="Inter"/>
              </a:rPr>
              <a:t>Here, EMP_STATE &amp; EMP_CITY dependent on EMP_ZIP and EMP_ZIP dependent on EMP_ID. </a:t>
            </a:r>
            <a:endParaRPr dirty="0"/>
          </a:p>
          <a:p>
            <a:pPr marL="228600" lvl="0" indent="-228600" algn="just" rtl="0">
              <a:lnSpc>
                <a:spcPct val="170000"/>
              </a:lnSpc>
              <a:spcBef>
                <a:spcPts val="1000"/>
              </a:spcBef>
              <a:spcAft>
                <a:spcPts val="0"/>
              </a:spcAft>
              <a:buClr>
                <a:srgbClr val="333333"/>
              </a:buClr>
              <a:buSzPts val="2000"/>
              <a:buChar char="•"/>
            </a:pPr>
            <a:r>
              <a:rPr lang="en-US" sz="2000" b="0" i="0" dirty="0">
                <a:solidFill>
                  <a:srgbClr val="333333"/>
                </a:solidFill>
                <a:latin typeface="Inter"/>
                <a:ea typeface="Inter"/>
                <a:cs typeface="Inter"/>
                <a:sym typeface="Inter"/>
              </a:rPr>
              <a:t>The non-prime attributes (EMP_STATE, EMP_CITY) transitively dependent on super key(EMP_ID). It violates the rule of third normal form.</a:t>
            </a:r>
            <a:endParaRPr dirty="0"/>
          </a:p>
          <a:p>
            <a:pPr marL="228600" lvl="0" indent="-228600" algn="just" rtl="0">
              <a:lnSpc>
                <a:spcPct val="170000"/>
              </a:lnSpc>
              <a:spcBef>
                <a:spcPts val="1000"/>
              </a:spcBef>
              <a:spcAft>
                <a:spcPts val="0"/>
              </a:spcAft>
              <a:buClr>
                <a:srgbClr val="333333"/>
              </a:buClr>
              <a:buSzPts val="2000"/>
              <a:buChar char="•"/>
            </a:pPr>
            <a:r>
              <a:rPr lang="en-US" sz="2000" b="0" i="0" dirty="0">
                <a:solidFill>
                  <a:srgbClr val="333333"/>
                </a:solidFill>
                <a:latin typeface="Inter"/>
                <a:ea typeface="Inter"/>
                <a:cs typeface="Inter"/>
                <a:sym typeface="Inter"/>
              </a:rPr>
              <a:t>That's why we need to move the EMP_CITY and EMP_STATE to the new &lt;EMPLOYEE_ZIP&gt; table, with EMP_ZIP as a Primary key.</a:t>
            </a:r>
            <a:endParaRPr dirty="0"/>
          </a:p>
        </p:txBody>
      </p:sp>
      <p:pic>
        <p:nvPicPr>
          <p:cNvPr id="3" name="Google Shape;173;p30">
            <a:extLst>
              <a:ext uri="{FF2B5EF4-FFF2-40B4-BE49-F238E27FC236}">
                <a16:creationId xmlns:a16="http://schemas.microsoft.com/office/drawing/2014/main" id="{C106D017-73CF-48F2-AC2E-47D4AF698562}"/>
              </a:ext>
            </a:extLst>
          </p:cNvPr>
          <p:cNvPicPr preferRelativeResize="0">
            <a:picLocks/>
          </p:cNvPicPr>
          <p:nvPr/>
        </p:nvPicPr>
        <p:blipFill rotWithShape="1">
          <a:blip r:embed="rId3">
            <a:alphaModFix/>
          </a:blip>
          <a:srcRect/>
          <a:stretch/>
        </p:blipFill>
        <p:spPr>
          <a:xfrm>
            <a:off x="3399241" y="2059619"/>
            <a:ext cx="5393518" cy="3450644"/>
          </a:xfrm>
          <a:prstGeom prst="rect">
            <a:avLst/>
          </a:prstGeom>
          <a:noFill/>
          <a:ln>
            <a:noFill/>
          </a:ln>
        </p:spPr>
      </p:pic>
      <p:sp>
        <p:nvSpPr>
          <p:cNvPr id="2" name="TextBox 1">
            <a:extLst>
              <a:ext uri="{FF2B5EF4-FFF2-40B4-BE49-F238E27FC236}">
                <a16:creationId xmlns:a16="http://schemas.microsoft.com/office/drawing/2014/main" id="{E4752F90-0905-4A93-A22F-012F3962E32B}"/>
              </a:ext>
            </a:extLst>
          </p:cNvPr>
          <p:cNvSpPr txBox="1"/>
          <p:nvPr/>
        </p:nvSpPr>
        <p:spPr>
          <a:xfrm>
            <a:off x="205666" y="5868140"/>
            <a:ext cx="11780668" cy="523220"/>
          </a:xfrm>
          <a:prstGeom prst="rect">
            <a:avLst/>
          </a:prstGeom>
          <a:noFill/>
        </p:spPr>
        <p:txBody>
          <a:bodyPr wrap="square" rtlCol="0">
            <a:spAutoFit/>
          </a:bodyPr>
          <a:lstStyle/>
          <a:p>
            <a:r>
              <a:rPr lang="en-IN" sz="2800" dirty="0">
                <a:solidFill>
                  <a:srgbClr val="FF0000"/>
                </a:solidFill>
              </a:rPr>
              <a:t>As the data </a:t>
            </a:r>
            <a:r>
              <a:rPr lang="en-IN" sz="2800" dirty="0" err="1">
                <a:solidFill>
                  <a:srgbClr val="FF0000"/>
                </a:solidFill>
              </a:rPr>
              <a:t>req</a:t>
            </a:r>
            <a:r>
              <a:rPr lang="en-IN" sz="2800" dirty="0">
                <a:solidFill>
                  <a:srgbClr val="FF0000"/>
                </a:solidFill>
              </a:rPr>
              <a:t> </a:t>
            </a:r>
            <a:r>
              <a:rPr lang="en-IN" sz="2800" dirty="0" err="1">
                <a:solidFill>
                  <a:srgbClr val="FF0000"/>
                </a:solidFill>
              </a:rPr>
              <a:t>inc</a:t>
            </a:r>
            <a:r>
              <a:rPr lang="en-IN" sz="2800" dirty="0">
                <a:solidFill>
                  <a:srgbClr val="FF0000"/>
                </a:solidFill>
              </a:rPr>
              <a:t>, </a:t>
            </a:r>
            <a:r>
              <a:rPr lang="en-IN" sz="2800" dirty="0" err="1">
                <a:solidFill>
                  <a:srgbClr val="FF0000"/>
                </a:solidFill>
              </a:rPr>
              <a:t>db</a:t>
            </a:r>
            <a:r>
              <a:rPr lang="en-IN" sz="2800" dirty="0">
                <a:solidFill>
                  <a:srgbClr val="FF0000"/>
                </a:solidFill>
              </a:rPr>
              <a:t> complexity </a:t>
            </a:r>
            <a:r>
              <a:rPr lang="en-IN" sz="2800" dirty="0" err="1">
                <a:solidFill>
                  <a:srgbClr val="FF0000"/>
                </a:solidFill>
              </a:rPr>
              <a:t>inc</a:t>
            </a:r>
            <a:r>
              <a:rPr lang="en-IN" sz="2800" dirty="0">
                <a:solidFill>
                  <a:srgbClr val="FF0000"/>
                </a:solidFill>
              </a:rPr>
              <a:t>, and the need for normalisation </a:t>
            </a:r>
            <a:r>
              <a:rPr lang="en-IN" sz="2800" dirty="0" err="1">
                <a:solidFill>
                  <a:srgbClr val="FF0000"/>
                </a:solidFill>
              </a:rPr>
              <a:t>inc</a:t>
            </a:r>
            <a:r>
              <a:rPr lang="en-IN" sz="2800" dirty="0">
                <a:solidFill>
                  <a:srgbClr val="FF0000"/>
                </a:solidFill>
              </a:rPr>
              <a:t> too.</a:t>
            </a:r>
          </a:p>
        </p:txBody>
      </p:sp>
    </p:spTree>
    <p:extLst>
      <p:ext uri="{BB962C8B-B14F-4D97-AF65-F5344CB8AC3E}">
        <p14:creationId xmlns:p14="http://schemas.microsoft.com/office/powerpoint/2010/main" val="140755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body" idx="1"/>
          </p:nvPr>
        </p:nvSpPr>
        <p:spPr>
          <a:xfrm>
            <a:off x="0" y="1"/>
            <a:ext cx="12192000" cy="2263806"/>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just" rtl="0">
              <a:lnSpc>
                <a:spcPct val="200000"/>
              </a:lnSpc>
              <a:spcBef>
                <a:spcPts val="0"/>
              </a:spcBef>
              <a:spcAft>
                <a:spcPts val="0"/>
              </a:spcAft>
              <a:buClr>
                <a:srgbClr val="000000"/>
              </a:buClr>
              <a:buSzPts val="2400"/>
              <a:buFont typeface="Arial"/>
              <a:buChar char="•"/>
            </a:pPr>
            <a:r>
              <a:rPr lang="en-US" sz="2400" b="0" i="0" dirty="0">
                <a:solidFill>
                  <a:srgbClr val="000000"/>
                </a:solidFill>
                <a:latin typeface="Inter"/>
                <a:ea typeface="Inter"/>
                <a:cs typeface="Inter"/>
                <a:sym typeface="Inter"/>
              </a:rPr>
              <a:t>BCNF is the advance version of 3NF. It is stricter than 3NF.</a:t>
            </a:r>
            <a:endParaRPr dirty="0"/>
          </a:p>
          <a:p>
            <a:pPr marL="228600" lvl="0" indent="-228600" algn="just" rtl="0">
              <a:lnSpc>
                <a:spcPct val="200000"/>
              </a:lnSpc>
              <a:spcBef>
                <a:spcPts val="1000"/>
              </a:spcBef>
              <a:spcAft>
                <a:spcPts val="0"/>
              </a:spcAft>
              <a:buClr>
                <a:srgbClr val="000000"/>
              </a:buClr>
              <a:buSzPts val="2400"/>
              <a:buFont typeface="Arial"/>
              <a:buChar char="•"/>
            </a:pPr>
            <a:r>
              <a:rPr lang="en-US" sz="2400" b="1" i="0" dirty="0">
                <a:solidFill>
                  <a:srgbClr val="000000"/>
                </a:solidFill>
                <a:latin typeface="Inter"/>
                <a:ea typeface="Inter"/>
                <a:cs typeface="Inter"/>
                <a:sym typeface="Inter"/>
              </a:rPr>
              <a:t>A table is in BCNF if every functional dependency X → Y, X is the super key of the table</a:t>
            </a:r>
            <a:r>
              <a:rPr lang="en-US" sz="2400" b="0" i="0" dirty="0">
                <a:solidFill>
                  <a:srgbClr val="000000"/>
                </a:solidFill>
                <a:latin typeface="Inter"/>
                <a:ea typeface="Inter"/>
                <a:cs typeface="Inter"/>
                <a:sym typeface="Inter"/>
              </a:rPr>
              <a:t>.</a:t>
            </a:r>
            <a:endParaRPr dirty="0"/>
          </a:p>
          <a:p>
            <a:pPr marL="228600" lvl="0" indent="-228600" algn="just" rtl="0">
              <a:lnSpc>
                <a:spcPct val="200000"/>
              </a:lnSpc>
              <a:spcBef>
                <a:spcPts val="1000"/>
              </a:spcBef>
              <a:spcAft>
                <a:spcPts val="0"/>
              </a:spcAft>
              <a:buClr>
                <a:srgbClr val="385623"/>
              </a:buClr>
              <a:buSzPts val="2400"/>
              <a:buFont typeface="Arial"/>
              <a:buChar char="•"/>
            </a:pPr>
            <a:r>
              <a:rPr lang="en-US" sz="2400" b="1" i="0" dirty="0">
                <a:solidFill>
                  <a:srgbClr val="385623"/>
                </a:solidFill>
                <a:latin typeface="Inter"/>
                <a:ea typeface="Inter"/>
                <a:cs typeface="Inter"/>
                <a:sym typeface="Inter"/>
              </a:rPr>
              <a:t>For BCNF, the table should be in 3NF, and for every FD, LHS is super key.</a:t>
            </a:r>
            <a:endParaRPr dirty="0"/>
          </a:p>
          <a:p>
            <a:pPr marL="228600" lvl="0" indent="-228600" algn="just" rtl="0">
              <a:lnSpc>
                <a:spcPct val="200000"/>
              </a:lnSpc>
              <a:spcBef>
                <a:spcPts val="1000"/>
              </a:spcBef>
              <a:spcAft>
                <a:spcPts val="0"/>
              </a:spcAft>
              <a:buClr>
                <a:srgbClr val="333333"/>
              </a:buClr>
              <a:buSzPts val="2400"/>
              <a:buChar char="•"/>
            </a:pPr>
            <a:r>
              <a:rPr lang="en-US" sz="2400" b="1" i="0" dirty="0">
                <a:solidFill>
                  <a:srgbClr val="333333"/>
                </a:solidFill>
                <a:latin typeface="Inter"/>
                <a:ea typeface="Inter"/>
                <a:cs typeface="Inter"/>
                <a:sym typeface="Inter"/>
              </a:rPr>
              <a:t>Example:</a:t>
            </a:r>
            <a:r>
              <a:rPr lang="en-US" sz="2400" b="0" i="0" dirty="0">
                <a:solidFill>
                  <a:srgbClr val="333333"/>
                </a:solidFill>
                <a:latin typeface="Inter"/>
                <a:ea typeface="Inter"/>
                <a:cs typeface="Inter"/>
                <a:sym typeface="Inter"/>
              </a:rPr>
              <a:t> Let's assume there is a company where employees work in more than one department.</a:t>
            </a:r>
            <a:endParaRPr sz="2400" dirty="0"/>
          </a:p>
        </p:txBody>
      </p:sp>
      <p:pic>
        <p:nvPicPr>
          <p:cNvPr id="3" name="Google Shape;183;p32">
            <a:extLst>
              <a:ext uri="{FF2B5EF4-FFF2-40B4-BE49-F238E27FC236}">
                <a16:creationId xmlns:a16="http://schemas.microsoft.com/office/drawing/2014/main" id="{7A38030F-6370-42DE-B35F-A458B9DFF758}"/>
              </a:ext>
            </a:extLst>
          </p:cNvPr>
          <p:cNvPicPr preferRelativeResize="0">
            <a:picLocks/>
          </p:cNvPicPr>
          <p:nvPr/>
        </p:nvPicPr>
        <p:blipFill rotWithShape="1">
          <a:blip r:embed="rId3">
            <a:alphaModFix/>
          </a:blip>
          <a:srcRect/>
          <a:stretch/>
        </p:blipFill>
        <p:spPr>
          <a:xfrm>
            <a:off x="0" y="2121763"/>
            <a:ext cx="12192000" cy="4736236"/>
          </a:xfrm>
          <a:prstGeom prst="rect">
            <a:avLst/>
          </a:prstGeom>
          <a:noFill/>
          <a:ln>
            <a:noFill/>
          </a:ln>
        </p:spPr>
      </p:pic>
    </p:spTree>
    <p:extLst>
      <p:ext uri="{BB962C8B-B14F-4D97-AF65-F5344CB8AC3E}">
        <p14:creationId xmlns:p14="http://schemas.microsoft.com/office/powerpoint/2010/main" val="1117886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body" idx="1"/>
          </p:nvPr>
        </p:nvSpPr>
        <p:spPr>
          <a:xfrm>
            <a:off x="0" y="1"/>
            <a:ext cx="12192000" cy="976543"/>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just" rtl="0">
              <a:lnSpc>
                <a:spcPct val="200000"/>
              </a:lnSpc>
              <a:spcBef>
                <a:spcPts val="0"/>
              </a:spcBef>
              <a:spcAft>
                <a:spcPts val="0"/>
              </a:spcAft>
              <a:buClr>
                <a:srgbClr val="333333"/>
              </a:buClr>
              <a:buSzPts val="2000"/>
              <a:buChar char="•"/>
            </a:pPr>
            <a:r>
              <a:rPr lang="en-US" sz="2000" b="0" i="0" dirty="0">
                <a:solidFill>
                  <a:srgbClr val="333333"/>
                </a:solidFill>
                <a:latin typeface="Inter"/>
                <a:ea typeface="Inter"/>
                <a:cs typeface="Inter"/>
                <a:sym typeface="Inter"/>
              </a:rPr>
              <a:t>The table is not in BCNF because neither EMP_DEPT nor EMP_ID alone are keys.</a:t>
            </a:r>
            <a:endParaRPr dirty="0"/>
          </a:p>
          <a:p>
            <a:pPr marL="228600" lvl="0" indent="-228600" algn="just" rtl="0">
              <a:lnSpc>
                <a:spcPct val="200000"/>
              </a:lnSpc>
              <a:spcBef>
                <a:spcPts val="1000"/>
              </a:spcBef>
              <a:spcAft>
                <a:spcPts val="0"/>
              </a:spcAft>
              <a:buClr>
                <a:srgbClr val="333333"/>
              </a:buClr>
              <a:buSzPts val="2000"/>
              <a:buChar char="•"/>
            </a:pPr>
            <a:r>
              <a:rPr lang="en-US" sz="2000" b="0" i="0" dirty="0">
                <a:solidFill>
                  <a:srgbClr val="333333"/>
                </a:solidFill>
                <a:latin typeface="Inter"/>
                <a:ea typeface="Inter"/>
                <a:cs typeface="Inter"/>
                <a:sym typeface="Inter"/>
              </a:rPr>
              <a:t>To convert the given table into BCNF, we decompose it into three tables:</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189" name="Google Shape;189;p33"/>
          <p:cNvPicPr preferRelativeResize="0"/>
          <p:nvPr/>
        </p:nvPicPr>
        <p:blipFill rotWithShape="1">
          <a:blip r:embed="rId3">
            <a:alphaModFix/>
          </a:blip>
          <a:srcRect/>
          <a:stretch/>
        </p:blipFill>
        <p:spPr>
          <a:xfrm>
            <a:off x="150920" y="976545"/>
            <a:ext cx="4820575" cy="3382392"/>
          </a:xfrm>
          <a:prstGeom prst="rect">
            <a:avLst/>
          </a:prstGeom>
          <a:noFill/>
          <a:ln>
            <a:noFill/>
          </a:ln>
        </p:spPr>
      </p:pic>
      <p:pic>
        <p:nvPicPr>
          <p:cNvPr id="4" name="Google Shape;195;p34">
            <a:extLst>
              <a:ext uri="{FF2B5EF4-FFF2-40B4-BE49-F238E27FC236}">
                <a16:creationId xmlns:a16="http://schemas.microsoft.com/office/drawing/2014/main" id="{6ADCFBDD-922C-4952-94F7-47CE21F93C01}"/>
              </a:ext>
            </a:extLst>
          </p:cNvPr>
          <p:cNvPicPr preferRelativeResize="0"/>
          <p:nvPr/>
        </p:nvPicPr>
        <p:blipFill rotWithShape="1">
          <a:blip r:embed="rId4">
            <a:alphaModFix/>
          </a:blip>
          <a:srcRect/>
          <a:stretch/>
        </p:blipFill>
        <p:spPr>
          <a:xfrm>
            <a:off x="5379868" y="1083076"/>
            <a:ext cx="6812132" cy="3275861"/>
          </a:xfrm>
          <a:prstGeom prst="rect">
            <a:avLst/>
          </a:prstGeom>
          <a:noFill/>
          <a:ln>
            <a:noFill/>
          </a:ln>
        </p:spPr>
      </p:pic>
    </p:spTree>
    <p:extLst>
      <p:ext uri="{BB962C8B-B14F-4D97-AF65-F5344CB8AC3E}">
        <p14:creationId xmlns:p14="http://schemas.microsoft.com/office/powerpoint/2010/main" val="1279245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body" idx="1"/>
          </p:nvPr>
        </p:nvSpPr>
        <p:spPr>
          <a:xfrm>
            <a:off x="0" y="1"/>
            <a:ext cx="12192000" cy="160685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610B38"/>
              </a:buClr>
              <a:buSzPts val="2800"/>
              <a:buChar char="•"/>
            </a:pPr>
            <a:r>
              <a:rPr lang="en-US" b="0" i="0" dirty="0">
                <a:solidFill>
                  <a:srgbClr val="610B38"/>
                </a:solidFill>
                <a:latin typeface="Arial"/>
                <a:ea typeface="Arial"/>
                <a:cs typeface="Arial"/>
                <a:sym typeface="Arial"/>
              </a:rPr>
              <a:t>Fourth normal form (4NF)</a:t>
            </a:r>
            <a:endParaRPr dirty="0"/>
          </a:p>
          <a:p>
            <a:pPr marL="228600" lvl="0" indent="-228600" algn="just" rtl="0">
              <a:lnSpc>
                <a:spcPct val="90000"/>
              </a:lnSpc>
              <a:spcBef>
                <a:spcPts val="1000"/>
              </a:spcBef>
              <a:spcAft>
                <a:spcPts val="0"/>
              </a:spcAft>
              <a:buClr>
                <a:srgbClr val="BF9000"/>
              </a:buClr>
              <a:buSzPts val="2000"/>
              <a:buFont typeface="Arial"/>
              <a:buChar char="•"/>
            </a:pPr>
            <a:r>
              <a:rPr lang="en-US" sz="2000" b="1" i="0" dirty="0">
                <a:latin typeface="Inter"/>
                <a:ea typeface="Inter"/>
                <a:cs typeface="Inter"/>
                <a:sym typeface="Inter"/>
              </a:rPr>
              <a:t>A relation will be in 4NF if it is in Boyce Codd normal form and has no multi-valued dependency.</a:t>
            </a:r>
            <a:endParaRPr dirty="0"/>
          </a:p>
          <a:p>
            <a:pPr marL="228600" lvl="0" indent="-228600" algn="just" rtl="0">
              <a:lnSpc>
                <a:spcPct val="90000"/>
              </a:lnSpc>
              <a:spcBef>
                <a:spcPts val="1000"/>
              </a:spcBef>
              <a:spcAft>
                <a:spcPts val="0"/>
              </a:spcAft>
              <a:buClr>
                <a:srgbClr val="000000"/>
              </a:buClr>
              <a:buSzPts val="2000"/>
              <a:buFont typeface="Arial"/>
              <a:buChar char="•"/>
            </a:pPr>
            <a:r>
              <a:rPr lang="en-US" sz="2000" b="0" i="0" dirty="0">
                <a:solidFill>
                  <a:srgbClr val="000000"/>
                </a:solidFill>
                <a:latin typeface="Inter"/>
                <a:ea typeface="Inter"/>
                <a:cs typeface="Inter"/>
                <a:sym typeface="Inter"/>
              </a:rPr>
              <a:t>For a dependency A → B, </a:t>
            </a:r>
            <a:r>
              <a:rPr lang="en-US" sz="2000" b="0" i="0" dirty="0">
                <a:solidFill>
                  <a:srgbClr val="385623"/>
                </a:solidFill>
                <a:latin typeface="Inter"/>
                <a:ea typeface="Inter"/>
                <a:cs typeface="Inter"/>
                <a:sym typeface="Inter"/>
              </a:rPr>
              <a:t>if for a single value of A, multiple values of B exists, then the relation will be a multi-valued dependency.</a:t>
            </a:r>
            <a:endParaRPr dirty="0"/>
          </a:p>
        </p:txBody>
      </p:sp>
      <p:pic>
        <p:nvPicPr>
          <p:cNvPr id="201" name="Google Shape;201;p35"/>
          <p:cNvPicPr preferRelativeResize="0"/>
          <p:nvPr/>
        </p:nvPicPr>
        <p:blipFill rotWithShape="1">
          <a:blip r:embed="rId3">
            <a:alphaModFix/>
          </a:blip>
          <a:srcRect/>
          <a:stretch/>
        </p:blipFill>
        <p:spPr>
          <a:xfrm>
            <a:off x="0" y="1606858"/>
            <a:ext cx="4630445" cy="2680503"/>
          </a:xfrm>
          <a:prstGeom prst="rect">
            <a:avLst/>
          </a:prstGeom>
          <a:noFill/>
          <a:ln>
            <a:noFill/>
          </a:ln>
        </p:spPr>
      </p:pic>
      <p:sp>
        <p:nvSpPr>
          <p:cNvPr id="4" name="Google Shape;206;p36">
            <a:extLst>
              <a:ext uri="{FF2B5EF4-FFF2-40B4-BE49-F238E27FC236}">
                <a16:creationId xmlns:a16="http://schemas.microsoft.com/office/drawing/2014/main" id="{99EDAE94-62B5-4D7F-8FD1-67B0D534F459}"/>
              </a:ext>
            </a:extLst>
          </p:cNvPr>
          <p:cNvSpPr txBox="1">
            <a:spLocks/>
          </p:cNvSpPr>
          <p:nvPr/>
        </p:nvSpPr>
        <p:spPr>
          <a:xfrm>
            <a:off x="4350058" y="1559927"/>
            <a:ext cx="7841941" cy="2843397"/>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333333"/>
              </a:buClr>
              <a:buSzPts val="2000"/>
            </a:pPr>
            <a:r>
              <a:rPr lang="en-US" sz="2000">
                <a:solidFill>
                  <a:srgbClr val="333333"/>
                </a:solidFill>
                <a:latin typeface="Inter"/>
                <a:ea typeface="Inter"/>
                <a:cs typeface="Inter"/>
                <a:sym typeface="Inter"/>
              </a:rPr>
              <a:t>The given STUDENT table is in 3NF, but the COURSE and HOBBY are two independent entity. Hence, there is no relationship between COURSE and HOBBY.</a:t>
            </a:r>
            <a:endParaRPr lang="en-US"/>
          </a:p>
          <a:p>
            <a:pPr algn="just">
              <a:buClr>
                <a:srgbClr val="333333"/>
              </a:buClr>
              <a:buSzPts val="2000"/>
            </a:pPr>
            <a:r>
              <a:rPr lang="en-US" sz="2000">
                <a:solidFill>
                  <a:srgbClr val="333333"/>
                </a:solidFill>
                <a:latin typeface="Inter"/>
                <a:ea typeface="Inter"/>
                <a:cs typeface="Inter"/>
                <a:sym typeface="Inter"/>
              </a:rPr>
              <a:t>In the STUDENT relation, a student with STU_ID, </a:t>
            </a:r>
            <a:r>
              <a:rPr lang="en-US" sz="2000" b="1">
                <a:solidFill>
                  <a:srgbClr val="333333"/>
                </a:solidFill>
                <a:latin typeface="Inter"/>
                <a:ea typeface="Inter"/>
                <a:cs typeface="Inter"/>
                <a:sym typeface="Inter"/>
              </a:rPr>
              <a:t>21</a:t>
            </a:r>
            <a:r>
              <a:rPr lang="en-US" sz="2000">
                <a:solidFill>
                  <a:srgbClr val="333333"/>
                </a:solidFill>
                <a:latin typeface="Inter"/>
                <a:ea typeface="Inter"/>
                <a:cs typeface="Inter"/>
                <a:sym typeface="Inter"/>
              </a:rPr>
              <a:t> contains two courses, </a:t>
            </a:r>
            <a:r>
              <a:rPr lang="en-US" sz="2000" b="1">
                <a:solidFill>
                  <a:srgbClr val="333333"/>
                </a:solidFill>
                <a:latin typeface="Inter"/>
                <a:ea typeface="Inter"/>
                <a:cs typeface="Inter"/>
                <a:sym typeface="Inter"/>
              </a:rPr>
              <a:t>Computer</a:t>
            </a:r>
            <a:r>
              <a:rPr lang="en-US" sz="2000">
                <a:solidFill>
                  <a:srgbClr val="333333"/>
                </a:solidFill>
                <a:latin typeface="Inter"/>
                <a:ea typeface="Inter"/>
                <a:cs typeface="Inter"/>
                <a:sym typeface="Inter"/>
              </a:rPr>
              <a:t> and </a:t>
            </a:r>
            <a:r>
              <a:rPr lang="en-US" sz="2000" b="1">
                <a:solidFill>
                  <a:srgbClr val="333333"/>
                </a:solidFill>
                <a:latin typeface="Inter"/>
                <a:ea typeface="Inter"/>
                <a:cs typeface="Inter"/>
                <a:sym typeface="Inter"/>
              </a:rPr>
              <a:t>Math</a:t>
            </a:r>
            <a:r>
              <a:rPr lang="en-US" sz="2000">
                <a:solidFill>
                  <a:srgbClr val="333333"/>
                </a:solidFill>
                <a:latin typeface="Inter"/>
                <a:ea typeface="Inter"/>
                <a:cs typeface="Inter"/>
                <a:sym typeface="Inter"/>
              </a:rPr>
              <a:t> and two hobbies, </a:t>
            </a:r>
            <a:r>
              <a:rPr lang="en-US" sz="2000" b="1">
                <a:solidFill>
                  <a:srgbClr val="333333"/>
                </a:solidFill>
                <a:latin typeface="Inter"/>
                <a:ea typeface="Inter"/>
                <a:cs typeface="Inter"/>
                <a:sym typeface="Inter"/>
              </a:rPr>
              <a:t>Dancing</a:t>
            </a:r>
            <a:r>
              <a:rPr lang="en-US" sz="2000">
                <a:solidFill>
                  <a:srgbClr val="333333"/>
                </a:solidFill>
                <a:latin typeface="Inter"/>
                <a:ea typeface="Inter"/>
                <a:cs typeface="Inter"/>
                <a:sym typeface="Inter"/>
              </a:rPr>
              <a:t> and </a:t>
            </a:r>
            <a:r>
              <a:rPr lang="en-US" sz="2000" b="1">
                <a:solidFill>
                  <a:srgbClr val="333333"/>
                </a:solidFill>
                <a:latin typeface="Inter"/>
                <a:ea typeface="Inter"/>
                <a:cs typeface="Inter"/>
                <a:sym typeface="Inter"/>
              </a:rPr>
              <a:t>Singing</a:t>
            </a:r>
            <a:r>
              <a:rPr lang="en-US" sz="2000">
                <a:solidFill>
                  <a:srgbClr val="333333"/>
                </a:solidFill>
                <a:latin typeface="Inter"/>
                <a:ea typeface="Inter"/>
                <a:cs typeface="Inter"/>
                <a:sym typeface="Inter"/>
              </a:rPr>
              <a:t>. So there is a Multi-valued dependency on STU_ID, which leads to unnecessary repetition of data.</a:t>
            </a:r>
            <a:endParaRPr lang="en-US"/>
          </a:p>
          <a:p>
            <a:pPr algn="just">
              <a:buClr>
                <a:srgbClr val="333333"/>
              </a:buClr>
              <a:buSzPts val="2000"/>
            </a:pPr>
            <a:r>
              <a:rPr lang="en-US" sz="2000">
                <a:solidFill>
                  <a:srgbClr val="333333"/>
                </a:solidFill>
                <a:latin typeface="Inter"/>
                <a:ea typeface="Inter"/>
                <a:cs typeface="Inter"/>
                <a:sym typeface="Inter"/>
              </a:rPr>
              <a:t>So to make the above table into 4NF, we can decompose it into two tables:</a:t>
            </a:r>
            <a:endParaRPr lang="en-US"/>
          </a:p>
          <a:p>
            <a:pPr indent="-50800">
              <a:buClr>
                <a:schemeClr val="dk1"/>
              </a:buClr>
              <a:buSzPts val="2800"/>
              <a:buFont typeface="Arial" panose="020B0604020202020204" pitchFamily="34" charset="0"/>
              <a:buNone/>
            </a:pPr>
            <a:endParaRPr lang="en-US"/>
          </a:p>
          <a:p>
            <a:pPr indent="-50800">
              <a:buClr>
                <a:schemeClr val="dk1"/>
              </a:buClr>
              <a:buSzPts val="2800"/>
              <a:buFont typeface="Arial" panose="020B0604020202020204" pitchFamily="34" charset="0"/>
              <a:buNone/>
            </a:pPr>
            <a:endParaRPr lang="en-US" dirty="0"/>
          </a:p>
        </p:txBody>
      </p:sp>
      <p:pic>
        <p:nvPicPr>
          <p:cNvPr id="5" name="Google Shape;207;p36">
            <a:extLst>
              <a:ext uri="{FF2B5EF4-FFF2-40B4-BE49-F238E27FC236}">
                <a16:creationId xmlns:a16="http://schemas.microsoft.com/office/drawing/2014/main" id="{1D1ED7A1-E990-448A-A90E-AF2DFC76F9F1}"/>
              </a:ext>
            </a:extLst>
          </p:cNvPr>
          <p:cNvPicPr preferRelativeResize="0"/>
          <p:nvPr/>
        </p:nvPicPr>
        <p:blipFill rotWithShape="1">
          <a:blip r:embed="rId4">
            <a:alphaModFix/>
          </a:blip>
          <a:srcRect/>
          <a:stretch/>
        </p:blipFill>
        <p:spPr>
          <a:xfrm>
            <a:off x="0" y="4450255"/>
            <a:ext cx="5246703" cy="2407744"/>
          </a:xfrm>
          <a:prstGeom prst="rect">
            <a:avLst/>
          </a:prstGeom>
          <a:noFill/>
          <a:ln>
            <a:noFill/>
          </a:ln>
        </p:spPr>
      </p:pic>
      <p:pic>
        <p:nvPicPr>
          <p:cNvPr id="6" name="Google Shape;212;p37">
            <a:extLst>
              <a:ext uri="{FF2B5EF4-FFF2-40B4-BE49-F238E27FC236}">
                <a16:creationId xmlns:a16="http://schemas.microsoft.com/office/drawing/2014/main" id="{3DDBD85B-0C9F-474C-8B74-2A4D1B704917}"/>
              </a:ext>
            </a:extLst>
          </p:cNvPr>
          <p:cNvPicPr preferRelativeResize="0">
            <a:picLocks/>
          </p:cNvPicPr>
          <p:nvPr/>
        </p:nvPicPr>
        <p:blipFill rotWithShape="1">
          <a:blip r:embed="rId5">
            <a:alphaModFix/>
          </a:blip>
          <a:srcRect/>
          <a:stretch/>
        </p:blipFill>
        <p:spPr>
          <a:xfrm>
            <a:off x="5468644" y="4403324"/>
            <a:ext cx="5903651" cy="2454675"/>
          </a:xfrm>
          <a:prstGeom prst="rect">
            <a:avLst/>
          </a:prstGeom>
          <a:noFill/>
          <a:ln>
            <a:noFill/>
          </a:ln>
        </p:spPr>
      </p:pic>
    </p:spTree>
    <p:extLst>
      <p:ext uri="{BB962C8B-B14F-4D97-AF65-F5344CB8AC3E}">
        <p14:creationId xmlns:p14="http://schemas.microsoft.com/office/powerpoint/2010/main" val="852983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body" idx="1"/>
          </p:nvPr>
        </p:nvSpPr>
        <p:spPr>
          <a:xfrm>
            <a:off x="462116" y="639097"/>
            <a:ext cx="11346426" cy="553786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610B38"/>
              </a:buClr>
              <a:buSzPts val="2800"/>
              <a:buChar char="•"/>
            </a:pPr>
            <a:r>
              <a:rPr lang="en-US" b="0" i="0">
                <a:solidFill>
                  <a:srgbClr val="610B38"/>
                </a:solidFill>
                <a:latin typeface="Arial"/>
                <a:ea typeface="Arial"/>
                <a:cs typeface="Arial"/>
                <a:sym typeface="Arial"/>
              </a:rPr>
              <a:t>Fifth normal form (5NF)</a:t>
            </a:r>
            <a:endParaRPr/>
          </a:p>
          <a:p>
            <a:pPr marL="228600" lvl="0" indent="-228600" algn="just" rtl="0">
              <a:lnSpc>
                <a:spcPct val="90000"/>
              </a:lnSpc>
              <a:spcBef>
                <a:spcPts val="1000"/>
              </a:spcBef>
              <a:spcAft>
                <a:spcPts val="0"/>
              </a:spcAft>
              <a:buClr>
                <a:srgbClr val="000000"/>
              </a:buClr>
              <a:buSzPts val="2000"/>
              <a:buFont typeface="Arial"/>
              <a:buChar char="•"/>
            </a:pPr>
            <a:r>
              <a:rPr lang="en-US" sz="2000" b="0" i="0">
                <a:solidFill>
                  <a:srgbClr val="000000"/>
                </a:solidFill>
                <a:latin typeface="Inter"/>
                <a:ea typeface="Inter"/>
                <a:cs typeface="Inter"/>
                <a:sym typeface="Inter"/>
              </a:rPr>
              <a:t>A relation is in 5NF if it is in 4NF and </a:t>
            </a:r>
            <a:r>
              <a:rPr lang="en-US" sz="2000" b="1" i="0">
                <a:solidFill>
                  <a:srgbClr val="385623"/>
                </a:solidFill>
                <a:latin typeface="Inter"/>
                <a:ea typeface="Inter"/>
                <a:cs typeface="Inter"/>
                <a:sym typeface="Inter"/>
              </a:rPr>
              <a:t>not contains any join dependency and joining should be lossless.</a:t>
            </a:r>
            <a:endParaRPr/>
          </a:p>
          <a:p>
            <a:pPr marL="228600" lvl="0" indent="-228600" algn="just" rtl="0">
              <a:lnSpc>
                <a:spcPct val="90000"/>
              </a:lnSpc>
              <a:spcBef>
                <a:spcPts val="1000"/>
              </a:spcBef>
              <a:spcAft>
                <a:spcPts val="0"/>
              </a:spcAft>
              <a:buClr>
                <a:srgbClr val="BF9000"/>
              </a:buClr>
              <a:buSzPts val="2000"/>
              <a:buChar char="•"/>
            </a:pPr>
            <a:r>
              <a:rPr lang="en-US" sz="2000" b="1">
                <a:solidFill>
                  <a:srgbClr val="BF9000"/>
                </a:solidFill>
                <a:latin typeface="Inter"/>
                <a:ea typeface="Inter"/>
                <a:cs typeface="Inter"/>
                <a:sym typeface="Inter"/>
              </a:rPr>
              <a:t>A table is in 5th Normal Form only if it is in 4NF and it cannot be decomposed into any number of smaller tables without loss of data.</a:t>
            </a:r>
            <a:endParaRPr/>
          </a:p>
          <a:p>
            <a:pPr marL="228600" lvl="0" indent="-228600" algn="just" rtl="0">
              <a:lnSpc>
                <a:spcPct val="90000"/>
              </a:lnSpc>
              <a:spcBef>
                <a:spcPts val="1000"/>
              </a:spcBef>
              <a:spcAft>
                <a:spcPts val="0"/>
              </a:spcAft>
              <a:buClr>
                <a:srgbClr val="000000"/>
              </a:buClr>
              <a:buSzPts val="2000"/>
              <a:buFont typeface="Arial"/>
              <a:buChar char="•"/>
            </a:pPr>
            <a:r>
              <a:rPr lang="en-US" sz="2000" b="0" i="0">
                <a:solidFill>
                  <a:srgbClr val="000000"/>
                </a:solidFill>
                <a:latin typeface="Inter"/>
                <a:ea typeface="Inter"/>
                <a:cs typeface="Inter"/>
                <a:sym typeface="Inter"/>
              </a:rPr>
              <a:t>5NF is satisfied when all the tables are broken into as many tables as possible in order to avoid redundancy.</a:t>
            </a:r>
            <a:endParaRPr/>
          </a:p>
          <a:p>
            <a:pPr marL="228600" lvl="0" indent="-228600" algn="just" rtl="0">
              <a:lnSpc>
                <a:spcPct val="90000"/>
              </a:lnSpc>
              <a:spcBef>
                <a:spcPts val="1000"/>
              </a:spcBef>
              <a:spcAft>
                <a:spcPts val="0"/>
              </a:spcAft>
              <a:buClr>
                <a:srgbClr val="000000"/>
              </a:buClr>
              <a:buSzPts val="2000"/>
              <a:buFont typeface="Arial"/>
              <a:buChar char="•"/>
            </a:pPr>
            <a:r>
              <a:rPr lang="en-US" sz="2000" b="0" i="0">
                <a:solidFill>
                  <a:srgbClr val="000000"/>
                </a:solidFill>
                <a:latin typeface="Inter"/>
                <a:ea typeface="Inter"/>
                <a:cs typeface="Inter"/>
                <a:sym typeface="Inter"/>
              </a:rPr>
              <a:t>5NF is also known as Project-join normal form (PJ/NF).</a:t>
            </a:r>
            <a:endParaRPr/>
          </a:p>
          <a:p>
            <a:pPr marL="228600" lvl="0" indent="-50800" algn="l" rtl="0">
              <a:lnSpc>
                <a:spcPct val="90000"/>
              </a:lnSpc>
              <a:spcBef>
                <a:spcPts val="1000"/>
              </a:spcBef>
              <a:spcAft>
                <a:spcPts val="0"/>
              </a:spcAft>
              <a:buClr>
                <a:schemeClr val="dk1"/>
              </a:buClr>
              <a:buSzPts val="2800"/>
              <a:buNone/>
            </a:pPr>
            <a:endParaRPr/>
          </a:p>
        </p:txBody>
      </p:sp>
      <p:pic>
        <p:nvPicPr>
          <p:cNvPr id="218" name="Google Shape;218;p38"/>
          <p:cNvPicPr preferRelativeResize="0"/>
          <p:nvPr/>
        </p:nvPicPr>
        <p:blipFill rotWithShape="1">
          <a:blip r:embed="rId3">
            <a:alphaModFix/>
          </a:blip>
          <a:srcRect/>
          <a:stretch/>
        </p:blipFill>
        <p:spPr>
          <a:xfrm>
            <a:off x="1091954" y="3429000"/>
            <a:ext cx="10342962" cy="2907890"/>
          </a:xfrm>
          <a:prstGeom prst="rect">
            <a:avLst/>
          </a:prstGeom>
          <a:noFill/>
          <a:ln>
            <a:noFill/>
          </a:ln>
        </p:spPr>
      </p:pic>
    </p:spTree>
    <p:extLst>
      <p:ext uri="{BB962C8B-B14F-4D97-AF65-F5344CB8AC3E}">
        <p14:creationId xmlns:p14="http://schemas.microsoft.com/office/powerpoint/2010/main" val="387251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FEA7-01D7-4188-B41D-7272E2ABDEF2}"/>
              </a:ext>
            </a:extLst>
          </p:cNvPr>
          <p:cNvSpPr>
            <a:spLocks noGrp="1"/>
          </p:cNvSpPr>
          <p:nvPr>
            <p:ph type="title"/>
          </p:nvPr>
        </p:nvSpPr>
        <p:spPr/>
        <p:txBody>
          <a:bodyPr/>
          <a:lstStyle/>
          <a:p>
            <a:r>
              <a:rPr lang="en-US" dirty="0"/>
              <a:t>Functional Dependencies</a:t>
            </a:r>
            <a:endParaRPr lang="en-IN" dirty="0"/>
          </a:p>
        </p:txBody>
      </p:sp>
      <p:sp>
        <p:nvSpPr>
          <p:cNvPr id="3" name="Content Placeholder 2">
            <a:extLst>
              <a:ext uri="{FF2B5EF4-FFF2-40B4-BE49-F238E27FC236}">
                <a16:creationId xmlns:a16="http://schemas.microsoft.com/office/drawing/2014/main" id="{CE657ACE-7835-440F-8681-5E0B8A59B1F3}"/>
              </a:ext>
            </a:extLst>
          </p:cNvPr>
          <p:cNvSpPr>
            <a:spLocks noGrp="1"/>
          </p:cNvSpPr>
          <p:nvPr>
            <p:ph idx="1"/>
          </p:nvPr>
        </p:nvSpPr>
        <p:spPr>
          <a:xfrm>
            <a:off x="1087120" y="1483360"/>
            <a:ext cx="10417492" cy="4427862"/>
          </a:xfrm>
        </p:spPr>
        <p:txBody>
          <a:bodyPr>
            <a:normAutofit lnSpcReduction="10000"/>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ＭＳ Ｐゴシック" pitchFamily="34" charset="-128"/>
              </a:rPr>
              <a:t>There are usually a variety of constraints (rules) on the data in the real world.</a:t>
            </a:r>
            <a:endParaRPr kumimoji="1" lang="en-US" altLang="en-US" sz="1700" b="0" i="1" u="none" strike="noStrike" kern="0" cap="none" spc="0" normalizeH="0" baseline="0" noProof="0" dirty="0">
              <a:ln>
                <a:noFill/>
              </a:ln>
              <a:solidFill>
                <a:srgbClr val="000000"/>
              </a:solidFill>
              <a:effectLst/>
              <a:uLnTx/>
              <a:uFillTx/>
              <a:latin typeface="Helvetica"/>
              <a:ea typeface="ＭＳ Ｐゴシック"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ＭＳ Ｐゴシック" pitchFamily="34" charset="-128"/>
              </a:rPr>
              <a:t>For example, some of the constraints that are expected to hold  in a university database are:</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ＭＳ Ｐゴシック" charset="-128"/>
              </a:rPr>
              <a:t>Students and instructors are uniquely identified by their ID.</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ＭＳ Ｐゴシック" charset="-128"/>
              </a:rPr>
              <a:t>Each student and instructor has only one name.</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ＭＳ Ｐゴシック" charset="-128"/>
              </a:rPr>
              <a:t>Each instructor and student is (primarily) associated with only one department.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ＭＳ Ｐゴシック" charset="-128"/>
              </a:rPr>
              <a:t>Each department has only one value for its budget, and only one associated building.</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800" b="0" i="0" u="none" strike="noStrike" kern="0" cap="none" spc="0" normalizeH="0" baseline="0" noProof="0" dirty="0">
                <a:ln>
                  <a:noFill/>
                </a:ln>
                <a:solidFill>
                  <a:srgbClr val="000000"/>
                </a:solidFill>
                <a:effectLst/>
                <a:uLnTx/>
                <a:uFillTx/>
                <a:latin typeface="Helvetica"/>
                <a:ea typeface="ＭＳ Ｐゴシック" pitchFamily="34" charset="-128"/>
              </a:rPr>
              <a:t>An instance of a relation that satisfies all such real-world constraints is called a  </a:t>
            </a:r>
            <a:r>
              <a:rPr kumimoji="1" lang="en-US" altLang="en-US" sz="1800" b="1" i="0" u="none" strike="noStrike" kern="0" cap="none" spc="0" normalizeH="0" baseline="0" noProof="0" dirty="0">
                <a:ln>
                  <a:noFill/>
                </a:ln>
                <a:solidFill>
                  <a:srgbClr val="002060"/>
                </a:solidFill>
                <a:effectLst/>
                <a:uLnTx/>
                <a:uFillTx/>
                <a:latin typeface="Helvetica"/>
                <a:ea typeface="ＭＳ Ｐゴシック" pitchFamily="34" charset="-128"/>
              </a:rPr>
              <a:t>legal instance </a:t>
            </a:r>
            <a:r>
              <a:rPr kumimoji="1" lang="en-US" altLang="en-US" sz="1800" b="0" i="0" u="none" strike="noStrike" kern="0" cap="none" spc="0" normalizeH="0" baseline="0" noProof="0" dirty="0">
                <a:ln>
                  <a:noFill/>
                </a:ln>
                <a:solidFill>
                  <a:srgbClr val="000000"/>
                </a:solidFill>
                <a:effectLst/>
                <a:uLnTx/>
                <a:uFillTx/>
                <a:latin typeface="Helvetica"/>
                <a:ea typeface="ＭＳ Ｐゴシック" pitchFamily="34" charset="-128"/>
              </a:rPr>
              <a:t>of the relation;</a:t>
            </a:r>
            <a:endPar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800" b="0" i="0" u="none" strike="noStrike" kern="0" cap="none" spc="0" normalizeH="0" baseline="0" noProof="0" dirty="0">
                <a:ln>
                  <a:noFill/>
                </a:ln>
                <a:solidFill>
                  <a:srgbClr val="000000"/>
                </a:solidFill>
                <a:effectLst/>
                <a:uLnTx/>
                <a:uFillTx/>
                <a:latin typeface="Helvetica"/>
                <a:ea typeface="ＭＳ Ｐゴシック" pitchFamily="34" charset="-128"/>
              </a:rPr>
              <a:t> A legal instance of a database is one where all the relation instances are legal instances</a:t>
            </a:r>
            <a:endPar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rPr>
              <a:t>Constraints on the set of legal relations.</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rPr>
              <a:t>Require that the value for a certain set of attributes determines uniquely the value for another set of attributes.</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anose="020B0600070205080204" pitchFamily="34" charset="-128"/>
              </a:rPr>
              <a:t>A functional dependency is a generalization of the notion of a </a:t>
            </a:r>
            <a:r>
              <a:rPr kumimoji="1" lang="en-US" altLang="en-US" sz="1800" b="0" i="1" u="none" strike="noStrike" kern="0" cap="none" spc="0" normalizeH="0" baseline="0" noProof="0" dirty="0">
                <a:ln>
                  <a:noFill/>
                </a:ln>
                <a:solidFill>
                  <a:srgbClr val="000000"/>
                </a:solidFill>
                <a:effectLst/>
                <a:uLnTx/>
                <a:uFillTx/>
                <a:latin typeface="Helvetica"/>
                <a:ea typeface="MS PGothic" panose="020B0600070205080204" pitchFamily="34" charset="-128"/>
              </a:rPr>
              <a:t>key</a:t>
            </a:r>
            <a:endParaRPr lang="en-IN" dirty="0"/>
          </a:p>
          <a:p>
            <a:endParaRPr lang="en-IN" dirty="0"/>
          </a:p>
        </p:txBody>
      </p:sp>
      <p:sp>
        <p:nvSpPr>
          <p:cNvPr id="4" name="Footer Placeholder 3">
            <a:extLst>
              <a:ext uri="{FF2B5EF4-FFF2-40B4-BE49-F238E27FC236}">
                <a16:creationId xmlns:a16="http://schemas.microsoft.com/office/drawing/2014/main" id="{B788A6A3-0765-4532-9042-2D810A1038ED}"/>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3258644C-1484-40DC-BA4F-B7469CD4FECA}"/>
              </a:ext>
            </a:extLst>
          </p:cNvPr>
          <p:cNvSpPr>
            <a:spLocks noGrp="1"/>
          </p:cNvSpPr>
          <p:nvPr>
            <p:ph type="sldNum" sz="quarter" idx="12"/>
          </p:nvPr>
        </p:nvSpPr>
        <p:spPr/>
        <p:txBody>
          <a:bodyPr/>
          <a:lstStyle/>
          <a:p>
            <a:fld id="{E638D2D0-9DCA-4F8F-8C45-A1B94A92E359}" type="slidenum">
              <a:rPr lang="en-IN" smtClean="0"/>
              <a:t>5</a:t>
            </a:fld>
            <a:endParaRPr lang="en-IN"/>
          </a:p>
        </p:txBody>
      </p:sp>
    </p:spTree>
    <p:extLst>
      <p:ext uri="{BB962C8B-B14F-4D97-AF65-F5344CB8AC3E}">
        <p14:creationId xmlns:p14="http://schemas.microsoft.com/office/powerpoint/2010/main" val="16573034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body" idx="1"/>
          </p:nvPr>
        </p:nvSpPr>
        <p:spPr>
          <a:xfrm>
            <a:off x="0" y="0"/>
            <a:ext cx="12192000" cy="3515557"/>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200000"/>
              </a:lnSpc>
              <a:spcBef>
                <a:spcPts val="0"/>
              </a:spcBef>
              <a:spcAft>
                <a:spcPts val="0"/>
              </a:spcAft>
              <a:buClr>
                <a:srgbClr val="333333"/>
              </a:buClr>
              <a:buSzPts val="2000"/>
              <a:buChar char="•"/>
            </a:pPr>
            <a:r>
              <a:rPr lang="en-US" sz="2000" b="0" i="0" dirty="0">
                <a:solidFill>
                  <a:srgbClr val="333333"/>
                </a:solidFill>
                <a:latin typeface="Inter"/>
                <a:ea typeface="Inter"/>
                <a:cs typeface="Inter"/>
                <a:sym typeface="Inter"/>
              </a:rPr>
              <a:t>In the above table, John takes both Computer and Math class for Semester 1 </a:t>
            </a:r>
            <a:endParaRPr dirty="0"/>
          </a:p>
          <a:p>
            <a:pPr marL="228600" lvl="0" indent="-228600" algn="just" rtl="0">
              <a:lnSpc>
                <a:spcPct val="200000"/>
              </a:lnSpc>
              <a:spcBef>
                <a:spcPts val="1000"/>
              </a:spcBef>
              <a:spcAft>
                <a:spcPts val="0"/>
              </a:spcAft>
              <a:buClr>
                <a:srgbClr val="333333"/>
              </a:buClr>
              <a:buSzPts val="2000"/>
              <a:buChar char="•"/>
            </a:pPr>
            <a:r>
              <a:rPr lang="en-US" sz="2000" b="0" i="0" dirty="0">
                <a:solidFill>
                  <a:srgbClr val="333333"/>
                </a:solidFill>
                <a:latin typeface="Inter"/>
                <a:ea typeface="Inter"/>
                <a:cs typeface="Inter"/>
                <a:sym typeface="Inter"/>
              </a:rPr>
              <a:t>but he doesn't take Math class for Semester 2. In this case, combination of all these fields required to identify a valid data.</a:t>
            </a:r>
            <a:endParaRPr dirty="0"/>
          </a:p>
          <a:p>
            <a:pPr marL="228600" lvl="0" indent="-228600" algn="just" rtl="0">
              <a:lnSpc>
                <a:spcPct val="200000"/>
              </a:lnSpc>
              <a:spcBef>
                <a:spcPts val="1000"/>
              </a:spcBef>
              <a:spcAft>
                <a:spcPts val="0"/>
              </a:spcAft>
              <a:buClr>
                <a:srgbClr val="333333"/>
              </a:buClr>
              <a:buSzPts val="2000"/>
              <a:buChar char="•"/>
            </a:pPr>
            <a:r>
              <a:rPr lang="en-US" sz="2000" b="0" i="0" dirty="0">
                <a:solidFill>
                  <a:srgbClr val="333333"/>
                </a:solidFill>
                <a:latin typeface="Inter"/>
                <a:ea typeface="Inter"/>
                <a:cs typeface="Inter"/>
                <a:sym typeface="Inter"/>
              </a:rPr>
              <a:t>Suppose we add a new Semester as Semester 3 but do not know about the subject and who will be taking that subject so we leave Lecturer and Subject as NULL.</a:t>
            </a:r>
            <a:endParaRPr dirty="0"/>
          </a:p>
          <a:p>
            <a:pPr marL="228600" lvl="0" indent="-228600" algn="just" rtl="0">
              <a:lnSpc>
                <a:spcPct val="200000"/>
              </a:lnSpc>
              <a:spcBef>
                <a:spcPts val="1000"/>
              </a:spcBef>
              <a:spcAft>
                <a:spcPts val="0"/>
              </a:spcAft>
              <a:buClr>
                <a:srgbClr val="333333"/>
              </a:buClr>
              <a:buSzPts val="2000"/>
              <a:buChar char="•"/>
            </a:pPr>
            <a:r>
              <a:rPr lang="en-US" sz="2000" b="0" i="0" dirty="0">
                <a:solidFill>
                  <a:srgbClr val="333333"/>
                </a:solidFill>
                <a:latin typeface="Inter"/>
                <a:ea typeface="Inter"/>
                <a:cs typeface="Inter"/>
                <a:sym typeface="Inter"/>
              </a:rPr>
              <a:t> But all three columns together acts as a primary key, so we can't leave other two columns blank.</a:t>
            </a:r>
            <a:endParaRPr dirty="0"/>
          </a:p>
          <a:p>
            <a:pPr marL="228600" lvl="0" indent="-228600" algn="just" rtl="0">
              <a:lnSpc>
                <a:spcPct val="200000"/>
              </a:lnSpc>
              <a:spcBef>
                <a:spcPts val="1000"/>
              </a:spcBef>
              <a:spcAft>
                <a:spcPts val="0"/>
              </a:spcAft>
              <a:buClr>
                <a:srgbClr val="333333"/>
              </a:buClr>
              <a:buSzPts val="2000"/>
              <a:buChar char="•"/>
            </a:pPr>
            <a:r>
              <a:rPr lang="en-US" sz="2000" b="0" i="0" dirty="0">
                <a:solidFill>
                  <a:srgbClr val="333333"/>
                </a:solidFill>
                <a:latin typeface="Inter"/>
                <a:ea typeface="Inter"/>
                <a:cs typeface="Inter"/>
                <a:sym typeface="Inter"/>
              </a:rPr>
              <a:t>So to make the above table into 5NF, we can decompose it into three relations P1, P2 &amp; P3:</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3" name="Google Shape;228;p40">
            <a:extLst>
              <a:ext uri="{FF2B5EF4-FFF2-40B4-BE49-F238E27FC236}">
                <a16:creationId xmlns:a16="http://schemas.microsoft.com/office/drawing/2014/main" id="{D22725B9-62BB-45EE-B623-52CABA3AE36D}"/>
              </a:ext>
            </a:extLst>
          </p:cNvPr>
          <p:cNvPicPr preferRelativeResize="0">
            <a:picLocks/>
          </p:cNvPicPr>
          <p:nvPr/>
        </p:nvPicPr>
        <p:blipFill rotWithShape="1">
          <a:blip r:embed="rId3">
            <a:alphaModFix/>
          </a:blip>
          <a:srcRect/>
          <a:stretch/>
        </p:blipFill>
        <p:spPr>
          <a:xfrm>
            <a:off x="4049697" y="3429000"/>
            <a:ext cx="4092606" cy="3288605"/>
          </a:xfrm>
          <a:prstGeom prst="rect">
            <a:avLst/>
          </a:prstGeom>
          <a:noFill/>
          <a:ln>
            <a:noFill/>
          </a:ln>
        </p:spPr>
      </p:pic>
    </p:spTree>
    <p:extLst>
      <p:ext uri="{BB962C8B-B14F-4D97-AF65-F5344CB8AC3E}">
        <p14:creationId xmlns:p14="http://schemas.microsoft.com/office/powerpoint/2010/main" val="647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0123-26CE-437D-98CE-BFA3A560B3EC}"/>
              </a:ext>
            </a:extLst>
          </p:cNvPr>
          <p:cNvSpPr>
            <a:spLocks noGrp="1"/>
          </p:cNvSpPr>
          <p:nvPr>
            <p:ph type="title"/>
          </p:nvPr>
        </p:nvSpPr>
        <p:spPr/>
        <p:txBody>
          <a:bodyPr/>
          <a:lstStyle/>
          <a:p>
            <a:r>
              <a:rPr lang="en-US" dirty="0"/>
              <a:t>Functional Dependencies Definition</a:t>
            </a:r>
            <a:endParaRPr lang="en-IN" dirty="0"/>
          </a:p>
        </p:txBody>
      </p:sp>
      <p:sp>
        <p:nvSpPr>
          <p:cNvPr id="3" name="Content Placeholder 2">
            <a:extLst>
              <a:ext uri="{FF2B5EF4-FFF2-40B4-BE49-F238E27FC236}">
                <a16:creationId xmlns:a16="http://schemas.microsoft.com/office/drawing/2014/main" id="{F07B0EFE-CCEC-4841-98AA-BC3C4A9E1721}"/>
              </a:ext>
            </a:extLst>
          </p:cNvPr>
          <p:cNvSpPr>
            <a:spLocks noGrp="1"/>
          </p:cNvSpPr>
          <p:nvPr>
            <p:ph idx="1"/>
          </p:nvPr>
        </p:nvSpPr>
        <p:spPr>
          <a:xfrm>
            <a:off x="2496447" y="1580196"/>
            <a:ext cx="8915400" cy="4653694"/>
          </a:xfrm>
        </p:spPr>
        <p:txBody>
          <a:bodyPr>
            <a:normAutofit fontScale="92500" lnSpcReduction="20000"/>
          </a:bodyPr>
          <a:lstStyle/>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2917825" algn="ct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Let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be a relation schema</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tab pos="2917825" algn="ct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  and  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2917825" algn="ct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The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Symbol" panose="05050102010706020507" pitchFamily="18" charset="2"/>
              </a:rPr>
              <a:t>functional dependency</a:t>
            </a: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tab pos="2917825" algn="ctr"/>
              </a:tabLst>
              <a:defRPr/>
            </a:pPr>
            <a:r>
              <a:rPr kumimoji="1" lang="en-US" altLang="en-US" sz="1700" b="0" i="1" u="none" strike="noStrike" kern="0" cap="none" spc="0" normalizeH="0" baseline="0" noProof="0" dirty="0">
                <a:ln>
                  <a:noFill/>
                </a:ln>
                <a:solidFill>
                  <a:srgbClr val="002060"/>
                </a:solidFill>
                <a:effectLst/>
                <a:uLnTx/>
                <a:uFillTx/>
                <a:latin typeface="Helvetica"/>
                <a:ea typeface="MS PGothic" panose="020B0600070205080204" pitchFamily="34" charset="-128"/>
                <a:sym typeface="Symbol" panose="05050102010706020507" pitchFamily="18" charset="2"/>
              </a:rPr>
              <a:t>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Symbol" panose="05050102010706020507" pitchFamily="18" charset="2"/>
              </a:rPr>
              <a:t>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Monotype Sorts" pitchFamily="-84" charset="2"/>
              </a:rPr>
              <a:t> </a:t>
            </a:r>
            <a:r>
              <a:rPr kumimoji="1" lang="en-US" altLang="en-US" sz="1700" b="1" i="1" u="none" strike="noStrike" kern="0" cap="none" spc="0" normalizeH="0" baseline="0" noProof="0" dirty="0">
                <a:ln>
                  <a:noFill/>
                </a:ln>
                <a:solidFill>
                  <a:srgbClr val="002060"/>
                </a:solidFill>
                <a:effectLst/>
                <a:uLnTx/>
                <a:uFillTx/>
                <a:latin typeface="Helvetica"/>
                <a:ea typeface="MS PGothic" panose="020B0600070205080204" pitchFamily="34" charset="-128"/>
                <a:sym typeface="Symbol" panose="05050102010706020507" pitchFamily="18" charset="2"/>
              </a:rPr>
              <a:t></a:t>
            </a:r>
            <a:endParaRPr kumimoji="1" lang="en-US" altLang="en-US" sz="900" b="1" i="1" u="none" strike="noStrike" kern="0" cap="none" spc="0" normalizeH="0" baseline="0" noProof="0" dirty="0">
              <a:ln>
                <a:noFill/>
              </a:ln>
              <a:solidFill>
                <a:srgbClr val="002060"/>
              </a:solidFill>
              <a:effectLst/>
              <a:uLnTx/>
              <a:uFillTx/>
              <a:latin typeface="Helvetica"/>
              <a:ea typeface="MS PGothic" panose="020B0600070205080204" pitchFamily="34" charset="-128"/>
              <a:sym typeface="Symbol" panose="05050102010706020507" pitchFamily="18" charset="2"/>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tab pos="2917825" algn="ctr"/>
              </a:tabLst>
              <a:defRPr/>
            </a:pPr>
            <a:br>
              <a:rPr kumimoji="1" lang="en-US" altLang="en-US" sz="900" b="1" i="1" u="none" strike="noStrike" kern="0" cap="none" spc="0" normalizeH="0" baseline="0" noProof="0" dirty="0">
                <a:ln>
                  <a:noFill/>
                </a:ln>
                <a:solidFill>
                  <a:srgbClr val="000099"/>
                </a:solidFill>
                <a:effectLst/>
                <a:uLnTx/>
                <a:uFillTx/>
                <a:latin typeface="Helvetica"/>
                <a:ea typeface="MS PGothic" panose="020B0600070205080204" pitchFamily="34" charset="-128"/>
                <a:sym typeface="Symbol" panose="05050102010706020507" pitchFamily="18" charset="2"/>
              </a:rPr>
            </a:b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sym typeface="Symbol" panose="05050102010706020507" pitchFamily="18" charset="2"/>
              </a:rPr>
              <a:t>holds on</a:t>
            </a:r>
            <a:r>
              <a:rPr kumimoji="1" lang="en-US" altLang="en-US" sz="1700" b="0" i="0" u="none" strike="noStrike" kern="0" cap="none" spc="0" normalizeH="0" baseline="0" noProof="0" dirty="0">
                <a:ln>
                  <a:noFill/>
                </a:ln>
                <a:solidFill>
                  <a:srgbClr val="002060"/>
                </a:solidFill>
                <a:effectLst/>
                <a:uLnTx/>
                <a:uFillTx/>
                <a:latin typeface="Helvetica"/>
                <a:ea typeface="MS PGothic" panose="020B0600070205080204" pitchFamily="34" charset="-128"/>
                <a:sym typeface="Symbol" panose="05050102010706020507" pitchFamily="18"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if and only if for any legal relations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 whenever any two tuples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1</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2</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of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agree on the attributes , they also agree on the attributes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That is, </a:t>
            </a:r>
            <a:endParaRPr kumimoji="1" lang="en-US" altLang="en-US" sz="9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tab pos="2917825" algn="ctr"/>
              </a:tabLst>
              <a:defRPr/>
            </a:pPr>
            <a:endParaRPr kumimoji="1" lang="en-US" altLang="en-US" sz="9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tab pos="2917825" algn="ctr"/>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2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1</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t</a:t>
            </a:r>
            <a:r>
              <a:rPr kumimoji="1" lang="en-US" altLang="en-US" sz="1700" b="0" i="0" u="none" strike="noStrike" kern="0" cap="none" spc="0" normalizeH="0" baseline="-25000" noProof="0" dirty="0">
                <a:ln>
                  <a:noFill/>
                </a:ln>
                <a:solidFill>
                  <a:srgbClr val="000000"/>
                </a:solidFill>
                <a:effectLst/>
                <a:uLnTx/>
                <a:uFillTx/>
                <a:latin typeface="Helvetica"/>
                <a:ea typeface="MS PGothic" panose="020B0600070205080204" pitchFamily="34" charset="-128"/>
                <a:sym typeface="Symbol" panose="05050102010706020507" pitchFamily="18" charset="2"/>
              </a:rPr>
              <a:t>2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endParaRPr kumimoji="1" lang="en-US" altLang="en-US" sz="9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tab pos="2917825" algn="ctr"/>
              </a:tabLst>
              <a:defRPr/>
            </a:pPr>
            <a:endParaRPr kumimoji="1" lang="en-US" altLang="en-US" sz="9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2917825" algn="ct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Example:  Consider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,B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with the following instance of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2917825" algn="ctr"/>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2917825" algn="ctr"/>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tab pos="2917825" algn="ctr"/>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Monotype Sorts" pitchFamily="-84" charset="2"/>
              <a:buNone/>
              <a:tabLst>
                <a:tab pos="2917825" algn="ctr"/>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2917825" algn="ctr"/>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2917825" algn="ctr"/>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2917825" algn="ctr"/>
              </a:tabLst>
              <a:defRPr/>
            </a:pP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002060"/>
              </a:buClr>
              <a:buSzPct val="110000"/>
              <a:buFont typeface="Wingdings" panose="05000000000000000000" pitchFamily="2" charset="2"/>
              <a:buChar char="§"/>
              <a:tabLst>
                <a:tab pos="2917825" algn="ct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On this instance,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hold;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does </a:t>
            </a:r>
            <a:r>
              <a:rPr kumimoji="1" lang="en-US" altLang="en-US" sz="1700" b="1" i="0" u="none" strike="noStrike" kern="0" cap="none" spc="0" normalizeH="0" baseline="0" noProof="0" dirty="0">
                <a:ln>
                  <a:noFill/>
                </a:ln>
                <a:solidFill>
                  <a:srgbClr val="000000"/>
                </a:solidFill>
                <a:effectLst/>
                <a:uLnTx/>
                <a:uFillTx/>
                <a:latin typeface="Helvetica"/>
                <a:ea typeface="MS PGothic" panose="020B0600070205080204" pitchFamily="34" charset="-128"/>
              </a:rPr>
              <a:t>NOT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hold, </a:t>
            </a:r>
          </a:p>
          <a:p>
            <a:endParaRPr lang="en-IN" dirty="0"/>
          </a:p>
        </p:txBody>
      </p:sp>
      <p:sp>
        <p:nvSpPr>
          <p:cNvPr id="4" name="Footer Placeholder 3">
            <a:extLst>
              <a:ext uri="{FF2B5EF4-FFF2-40B4-BE49-F238E27FC236}">
                <a16:creationId xmlns:a16="http://schemas.microsoft.com/office/drawing/2014/main" id="{38E6D1B9-B81C-418D-A311-5589FCA918BF}"/>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AF5F4386-245D-41B6-8558-0B9A94CE2FFE}"/>
              </a:ext>
            </a:extLst>
          </p:cNvPr>
          <p:cNvSpPr>
            <a:spLocks noGrp="1"/>
          </p:cNvSpPr>
          <p:nvPr>
            <p:ph type="sldNum" sz="quarter" idx="12"/>
          </p:nvPr>
        </p:nvSpPr>
        <p:spPr/>
        <p:txBody>
          <a:bodyPr/>
          <a:lstStyle/>
          <a:p>
            <a:fld id="{E638D2D0-9DCA-4F8F-8C45-A1B94A92E359}" type="slidenum">
              <a:rPr lang="en-IN" smtClean="0"/>
              <a:t>6</a:t>
            </a:fld>
            <a:endParaRPr lang="en-IN"/>
          </a:p>
        </p:txBody>
      </p:sp>
      <p:sp>
        <p:nvSpPr>
          <p:cNvPr id="6" name="Text Box 4">
            <a:extLst>
              <a:ext uri="{FF2B5EF4-FFF2-40B4-BE49-F238E27FC236}">
                <a16:creationId xmlns:a16="http://schemas.microsoft.com/office/drawing/2014/main" id="{880042BA-FD2E-40ED-800C-1F63DF93B04D}"/>
              </a:ext>
            </a:extLst>
          </p:cNvPr>
          <p:cNvSpPr txBox="1">
            <a:spLocks noChangeArrowheads="1"/>
          </p:cNvSpPr>
          <p:nvPr/>
        </p:nvSpPr>
        <p:spPr bwMode="auto">
          <a:xfrm>
            <a:off x="4783277" y="4030663"/>
            <a:ext cx="998537" cy="922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457200" marR="0" lvl="0" indent="-457200" defTabSz="914400" eaLnBrk="0" fontAlgn="base" latinLnBrk="0" hangingPunct="0">
              <a:lnSpc>
                <a:spcPct val="100000"/>
              </a:lnSpc>
              <a:spcBef>
                <a:spcPct val="0"/>
              </a:spcBef>
              <a:spcAft>
                <a:spcPct val="0"/>
              </a:spcAft>
              <a:buClrTx/>
              <a:buSzTx/>
              <a:buFontTx/>
              <a:buAutoNum type="arabicPlain"/>
              <a:tabLst/>
              <a:defRPr/>
            </a:pPr>
            <a:r>
              <a:rPr kumimoji="0" lang="en-US" altLang="en-US" sz="18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4</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1     5</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Helvetica" panose="020B0604020202020204" pitchFamily="34" charset="0"/>
                <a:ea typeface="MS PGothic" panose="020B0600070205080204" pitchFamily="34" charset="-128"/>
              </a:rPr>
              <a:t>3     7</a:t>
            </a:r>
          </a:p>
        </p:txBody>
      </p:sp>
    </p:spTree>
    <p:extLst>
      <p:ext uri="{BB962C8B-B14F-4D97-AF65-F5344CB8AC3E}">
        <p14:creationId xmlns:p14="http://schemas.microsoft.com/office/powerpoint/2010/main" val="294409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199B-7A8F-4DA2-AF55-309A1CC82F25}"/>
              </a:ext>
            </a:extLst>
          </p:cNvPr>
          <p:cNvSpPr>
            <a:spLocks noGrp="1"/>
          </p:cNvSpPr>
          <p:nvPr>
            <p:ph type="title"/>
          </p:nvPr>
        </p:nvSpPr>
        <p:spPr/>
        <p:txBody>
          <a:bodyPr/>
          <a:lstStyle/>
          <a:p>
            <a:r>
              <a:rPr lang="en-US" dirty="0"/>
              <a:t>Closure Set of Functional Dependencies</a:t>
            </a:r>
            <a:endParaRPr lang="en-IN" dirty="0"/>
          </a:p>
        </p:txBody>
      </p:sp>
      <p:sp>
        <p:nvSpPr>
          <p:cNvPr id="3" name="Content Placeholder 2">
            <a:extLst>
              <a:ext uri="{FF2B5EF4-FFF2-40B4-BE49-F238E27FC236}">
                <a16:creationId xmlns:a16="http://schemas.microsoft.com/office/drawing/2014/main" id="{C8C0176F-2452-41E2-B90D-9CCA61615656}"/>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Given a set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set of functional dependencies, there are certain other functional dependencies that are logically implied by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and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C</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then we can infer that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A</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C</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etc.</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The set of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all</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functional dependencies logically implied by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is the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closure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of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denote the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closure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of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by </a:t>
            </a:r>
            <a:r>
              <a:rPr kumimoji="1" lang="en-US" altLang="en-US" sz="1700" b="1" i="1" u="none" strike="noStrike" kern="0" cap="none" spc="0" normalizeH="0" baseline="0" noProof="0" dirty="0">
                <a:ln>
                  <a:noFill/>
                </a:ln>
                <a:solidFill>
                  <a:srgbClr val="002060"/>
                </a:solidFill>
                <a:effectLst/>
                <a:uLnTx/>
                <a:uFillTx/>
                <a:latin typeface="Helvetica"/>
                <a:ea typeface="MS PGothic" panose="020B0600070205080204" pitchFamily="34" charset="-128"/>
              </a:rPr>
              <a:t>F</a:t>
            </a:r>
            <a:r>
              <a:rPr kumimoji="1" lang="en-US" altLang="en-US" sz="1700" b="1" i="1" u="none" strike="noStrike" kern="0" cap="none" spc="0" normalizeH="0" baseline="44000" noProof="0" dirty="0">
                <a:ln>
                  <a:noFill/>
                </a:ln>
                <a:solidFill>
                  <a:srgbClr val="002060"/>
                </a:solidFill>
                <a:effectLst/>
                <a:uLnTx/>
                <a:uFillTx/>
                <a:latin typeface="Helvetica"/>
                <a:ea typeface="MS PGothic" panose="020B0600070205080204" pitchFamily="34" charset="-128"/>
              </a:rPr>
              <a:t>+</a:t>
            </a:r>
            <a:r>
              <a:rPr kumimoji="1" lang="en-US" altLang="en-US" sz="1700" b="0" i="1" u="none" strike="noStrike" kern="0" cap="none" spc="0" normalizeH="0" baseline="0" noProof="0" dirty="0">
                <a:ln>
                  <a:noFill/>
                </a:ln>
                <a:solidFill>
                  <a:srgbClr val="000099"/>
                </a:solidFill>
                <a:effectLst/>
                <a:uLnTx/>
                <a:uFillTx/>
                <a:latin typeface="Helvetica"/>
                <a:ea typeface="MS PGothic" panose="020B0600070205080204" pitchFamily="34" charset="-128"/>
              </a:rPr>
              <a:t>.</a:t>
            </a:r>
          </a:p>
          <a:p>
            <a:endParaRPr lang="en-IN" dirty="0"/>
          </a:p>
        </p:txBody>
      </p:sp>
      <p:sp>
        <p:nvSpPr>
          <p:cNvPr id="4" name="Footer Placeholder 3">
            <a:extLst>
              <a:ext uri="{FF2B5EF4-FFF2-40B4-BE49-F238E27FC236}">
                <a16:creationId xmlns:a16="http://schemas.microsoft.com/office/drawing/2014/main" id="{7A3370D2-DADE-4F5F-9509-BBCB4125BC31}"/>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8FAE4947-7E7B-4F38-A799-77576DA003BF}"/>
              </a:ext>
            </a:extLst>
          </p:cNvPr>
          <p:cNvSpPr>
            <a:spLocks noGrp="1"/>
          </p:cNvSpPr>
          <p:nvPr>
            <p:ph type="sldNum" sz="quarter" idx="12"/>
          </p:nvPr>
        </p:nvSpPr>
        <p:spPr/>
        <p:txBody>
          <a:bodyPr/>
          <a:lstStyle/>
          <a:p>
            <a:fld id="{E638D2D0-9DCA-4F8F-8C45-A1B94A92E359}" type="slidenum">
              <a:rPr lang="en-IN" smtClean="0"/>
              <a:t>7</a:t>
            </a:fld>
            <a:endParaRPr lang="en-IN"/>
          </a:p>
        </p:txBody>
      </p:sp>
    </p:spTree>
    <p:extLst>
      <p:ext uri="{BB962C8B-B14F-4D97-AF65-F5344CB8AC3E}">
        <p14:creationId xmlns:p14="http://schemas.microsoft.com/office/powerpoint/2010/main" val="25782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3073-02CC-4CEC-AD6B-C4B59802C7B5}"/>
              </a:ext>
            </a:extLst>
          </p:cNvPr>
          <p:cNvSpPr>
            <a:spLocks noGrp="1"/>
          </p:cNvSpPr>
          <p:nvPr>
            <p:ph type="title"/>
          </p:nvPr>
        </p:nvSpPr>
        <p:spPr/>
        <p:txBody>
          <a:bodyPr/>
          <a:lstStyle/>
          <a:p>
            <a:r>
              <a:rPr lang="en-US" dirty="0"/>
              <a:t>Keys and Functional Dependencies</a:t>
            </a:r>
            <a:endParaRPr lang="en-IN" dirty="0"/>
          </a:p>
        </p:txBody>
      </p:sp>
      <p:sp>
        <p:nvSpPr>
          <p:cNvPr id="3" name="Content Placeholder 2">
            <a:extLst>
              <a:ext uri="{FF2B5EF4-FFF2-40B4-BE49-F238E27FC236}">
                <a16:creationId xmlns:a16="http://schemas.microsoft.com/office/drawing/2014/main" id="{16FE712A-F463-427C-A9AA-9D884453F474}"/>
              </a:ext>
            </a:extLst>
          </p:cNvPr>
          <p:cNvSpPr>
            <a:spLocks noGrp="1"/>
          </p:cNvSpPr>
          <p:nvPr>
            <p:ph idx="1"/>
          </p:nvPr>
        </p:nvSpPr>
        <p:spPr/>
        <p:txBody>
          <a:bodyPr>
            <a:normAutofit/>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1250950" algn="l"/>
                <a:tab pos="2173288" algn="l"/>
                <a:tab pos="3378200"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K</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is a </a:t>
            </a:r>
            <a:r>
              <a:rPr kumimoji="1" lang="en-US" altLang="en-US" sz="1700" b="0" i="0"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Symbol" panose="05050102010706020507" pitchFamily="18" charset="2"/>
              </a:rPr>
              <a:t>superkey</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for relation schema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if and only if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K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1250950" algn="l"/>
                <a:tab pos="2173288" algn="l"/>
                <a:tab pos="3378200"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K</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is a candidate key for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if and only if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1250950" algn="l"/>
                <a:tab pos="2173288" algn="l"/>
                <a:tab pos="3378200"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K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and</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tab pos="1250950" algn="l"/>
                <a:tab pos="2173288" algn="l"/>
                <a:tab pos="3378200"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for no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K,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R</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tab pos="1250950" algn="l"/>
                <a:tab pos="2173288" algn="l"/>
                <a:tab pos="3378200"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Functional dependencies allow us to express constraints that cannot be expressed using </a:t>
            </a:r>
            <a:r>
              <a:rPr kumimoji="1" lang="en-US" altLang="en-US" sz="1700" b="0" i="0" u="none" strike="noStrike" kern="0" cap="none" spc="0" normalizeH="0" baseline="0" noProof="0" dirty="0" err="1">
                <a:ln>
                  <a:noFill/>
                </a:ln>
                <a:solidFill>
                  <a:srgbClr val="000000"/>
                </a:solidFill>
                <a:effectLst/>
                <a:uLnTx/>
                <a:uFillTx/>
                <a:latin typeface="Helvetica"/>
                <a:ea typeface="MS PGothic" panose="020B0600070205080204" pitchFamily="34" charset="-128"/>
              </a:rPr>
              <a:t>superkeys</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Consider the schema:</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tab pos="1250950" algn="l"/>
                <a:tab pos="2173288" algn="l"/>
                <a:tab pos="3378200"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in_dep</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700" b="0" i="1" u="sng" strike="noStrike" kern="0" cap="none" spc="0" normalizeH="0" baseline="0" noProof="0" dirty="0">
                <a:ln>
                  <a:noFill/>
                </a:ln>
                <a:solidFill>
                  <a:srgbClr val="000000"/>
                </a:solidFill>
                <a:effectLst/>
                <a:uLnTx/>
                <a:uFillTx/>
                <a:latin typeface="Helvetica"/>
                <a:ea typeface="MS PGothic" panose="020B0600070205080204" pitchFamily="34" charset="-128"/>
              </a:rPr>
              <a:t>ID,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name, salary</a:t>
            </a:r>
            <a:r>
              <a:rPr kumimoji="1" lang="en-US" altLang="en-US" sz="1700" b="0" i="1" u="sng"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sng" strike="noStrike" kern="0" cap="none" spc="0" normalizeH="0" baseline="0" noProof="0" dirty="0" err="1">
                <a:ln>
                  <a:noFill/>
                </a:ln>
                <a:solidFill>
                  <a:srgbClr val="000000"/>
                </a:solidFill>
                <a:effectLst/>
                <a:uLnTx/>
                <a:uFillTx/>
                <a:latin typeface="Helvetica"/>
                <a:ea typeface="MS PGothic" panose="020B0600070205080204" pitchFamily="34" charset="-128"/>
              </a:rPr>
              <a:t>dept_name</a:t>
            </a:r>
            <a:r>
              <a:rPr kumimoji="1" lang="en-US" altLang="en-US" sz="1700" b="0" i="1" u="sng"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building, budget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tab pos="1250950" algn="l"/>
                <a:tab pos="2173288" algn="l"/>
                <a:tab pos="3378200"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expect these functional dependencies to hold:</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tab pos="1250950" algn="l"/>
                <a:tab pos="2173288" algn="l"/>
                <a:tab pos="3378200"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rPr>
              <a:t>dept_name</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building</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tab pos="1250950" algn="l"/>
                <a:tab pos="2173288" algn="l"/>
                <a:tab pos="3378200"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ID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Wingdings" panose="05000000000000000000" pitchFamily="2" charset="2"/>
              </a:rPr>
              <a:t></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Wingdings" panose="05000000000000000000" pitchFamily="2" charset="2"/>
              </a:rPr>
              <a:t> building</a:t>
            </a:r>
            <a:endPar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endParaRP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tab pos="1250950" algn="l"/>
                <a:tab pos="2173288" algn="l"/>
                <a:tab pos="3378200" algn="l"/>
              </a:tabLst>
              <a:defRPr/>
            </a:pP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but would not expect the following to hold: </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Monotype Sorts" pitchFamily="-84" charset="2"/>
              <a:buNone/>
              <a:tabLst>
                <a:tab pos="1250950" algn="l"/>
                <a:tab pos="2173288" algn="l"/>
                <a:tab pos="3378200" algn="l"/>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err="1">
                <a:ln>
                  <a:noFill/>
                </a:ln>
                <a:solidFill>
                  <a:srgbClr val="000000"/>
                </a:solidFill>
                <a:effectLst/>
                <a:uLnTx/>
                <a:uFillTx/>
                <a:latin typeface="Helvetica"/>
                <a:ea typeface="MS PGothic" panose="020B0600070205080204" pitchFamily="34" charset="-128"/>
                <a:sym typeface="Monotype Sorts" pitchFamily="-84" charset="2"/>
              </a:rPr>
              <a:t>dept_name</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salary</a:t>
            </a:r>
          </a:p>
          <a:p>
            <a:endParaRPr lang="en-IN" dirty="0"/>
          </a:p>
        </p:txBody>
      </p:sp>
      <p:sp>
        <p:nvSpPr>
          <p:cNvPr id="4" name="Footer Placeholder 3">
            <a:extLst>
              <a:ext uri="{FF2B5EF4-FFF2-40B4-BE49-F238E27FC236}">
                <a16:creationId xmlns:a16="http://schemas.microsoft.com/office/drawing/2014/main" id="{1B11F58F-0D97-47E4-8DF4-BDFA0333F89A}"/>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29AEB6AA-DF4E-4A9C-B307-F645335A073C}"/>
              </a:ext>
            </a:extLst>
          </p:cNvPr>
          <p:cNvSpPr>
            <a:spLocks noGrp="1"/>
          </p:cNvSpPr>
          <p:nvPr>
            <p:ph type="sldNum" sz="quarter" idx="12"/>
          </p:nvPr>
        </p:nvSpPr>
        <p:spPr/>
        <p:txBody>
          <a:bodyPr/>
          <a:lstStyle/>
          <a:p>
            <a:fld id="{E638D2D0-9DCA-4F8F-8C45-A1B94A92E359}" type="slidenum">
              <a:rPr lang="en-IN" smtClean="0"/>
              <a:t>8</a:t>
            </a:fld>
            <a:endParaRPr lang="en-IN"/>
          </a:p>
        </p:txBody>
      </p:sp>
    </p:spTree>
    <p:extLst>
      <p:ext uri="{BB962C8B-B14F-4D97-AF65-F5344CB8AC3E}">
        <p14:creationId xmlns:p14="http://schemas.microsoft.com/office/powerpoint/2010/main" val="144080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F780-7C22-47BE-8382-FB15AD484941}"/>
              </a:ext>
            </a:extLst>
          </p:cNvPr>
          <p:cNvSpPr>
            <a:spLocks noGrp="1"/>
          </p:cNvSpPr>
          <p:nvPr>
            <p:ph type="title"/>
          </p:nvPr>
        </p:nvSpPr>
        <p:spPr/>
        <p:txBody>
          <a:bodyPr/>
          <a:lstStyle/>
          <a:p>
            <a:r>
              <a:rPr lang="en-US" dirty="0"/>
              <a:t>Use of Functional Dependencies</a:t>
            </a:r>
            <a:endParaRPr lang="en-IN" dirty="0"/>
          </a:p>
        </p:txBody>
      </p:sp>
      <p:sp>
        <p:nvSpPr>
          <p:cNvPr id="3" name="Content Placeholder 2">
            <a:extLst>
              <a:ext uri="{FF2B5EF4-FFF2-40B4-BE49-F238E27FC236}">
                <a16:creationId xmlns:a16="http://schemas.microsoft.com/office/drawing/2014/main" id="{AACBB7FC-1617-4489-AD65-05DD61246F6E}"/>
              </a:ext>
            </a:extLst>
          </p:cNvPr>
          <p:cNvSpPr>
            <a:spLocks noGrp="1"/>
          </p:cNvSpPr>
          <p:nvPr>
            <p:ph idx="1"/>
          </p:nvPr>
        </p:nvSpPr>
        <p:spPr>
          <a:xfrm>
            <a:off x="2589212" y="1669774"/>
            <a:ext cx="8915400" cy="4466034"/>
          </a:xfrm>
        </p:spPr>
        <p:txBody>
          <a:bodyPr/>
          <a:lstStyle/>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use functional dependencies to:</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To test relations to see if they are legal under a given set of functional dependencies. </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If a relation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is legal under a set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of functional dependencies, we say that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satisfies</a:t>
            </a:r>
            <a:r>
              <a:rPr kumimoji="1" lang="en-US" altLang="en-US" sz="1700" b="1" i="0" u="none" strike="noStrike" kern="0" cap="none" spc="0" normalizeH="0" baseline="0" noProof="0" dirty="0">
                <a:ln>
                  <a:noFill/>
                </a:ln>
                <a:solidFill>
                  <a:srgbClr val="000099"/>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endPar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endParaRP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To specify constraints on the set of legal relations</a:t>
            </a:r>
          </a:p>
          <a:p>
            <a:pPr marL="1085850" marR="0" lvl="2" indent="-228600" algn="l" defTabSz="914400" rtl="0" eaLnBrk="0" fontAlgn="base" latinLnBrk="0" hangingPunct="0">
              <a:lnSpc>
                <a:spcPct val="100000"/>
              </a:lnSpc>
              <a:spcBef>
                <a:spcPct val="35000"/>
              </a:spcBef>
              <a:spcAft>
                <a:spcPct val="0"/>
              </a:spcAft>
              <a:buClr>
                <a:srgbClr val="33CC33"/>
              </a:buClr>
              <a:buSzPct val="85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We say that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1" i="0" u="none" strike="noStrike" kern="0" cap="none" spc="0" normalizeH="0" baseline="0" noProof="0" dirty="0">
                <a:ln>
                  <a:noFill/>
                </a:ln>
                <a:solidFill>
                  <a:srgbClr val="002060"/>
                </a:solidFill>
                <a:effectLst/>
                <a:uLnTx/>
                <a:uFillTx/>
                <a:latin typeface="Helvetica"/>
                <a:ea typeface="MS PGothic" panose="020B0600070205080204" pitchFamily="34" charset="-128"/>
              </a:rPr>
              <a:t>holds on</a:t>
            </a:r>
            <a:r>
              <a:rPr kumimoji="1" lang="en-US" altLang="en-US" sz="1700" b="0" i="0" u="none" strike="noStrike" kern="0" cap="none" spc="0" normalizeH="0" baseline="0" noProof="0" dirty="0">
                <a:ln>
                  <a:noFill/>
                </a:ln>
                <a:solidFill>
                  <a:srgbClr val="00206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if all legal relations on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satisfy the set of functional dependencies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F.</a:t>
            </a:r>
          </a:p>
          <a:p>
            <a:pPr marL="342900" marR="0" lvl="0" indent="-342900" algn="l" defTabSz="914400" rtl="0" eaLnBrk="0" fontAlgn="base" latinLnBrk="0" hangingPunct="0">
              <a:lnSpc>
                <a:spcPct val="100000"/>
              </a:lnSpc>
              <a:spcBef>
                <a:spcPct val="35000"/>
              </a:spcBef>
              <a:spcAft>
                <a:spcPct val="0"/>
              </a:spcAft>
              <a:buClr>
                <a:srgbClr val="002060"/>
              </a:buClr>
              <a:buSzPct val="110000"/>
              <a:buFont typeface="Wingdings" panose="05000000000000000000" pitchFamily="2" charset="2"/>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Note:  A specific instance of a relation schema may satisfy a functional dependency even if the functional dependency does not hold on all legal instances.  </a:t>
            </a:r>
          </a:p>
          <a:p>
            <a:pPr marL="742950" marR="0" lvl="1" indent="-285750" algn="l" defTabSz="914400" rtl="0" eaLnBrk="0" fontAlgn="base" latinLnBrk="0" hangingPunct="0">
              <a:lnSpc>
                <a:spcPct val="100000"/>
              </a:lnSpc>
              <a:spcBef>
                <a:spcPct val="35000"/>
              </a:spcBef>
              <a:spcAft>
                <a:spcPct val="0"/>
              </a:spcAft>
              <a:buClr>
                <a:srgbClr val="FF9933"/>
              </a:buClr>
              <a:buSzPct val="110000"/>
              <a:buFont typeface="Arial" panose="020B0604020202020204" pitchFamily="34" charset="0"/>
              <a:buChar char="•"/>
              <a:tabLst/>
              <a:defRPr/>
            </a:pP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For example, a specific instance of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instructor</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may, by chance, satisfy </a:t>
            </a:r>
            <a:b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b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rPr>
              <a:t>name </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Symbol" panose="05050102010706020507" pitchFamily="18" charset="2"/>
              </a:rPr>
              <a:t></a:t>
            </a:r>
            <a:r>
              <a:rPr kumimoji="1" lang="en-US" altLang="en-US" sz="1700" b="0" i="0"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 </a:t>
            </a:r>
            <a:r>
              <a:rPr kumimoji="1" lang="en-US" altLang="en-US" sz="1700" b="0" i="1" u="none" strike="noStrike" kern="0" cap="none" spc="0" normalizeH="0" baseline="0" noProof="0" dirty="0">
                <a:ln>
                  <a:noFill/>
                </a:ln>
                <a:solidFill>
                  <a:srgbClr val="000000"/>
                </a:solidFill>
                <a:effectLst/>
                <a:uLnTx/>
                <a:uFillTx/>
                <a:latin typeface="Helvetica"/>
                <a:ea typeface="MS PGothic" panose="020B0600070205080204" pitchFamily="34" charset="-128"/>
                <a:sym typeface="Monotype Sorts" pitchFamily="-84" charset="2"/>
              </a:rPr>
              <a:t>ID.</a:t>
            </a:r>
          </a:p>
          <a:p>
            <a:endParaRPr lang="en-IN" dirty="0"/>
          </a:p>
        </p:txBody>
      </p:sp>
      <p:sp>
        <p:nvSpPr>
          <p:cNvPr id="4" name="Footer Placeholder 3">
            <a:extLst>
              <a:ext uri="{FF2B5EF4-FFF2-40B4-BE49-F238E27FC236}">
                <a16:creationId xmlns:a16="http://schemas.microsoft.com/office/drawing/2014/main" id="{D0E42C84-5AE5-40B9-BE38-1796638F9A4F}"/>
              </a:ext>
            </a:extLst>
          </p:cNvPr>
          <p:cNvSpPr>
            <a:spLocks noGrp="1"/>
          </p:cNvSpPr>
          <p:nvPr>
            <p:ph type="ftr" sz="quarter" idx="11"/>
          </p:nvPr>
        </p:nvSpPr>
        <p:spPr/>
        <p:txBody>
          <a:bodyPr/>
          <a:lstStyle/>
          <a:p>
            <a:r>
              <a:rPr lang="en-IN"/>
              <a:t>@ V.V.R</a:t>
            </a:r>
          </a:p>
        </p:txBody>
      </p:sp>
      <p:sp>
        <p:nvSpPr>
          <p:cNvPr id="5" name="Slide Number Placeholder 4">
            <a:extLst>
              <a:ext uri="{FF2B5EF4-FFF2-40B4-BE49-F238E27FC236}">
                <a16:creationId xmlns:a16="http://schemas.microsoft.com/office/drawing/2014/main" id="{A9823D72-43CC-4182-9725-C3BA84C15836}"/>
              </a:ext>
            </a:extLst>
          </p:cNvPr>
          <p:cNvSpPr>
            <a:spLocks noGrp="1"/>
          </p:cNvSpPr>
          <p:nvPr>
            <p:ph type="sldNum" sz="quarter" idx="12"/>
          </p:nvPr>
        </p:nvSpPr>
        <p:spPr/>
        <p:txBody>
          <a:bodyPr/>
          <a:lstStyle/>
          <a:p>
            <a:fld id="{E638D2D0-9DCA-4F8F-8C45-A1B94A92E359}" type="slidenum">
              <a:rPr lang="en-IN" smtClean="0"/>
              <a:t>9</a:t>
            </a:fld>
            <a:endParaRPr lang="en-IN"/>
          </a:p>
        </p:txBody>
      </p:sp>
    </p:spTree>
    <p:extLst>
      <p:ext uri="{BB962C8B-B14F-4D97-AF65-F5344CB8AC3E}">
        <p14:creationId xmlns:p14="http://schemas.microsoft.com/office/powerpoint/2010/main" val="1338908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TotalTime>
  <Words>7208</Words>
  <Application>Microsoft Office PowerPoint</Application>
  <PresentationFormat>Widescreen</PresentationFormat>
  <Paragraphs>578</Paragraphs>
  <Slides>50</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Arial</vt:lpstr>
      <vt:lpstr>Calibri</vt:lpstr>
      <vt:lpstr>Calibri Light</vt:lpstr>
      <vt:lpstr>Helvetica</vt:lpstr>
      <vt:lpstr>Inter</vt:lpstr>
      <vt:lpstr>Monotype Sorts</vt:lpstr>
      <vt:lpstr>rubik</vt:lpstr>
      <vt:lpstr>Source Sans Pro</vt:lpstr>
      <vt:lpstr>Symbol</vt:lpstr>
      <vt:lpstr>Tahoma</vt:lpstr>
      <vt:lpstr>Times New Roman</vt:lpstr>
      <vt:lpstr>Webdings</vt:lpstr>
      <vt:lpstr>Wingdings</vt:lpstr>
      <vt:lpstr>Office Theme</vt:lpstr>
      <vt:lpstr>Features of Good Relational Design:</vt:lpstr>
      <vt:lpstr>Decomposition</vt:lpstr>
      <vt:lpstr>Lossless Decomposition</vt:lpstr>
      <vt:lpstr>Normalization theory</vt:lpstr>
      <vt:lpstr>Functional Dependencies</vt:lpstr>
      <vt:lpstr>Functional Dependencies Definition</vt:lpstr>
      <vt:lpstr>Closure Set of Functional Dependencies</vt:lpstr>
      <vt:lpstr>Keys and Functional Dependencies</vt:lpstr>
      <vt:lpstr>Use of Functional Dependencies</vt:lpstr>
      <vt:lpstr>Trivial Functional Dependencies</vt:lpstr>
      <vt:lpstr>Lossless Decomposition</vt:lpstr>
      <vt:lpstr>Dependency Preservation</vt:lpstr>
      <vt:lpstr>Dependency Preservation Example</vt:lpstr>
      <vt:lpstr>Functional Dependency Theory Road Map</vt:lpstr>
      <vt:lpstr>PowerPoint Presentation</vt:lpstr>
      <vt:lpstr>Closure of Functional Dependencies</vt:lpstr>
      <vt:lpstr>Procedure for Computing F+</vt:lpstr>
      <vt:lpstr>Closure of Attribute Sets</vt:lpstr>
      <vt:lpstr>Example of Attribute Set Closure</vt:lpstr>
      <vt:lpstr>Use of Attribute Closure</vt:lpstr>
      <vt:lpstr>Canonical Cover</vt:lpstr>
      <vt:lpstr>Extraneous Attributes</vt:lpstr>
      <vt:lpstr>PowerPoint Presentation</vt:lpstr>
      <vt:lpstr>PowerPoint Presentation</vt:lpstr>
      <vt:lpstr>Testing if Attribute is Extraneous</vt:lpstr>
      <vt:lpstr>Canonical Cover</vt:lpstr>
      <vt:lpstr>Dependency Preservation</vt:lpstr>
      <vt:lpstr>Testing for Dependency Preservation</vt:lpstr>
      <vt:lpstr>Normalization</vt:lpstr>
      <vt:lpstr>PowerPoint Presentation</vt:lpstr>
      <vt:lpstr>First Normal form</vt:lpstr>
      <vt:lpstr>Flatten Table and Extend Primary Key</vt:lpstr>
      <vt:lpstr>Second Normal Form</vt:lpstr>
      <vt:lpstr>Dependency Diagram</vt:lpstr>
      <vt:lpstr>PowerPoint Presentation</vt:lpstr>
      <vt:lpstr>Third Normal Form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  ENTITY-RELATIONSHIP MODEL</dc:title>
  <dc:creator>Admin</dc:creator>
  <cp:lastModifiedBy>Sairam Nomula</cp:lastModifiedBy>
  <cp:revision>83</cp:revision>
  <dcterms:created xsi:type="dcterms:W3CDTF">2021-02-03T08:01:11Z</dcterms:created>
  <dcterms:modified xsi:type="dcterms:W3CDTF">2022-04-24T10:12:18Z</dcterms:modified>
</cp:coreProperties>
</file>